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7437" r:id="rId2"/>
    <p:sldId id="7673" r:id="rId3"/>
    <p:sldId id="7674" r:id="rId4"/>
    <p:sldId id="7646" r:id="rId5"/>
    <p:sldId id="7649" r:id="rId6"/>
    <p:sldId id="7651" r:id="rId7"/>
    <p:sldId id="7662" r:id="rId8"/>
    <p:sldId id="7665" r:id="rId9"/>
    <p:sldId id="7675" r:id="rId10"/>
    <p:sldId id="7650" r:id="rId11"/>
    <p:sldId id="7652" r:id="rId12"/>
    <p:sldId id="7653" r:id="rId13"/>
    <p:sldId id="7655" r:id="rId14"/>
    <p:sldId id="7670" r:id="rId15"/>
    <p:sldId id="7676" r:id="rId16"/>
    <p:sldId id="7648" r:id="rId17"/>
    <p:sldId id="7660" r:id="rId18"/>
    <p:sldId id="7663" r:id="rId19"/>
    <p:sldId id="7664" r:id="rId20"/>
    <p:sldId id="7668" r:id="rId21"/>
    <p:sldId id="7677" r:id="rId22"/>
    <p:sldId id="7659" r:id="rId23"/>
    <p:sldId id="7661" r:id="rId24"/>
    <p:sldId id="7666" r:id="rId25"/>
    <p:sldId id="7669" r:id="rId26"/>
    <p:sldId id="7647"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0F24"/>
    <a:srgbClr val="2889D5"/>
    <a:srgbClr val="1F5DBB"/>
    <a:srgbClr val="F4930F"/>
    <a:srgbClr val="DB5DAE"/>
    <a:srgbClr val="333E44"/>
    <a:srgbClr val="002F71"/>
    <a:srgbClr val="8F1C14"/>
    <a:srgbClr val="232A57"/>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5394" autoAdjust="0"/>
  </p:normalViewPr>
  <p:slideViewPr>
    <p:cSldViewPr>
      <p:cViewPr varScale="1">
        <p:scale>
          <a:sx n="103" d="100"/>
          <a:sy n="103" d="100"/>
        </p:scale>
        <p:origin x="732" y="162"/>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25" d="100"/>
        <a:sy n="25" d="100"/>
      </p:scale>
      <p:origin x="0" y="0"/>
    </p:cViewPr>
  </p:sorterViewPr>
  <p:notesViewPr>
    <p:cSldViewPr>
      <p:cViewPr varScale="1">
        <p:scale>
          <a:sx n="67" d="100"/>
          <a:sy n="67" d="100"/>
        </p:scale>
        <p:origin x="28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2E-2"/>
          <c:y val="5.1251556153279899E-2"/>
          <c:w val="0.77951244066535597"/>
          <c:h val="0.83310476432796898"/>
        </c:manualLayout>
      </c:layout>
      <c:barChart>
        <c:barDir val="col"/>
        <c:grouping val="clustered"/>
        <c:varyColors val="0"/>
        <c:ser>
          <c:idx val="0"/>
          <c:order val="0"/>
          <c:tx>
            <c:strRef>
              <c:f>Sheet1!$B$1</c:f>
              <c:strCache>
                <c:ptCount val="1"/>
                <c:pt idx="0">
                  <c:v>Rice</c:v>
                </c:pt>
              </c:strCache>
            </c:strRef>
          </c:tx>
          <c:spPr>
            <a:solidFill>
              <a:schemeClr val="accent1"/>
            </a:solidFill>
            <a:ln w="9525" cap="flat" cmpd="sng" algn="ctr">
              <a:noFill/>
              <a:round/>
            </a:ln>
            <a:effectLst/>
            <a:sp3d contourW="9525">
              <a:contourClr>
                <a:schemeClr val="accent1"/>
              </a:contourClr>
            </a:sp3d>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Times New Roman" panose="02020603050405020304" pitchFamily="18" charset="0"/>
                    <a:ea typeface="微软雅黑" panose="020B0503020204020204" pitchFamily="34" charset="-122"/>
                    <a:cs typeface="+mn-cs"/>
                    <a:sym typeface="Times New Roman" panose="02020603050405020304" pitchFamily="18"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c:v>
                </c:pt>
                <c:pt idx="1">
                  <c:v>Europe</c:v>
                </c:pt>
                <c:pt idx="2">
                  <c:v>US State</c:v>
                </c:pt>
                <c:pt idx="3">
                  <c:v>Africa</c:v>
                </c:pt>
              </c:strCache>
            </c:strRef>
          </c:cat>
          <c:val>
            <c:numRef>
              <c:f>Sheet1!$B$2:$B$5</c:f>
              <c:numCache>
                <c:formatCode>General</c:formatCode>
                <c:ptCount val="4"/>
                <c:pt idx="0">
                  <c:v>5</c:v>
                </c:pt>
                <c:pt idx="1">
                  <c:v>2.5</c:v>
                </c:pt>
                <c:pt idx="2">
                  <c:v>4</c:v>
                </c:pt>
                <c:pt idx="3">
                  <c:v>3.7</c:v>
                </c:pt>
              </c:numCache>
            </c:numRef>
          </c:val>
          <c:extLst>
            <c:ext xmlns:c16="http://schemas.microsoft.com/office/drawing/2014/chart" uri="{C3380CC4-5D6E-409C-BE32-E72D297353CC}">
              <c16:uniqueId val="{00000000-3C39-4FE8-8D8C-A9ACEDDAFA45}"/>
            </c:ext>
          </c:extLst>
        </c:ser>
        <c:ser>
          <c:idx val="1"/>
          <c:order val="1"/>
          <c:tx>
            <c:strRef>
              <c:f>Sheet1!$C$1</c:f>
              <c:strCache>
                <c:ptCount val="1"/>
                <c:pt idx="0">
                  <c:v>Wood</c:v>
                </c:pt>
              </c:strCache>
            </c:strRef>
          </c:tx>
          <c:spPr>
            <a:solidFill>
              <a:schemeClr val="accent2"/>
            </a:solidFill>
            <a:ln w="9525" cap="flat" cmpd="sng" algn="ctr">
              <a:noFill/>
              <a:round/>
            </a:ln>
            <a:effectLst/>
            <a:sp3d contourW="9525">
              <a:contourClr>
                <a:schemeClr val="accent2"/>
              </a:contourClr>
            </a:sp3d>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Times New Roman" panose="02020603050405020304" pitchFamily="18" charset="0"/>
                    <a:ea typeface="微软雅黑" panose="020B0503020204020204" pitchFamily="34" charset="-122"/>
                    <a:cs typeface="+mn-cs"/>
                    <a:sym typeface="Times New Roman" panose="02020603050405020304" pitchFamily="18"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c:v>
                </c:pt>
                <c:pt idx="1">
                  <c:v>Europe</c:v>
                </c:pt>
                <c:pt idx="2">
                  <c:v>US State</c:v>
                </c:pt>
                <c:pt idx="3">
                  <c:v>Africa</c:v>
                </c:pt>
              </c:strCache>
            </c:strRef>
          </c:cat>
          <c:val>
            <c:numRef>
              <c:f>Sheet1!$C$2:$C$5</c:f>
              <c:numCache>
                <c:formatCode>General</c:formatCode>
                <c:ptCount val="4"/>
                <c:pt idx="0">
                  <c:v>2</c:v>
                </c:pt>
                <c:pt idx="1">
                  <c:v>4.2</c:v>
                </c:pt>
                <c:pt idx="2">
                  <c:v>1.5</c:v>
                </c:pt>
                <c:pt idx="3">
                  <c:v>2.4</c:v>
                </c:pt>
              </c:numCache>
            </c:numRef>
          </c:val>
          <c:extLst>
            <c:ext xmlns:c16="http://schemas.microsoft.com/office/drawing/2014/chart" uri="{C3380CC4-5D6E-409C-BE32-E72D297353CC}">
              <c16:uniqueId val="{00000001-3C39-4FE8-8D8C-A9ACEDDAFA45}"/>
            </c:ext>
          </c:extLst>
        </c:ser>
        <c:ser>
          <c:idx val="2"/>
          <c:order val="2"/>
          <c:tx>
            <c:strRef>
              <c:f>Sheet1!$D$1</c:f>
              <c:strCache>
                <c:ptCount val="1"/>
                <c:pt idx="0">
                  <c:v>Fish</c:v>
                </c:pt>
              </c:strCache>
            </c:strRef>
          </c:tx>
          <c:spPr>
            <a:solidFill>
              <a:schemeClr val="accent3">
                <a:alpha val="85000"/>
              </a:schemeClr>
            </a:solidFill>
            <a:ln w="9525" cap="flat" cmpd="sng" algn="ctr">
              <a:noFill/>
              <a:round/>
            </a:ln>
            <a:effectLst/>
            <a:sp3d contourW="9525">
              <a:contourClr>
                <a:schemeClr val="accent4"/>
              </a:contourClr>
            </a:sp3d>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dk1">
                        <a:lumMod val="75000"/>
                        <a:lumOff val="25000"/>
                      </a:schemeClr>
                    </a:solidFill>
                    <a:latin typeface="Times New Roman" panose="02020603050405020304" pitchFamily="18" charset="0"/>
                    <a:ea typeface="微软雅黑" panose="020B0503020204020204" pitchFamily="34" charset="-122"/>
                    <a:cs typeface="+mn-cs"/>
                    <a:sym typeface="Times New Roman" panose="02020603050405020304" pitchFamily="18"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Asia</c:v>
                </c:pt>
                <c:pt idx="1">
                  <c:v>Europe</c:v>
                </c:pt>
                <c:pt idx="2">
                  <c:v>US State</c:v>
                </c:pt>
                <c:pt idx="3">
                  <c:v>Africa</c:v>
                </c:pt>
              </c:strCache>
            </c:strRef>
          </c:cat>
          <c:val>
            <c:numRef>
              <c:f>Sheet1!$D$2:$D$5</c:f>
              <c:numCache>
                <c:formatCode>General</c:formatCode>
                <c:ptCount val="4"/>
                <c:pt idx="0">
                  <c:v>3</c:v>
                </c:pt>
                <c:pt idx="1">
                  <c:v>1</c:v>
                </c:pt>
                <c:pt idx="2">
                  <c:v>3.5</c:v>
                </c:pt>
                <c:pt idx="3">
                  <c:v>1.5</c:v>
                </c:pt>
              </c:numCache>
            </c:numRef>
          </c:val>
          <c:extLst>
            <c:ext xmlns:c16="http://schemas.microsoft.com/office/drawing/2014/chart" uri="{C3380CC4-5D6E-409C-BE32-E72D297353CC}">
              <c16:uniqueId val="{00000002-3C39-4FE8-8D8C-A9ACEDDAFA45}"/>
            </c:ext>
          </c:extLst>
        </c:ser>
        <c:dLbls>
          <c:showLegendKey val="0"/>
          <c:showVal val="0"/>
          <c:showCatName val="0"/>
          <c:showSerName val="0"/>
          <c:showPercent val="0"/>
          <c:showBubbleSize val="0"/>
        </c:dLbls>
        <c:gapWidth val="65"/>
        <c:axId val="502878960"/>
        <c:axId val="502880920"/>
      </c:barChart>
      <c:catAx>
        <c:axId val="502878960"/>
        <c:scaling>
          <c:orientation val="minMax"/>
        </c:scaling>
        <c:delete val="0"/>
        <c:axPos val="b"/>
        <c:numFmt formatCode="General" sourceLinked="0"/>
        <c:majorTickMark val="none"/>
        <c:minorTickMark val="none"/>
        <c:tickLblPos val="nextTo"/>
        <c:spPr>
          <a:noFill/>
          <a:ln w="19050" cap="flat" cmpd="sng" algn="ctr">
            <a:noFill/>
            <a:round/>
          </a:ln>
          <a:effectLst/>
        </c:spPr>
        <c:txPr>
          <a:bodyPr rot="-60000000" spcFirstLastPara="1" vertOverflow="ellipsis" vert="horz" wrap="square" anchor="ctr" anchorCtr="1"/>
          <a:lstStyle/>
          <a:p>
            <a:pPr>
              <a:defRPr lang="zh-CN" sz="1195" b="0" i="0" u="none" strike="noStrike" kern="1200" cap="all" baseline="0">
                <a:solidFill>
                  <a:schemeClr val="dk1">
                    <a:lumMod val="75000"/>
                    <a:lumOff val="25000"/>
                  </a:schemeClr>
                </a:solidFill>
                <a:latin typeface="Times New Roman" panose="02020603050405020304" pitchFamily="18" charset="0"/>
                <a:ea typeface="微软雅黑" panose="020B0503020204020204" pitchFamily="34" charset="-122"/>
                <a:cs typeface="+mn-cs"/>
                <a:sym typeface="Times New Roman" panose="02020603050405020304" pitchFamily="18" charset="0"/>
              </a:defRPr>
            </a:pPr>
            <a:endParaRPr lang="zh-CN"/>
          </a:p>
        </c:txPr>
        <c:crossAx val="502880920"/>
        <c:crosses val="autoZero"/>
        <c:auto val="1"/>
        <c:lblAlgn val="ctr"/>
        <c:lblOffset val="100"/>
        <c:noMultiLvlLbl val="0"/>
      </c:catAx>
      <c:valAx>
        <c:axId val="502880920"/>
        <c:scaling>
          <c:orientation val="minMax"/>
          <c:max val="5"/>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dk1">
                    <a:lumMod val="75000"/>
                    <a:lumOff val="25000"/>
                  </a:schemeClr>
                </a:solidFill>
                <a:latin typeface="Times New Roman" panose="02020603050405020304" pitchFamily="18" charset="0"/>
                <a:ea typeface="微软雅黑" panose="020B0503020204020204" pitchFamily="34" charset="-122"/>
                <a:cs typeface="+mn-cs"/>
                <a:sym typeface="Times New Roman" panose="02020603050405020304" pitchFamily="18" charset="0"/>
              </a:defRPr>
            </a:pPr>
            <a:endParaRPr lang="zh-CN"/>
          </a:p>
        </c:txPr>
        <c:crossAx val="502878960"/>
        <c:crosses val="autoZero"/>
        <c:crossBetween val="between"/>
      </c:valAx>
      <c:spPr>
        <a:noFill/>
        <a:ln>
          <a:noFill/>
        </a:ln>
        <a:effectLst/>
      </c:spPr>
    </c:plotArea>
    <c:legend>
      <c:legendPos val="b"/>
      <c:layout>
        <c:manualLayout>
          <c:xMode val="edge"/>
          <c:yMode val="edge"/>
          <c:x val="0.38666794393211801"/>
          <c:y val="1.0961203848045799E-2"/>
          <c:w val="0.22672441331343099"/>
          <c:h val="7.8559882825979005E-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dk1">
                  <a:lumMod val="75000"/>
                  <a:lumOff val="25000"/>
                </a:schemeClr>
              </a:solidFill>
              <a:latin typeface="Times New Roman" panose="02020603050405020304" pitchFamily="18" charset="0"/>
              <a:ea typeface="微软雅黑" panose="020B0503020204020204" pitchFamily="34" charset="-122"/>
              <a:cs typeface="+mn-cs"/>
              <a:sym typeface="Times New Roman" panose="02020603050405020304" pitchFamily="18" charset="0"/>
            </a:defRPr>
          </a:pPr>
          <a:endParaRPr lang="zh-CN"/>
        </a:p>
      </c:txPr>
    </c:legend>
    <c:plotVisOnly val="1"/>
    <c:dispBlanksAs val="zero"/>
    <c:showDLblsOverMax val="0"/>
  </c:chart>
  <c:spPr>
    <a:noFill/>
    <a:ln w="9525" cap="flat" cmpd="sng" algn="ctr">
      <a:noFill/>
      <a:round/>
    </a:ln>
    <a:effectLst/>
  </c:spPr>
  <c:txPr>
    <a:bodyPr/>
    <a:lstStyle/>
    <a:p>
      <a:pPr>
        <a:defRPr lang="zh-CN">
          <a:latin typeface="Times New Roman" panose="02020603050405020304" pitchFamily="18" charset="0"/>
          <a:ea typeface="微软雅黑" panose="020B0503020204020204" pitchFamily="34" charset="-122"/>
          <a:sym typeface="Times New Roman" panose="02020603050405020304" pitchFamily="18"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EA81-4B77-853F-B7C6F4F98C99}"/>
              </c:ext>
            </c:extLst>
          </c:dPt>
          <c:dPt>
            <c:idx val="1"/>
            <c:bubble3D val="0"/>
            <c:spPr>
              <a:solidFill>
                <a:schemeClr val="accent4"/>
              </a:solidFill>
              <a:ln>
                <a:solidFill>
                  <a:schemeClr val="bg1"/>
                </a:solidFill>
              </a:ln>
            </c:spPr>
            <c:extLst>
              <c:ext xmlns:c16="http://schemas.microsoft.com/office/drawing/2014/chart" uri="{C3380CC4-5D6E-409C-BE32-E72D297353CC}">
                <c16:uniqueId val="{00000003-EA81-4B77-853F-B7C6F4F98C99}"/>
              </c:ext>
            </c:extLst>
          </c:dPt>
          <c:dPt>
            <c:idx val="2"/>
            <c:bubble3D val="0"/>
            <c:spPr>
              <a:solidFill>
                <a:schemeClr val="accent1"/>
              </a:solidFill>
              <a:ln>
                <a:solidFill>
                  <a:schemeClr val="bg1"/>
                </a:solidFill>
              </a:ln>
            </c:spPr>
            <c:extLst>
              <c:ext xmlns:c16="http://schemas.microsoft.com/office/drawing/2014/chart" uri="{C3380CC4-5D6E-409C-BE32-E72D297353CC}">
                <c16:uniqueId val="{00000005-EA81-4B77-853F-B7C6F4F98C99}"/>
              </c:ext>
            </c:extLst>
          </c:dPt>
          <c:dPt>
            <c:idx val="3"/>
            <c:bubble3D val="0"/>
            <c:spPr>
              <a:solidFill>
                <a:schemeClr val="accent2"/>
              </a:solidFill>
              <a:ln>
                <a:solidFill>
                  <a:schemeClr val="bg1"/>
                </a:solidFill>
              </a:ln>
            </c:spPr>
            <c:extLst>
              <c:ext xmlns:c16="http://schemas.microsoft.com/office/drawing/2014/chart" uri="{C3380CC4-5D6E-409C-BE32-E72D297353CC}">
                <c16:uniqueId val="{00000007-EA81-4B77-853F-B7C6F4F98C99}"/>
              </c:ext>
            </c:extLst>
          </c:dPt>
          <c:cat>
            <c:strRef>
              <c:f>Sheet1!$A$2:$A$5</c:f>
              <c:strCache>
                <c:ptCount val="4"/>
                <c:pt idx="0">
                  <c:v>1st Qtr</c:v>
                </c:pt>
                <c:pt idx="1">
                  <c:v>2nd Qtr</c:v>
                </c:pt>
                <c:pt idx="2">
                  <c:v>1st Qtr</c:v>
                </c:pt>
                <c:pt idx="3">
                  <c:v>1st Qtr</c:v>
                </c:pt>
              </c:strCache>
            </c:strRef>
          </c:cat>
          <c:val>
            <c:numRef>
              <c:f>Sheet1!$B$2:$B$5</c:f>
              <c:numCache>
                <c:formatCode>General</c:formatCode>
                <c:ptCount val="4"/>
                <c:pt idx="0">
                  <c:v>25</c:v>
                </c:pt>
                <c:pt idx="1">
                  <c:v>35</c:v>
                </c:pt>
                <c:pt idx="2">
                  <c:v>15</c:v>
                </c:pt>
                <c:pt idx="3">
                  <c:v>25</c:v>
                </c:pt>
              </c:numCache>
            </c:numRef>
          </c:val>
          <c:extLst>
            <c:ext xmlns:c16="http://schemas.microsoft.com/office/drawing/2014/chart" uri="{C3380CC4-5D6E-409C-BE32-E72D297353CC}">
              <c16:uniqueId val="{00000008-EA81-4B77-853F-B7C6F4F98C99}"/>
            </c:ext>
          </c:extLst>
        </c:ser>
        <c:dLbls>
          <c:showLegendKey val="0"/>
          <c:showVal val="0"/>
          <c:showCatName val="0"/>
          <c:showSerName val="0"/>
          <c:showPercent val="0"/>
          <c:showBubbleSize val="0"/>
          <c:showLeaderLines val="1"/>
        </c:dLbls>
        <c:firstSliceAng val="65"/>
        <c:holeSize val="33"/>
      </c:doughnutChart>
    </c:plotArea>
    <c:plotVisOnly val="1"/>
    <c:dispBlanksAs val="zero"/>
    <c:showDLblsOverMax val="0"/>
  </c:chart>
  <c:spPr>
    <a:ln>
      <a:noFill/>
    </a:ln>
  </c:spPr>
  <c:txPr>
    <a:bodyPr/>
    <a:lstStyle/>
    <a:p>
      <a:pPr>
        <a:defRPr lang="zh-CN" sz="1800" baseline="-25000">
          <a:latin typeface="Times New Roman" panose="02020603050405020304" pitchFamily="18" charset="0"/>
          <a:ea typeface="微软雅黑" panose="020B0503020204020204" pitchFamily="34" charset="-122"/>
          <a:sym typeface="Times New Roman" panose="02020603050405020304" pitchFamily="18"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15</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21</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74B7FA29-E3F8-4667-8A96-8EB7A1B7791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4407" y="2246811"/>
            <a:ext cx="10929938" cy="1550333"/>
          </a:xfrm>
        </p:spPr>
        <p:txBody>
          <a:bodyPr/>
          <a:lstStyle/>
          <a:p>
            <a:r>
              <a:rPr lang="zh-CN" altLang="en-US"/>
              <a:t>单击此处编辑母版标题样式</a:t>
            </a:r>
          </a:p>
        </p:txBody>
      </p:sp>
      <p:sp>
        <p:nvSpPr>
          <p:cNvPr id="3" name="副标题 2"/>
          <p:cNvSpPr>
            <a:spLocks noGrp="1"/>
          </p:cNvSpPr>
          <p:nvPr>
            <p:ph type="subTitle" idx="1"/>
          </p:nvPr>
        </p:nvSpPr>
        <p:spPr>
          <a:xfrm>
            <a:off x="1928813" y="4098502"/>
            <a:ext cx="9001125" cy="1848344"/>
          </a:xfrm>
        </p:spPr>
        <p:txBody>
          <a:bodyPr/>
          <a:lstStyle>
            <a:lvl1pPr marL="0" indent="0" algn="ctr">
              <a:buNone/>
              <a:defRPr>
                <a:solidFill>
                  <a:schemeClr val="tx1">
                    <a:tint val="75000"/>
                  </a:schemeClr>
                </a:solidFill>
              </a:defRPr>
            </a:lvl1pPr>
            <a:lvl2pPr marL="642620" indent="0" algn="ctr">
              <a:buNone/>
              <a:defRPr>
                <a:solidFill>
                  <a:schemeClr val="tx1">
                    <a:tint val="75000"/>
                  </a:schemeClr>
                </a:solidFill>
              </a:defRPr>
            </a:lvl2pPr>
            <a:lvl3pPr marL="1285875" indent="0" algn="ctr">
              <a:buNone/>
              <a:defRPr>
                <a:solidFill>
                  <a:schemeClr val="tx1">
                    <a:tint val="75000"/>
                  </a:schemeClr>
                </a:solidFill>
              </a:defRPr>
            </a:lvl3pPr>
            <a:lvl4pPr marL="1928495" indent="0" algn="ctr">
              <a:buNone/>
              <a:defRPr>
                <a:solidFill>
                  <a:schemeClr val="tx1">
                    <a:tint val="75000"/>
                  </a:schemeClr>
                </a:solidFill>
              </a:defRPr>
            </a:lvl4pPr>
            <a:lvl5pPr marL="2571115" indent="0" algn="ctr">
              <a:buNone/>
              <a:defRPr>
                <a:solidFill>
                  <a:schemeClr val="tx1">
                    <a:tint val="75000"/>
                  </a:schemeClr>
                </a:solidFill>
              </a:defRPr>
            </a:lvl5pPr>
            <a:lvl6pPr marL="3213735" indent="0" algn="ctr">
              <a:buNone/>
              <a:defRPr>
                <a:solidFill>
                  <a:schemeClr val="tx1">
                    <a:tint val="75000"/>
                  </a:schemeClr>
                </a:solidFill>
              </a:defRPr>
            </a:lvl6pPr>
            <a:lvl7pPr marL="3856990" indent="0" algn="ctr">
              <a:buNone/>
              <a:defRPr>
                <a:solidFill>
                  <a:schemeClr val="tx1">
                    <a:tint val="75000"/>
                  </a:schemeClr>
                </a:solidFill>
              </a:defRPr>
            </a:lvl7pPr>
            <a:lvl8pPr marL="4499610" indent="0" algn="ctr">
              <a:buNone/>
              <a:defRPr>
                <a:solidFill>
                  <a:schemeClr val="tx1">
                    <a:tint val="75000"/>
                  </a:schemeClr>
                </a:solidFill>
              </a:defRPr>
            </a:lvl8pPr>
            <a:lvl9pPr marL="51422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288384D8-9F17-4372-A23A-924F96CB64E3}" type="datetimeFigureOut">
              <a:rPr lang="zh-CN" altLang="en-US"/>
              <a:t>2021/1/6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080A286-8FF2-4EC5-AF8A-818446FED1D6}"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4039" y="385072"/>
            <a:ext cx="11090672" cy="139797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84039" y="1925358"/>
            <a:ext cx="11090672" cy="45890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84039" y="6703595"/>
            <a:ext cx="2893219" cy="385072"/>
          </a:xfrm>
          <a:prstGeom prst="rect">
            <a:avLst/>
          </a:prstGeom>
        </p:spPr>
        <p:txBody>
          <a:bodyPr/>
          <a:lstStyle/>
          <a:p>
            <a:fld id="{C9470541-0799-4B80-BB55-C561F12F4962}" type="datetimeFigureOut">
              <a:rPr lang="en-US" smtClean="0"/>
              <a:t>1/6/2021</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BC595319-D5FB-4ACE-A348-957FA7BFD1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4039" y="6703595"/>
            <a:ext cx="2893219" cy="385072"/>
          </a:xfrm>
          <a:prstGeom prst="rect">
            <a:avLst/>
          </a:prstGeom>
        </p:spPr>
        <p:txBody>
          <a:bodyPr/>
          <a:lstStyle/>
          <a:p>
            <a:fld id="{DD89832E-26A6-4465-8181-DF230988BFFD}" type="datetimeFigureOut">
              <a:rPr lang="en-US" smtClean="0"/>
              <a:t>1/6/2021</a:t>
            </a:fld>
            <a:endParaRPr lang="en-US"/>
          </a:p>
        </p:txBody>
      </p:sp>
      <p:sp>
        <p:nvSpPr>
          <p:cNvPr id="5" name="Footer Placeholder 4"/>
          <p:cNvSpPr>
            <a:spLocks noGrp="1"/>
          </p:cNvSpPr>
          <p:nvPr>
            <p:ph type="ftr" sz="quarter" idx="11"/>
          </p:nvPr>
        </p:nvSpPr>
        <p:spPr>
          <a:xfrm>
            <a:off x="4259461" y="6703595"/>
            <a:ext cx="4339828" cy="385072"/>
          </a:xfrm>
          <a:prstGeom prst="rect">
            <a:avLst/>
          </a:prstGeom>
        </p:spPr>
        <p:txBody>
          <a:bodyPr/>
          <a:lstStyle/>
          <a:p>
            <a:endParaRPr lang="en-US"/>
          </a:p>
        </p:txBody>
      </p:sp>
      <p:sp>
        <p:nvSpPr>
          <p:cNvPr id="6" name="Slide Number Placeholder 5"/>
          <p:cNvSpPr>
            <a:spLocks noGrp="1"/>
          </p:cNvSpPr>
          <p:nvPr>
            <p:ph type="sldNum" sz="quarter" idx="12"/>
          </p:nvPr>
        </p:nvSpPr>
        <p:spPr>
          <a:xfrm>
            <a:off x="9081492" y="6703595"/>
            <a:ext cx="2893219" cy="385072"/>
          </a:xfrm>
          <a:prstGeom prst="rect">
            <a:avLst/>
          </a:prstGeom>
        </p:spPr>
        <p:txBody>
          <a:bodyPr/>
          <a:lstStyle/>
          <a:p>
            <a:fld id="{58A5B2D7-6EFD-446D-831A-7B28045AA25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42938" y="6703596"/>
            <a:ext cx="3000375" cy="385072"/>
          </a:xfrm>
          <a:prstGeom prst="rect">
            <a:avLst/>
          </a:prstGeom>
        </p:spPr>
        <p:txBody>
          <a:bodyPr/>
          <a:lstStyle/>
          <a:p>
            <a:endParaRPr lang="zh-CN" altLang="en-US"/>
          </a:p>
        </p:txBody>
      </p:sp>
      <p:sp>
        <p:nvSpPr>
          <p:cNvPr id="3" name="页脚占位符 2"/>
          <p:cNvSpPr>
            <a:spLocks noGrp="1"/>
          </p:cNvSpPr>
          <p:nvPr>
            <p:ph type="ftr" sz="quarter" idx="11"/>
          </p:nvPr>
        </p:nvSpPr>
        <p:spPr>
          <a:xfrm>
            <a:off x="4393406" y="6703596"/>
            <a:ext cx="4071938" cy="385072"/>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2074228" y="6730823"/>
            <a:ext cx="577762" cy="385072"/>
          </a:xfrm>
          <a:prstGeom prst="rect">
            <a:avLst/>
          </a:prstGeom>
        </p:spPr>
        <p:txBody>
          <a:bodyPr/>
          <a:lstStyle/>
          <a:p>
            <a:fld id="{ECB62A96-75BD-4D1B-A9DE-49026C62D5F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2021/1/6</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5">
              <a:extLst>
                <a:ext uri="{BEBA8EAE-BF5A-486C-A8C5-ECC9F3942E4B}">
                  <a14:imgProps xmlns:a14="http://schemas.microsoft.com/office/drawing/2010/main">
                    <a14:imgLayer r:embed="rId6">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t="-11763" r="-2872" b="-18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2476501" y="4296518"/>
            <a:ext cx="790575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000">
                <a:solidFill>
                  <a:srgbClr val="FFC000"/>
                </a:solidFill>
                <a:cs typeface="Arial" panose="020B0604020202020204" pitchFamily="34" charset="0"/>
              </a:rPr>
              <a:t>创意鸡尾酒</a:t>
            </a:r>
            <a:r>
              <a:rPr lang="en-US" altLang="zh-CN" sz="8000">
                <a:solidFill>
                  <a:srgbClr val="FFC000"/>
                </a:solidFill>
                <a:cs typeface="Arial" panose="020B0604020202020204" pitchFamily="34" charset="0"/>
              </a:rPr>
              <a:t>PPT</a:t>
            </a:r>
            <a:endParaRPr lang="zh-CN" altLang="en-US" sz="7200" dirty="0">
              <a:solidFill>
                <a:srgbClr val="FFC000"/>
              </a:solidFill>
              <a:cs typeface="Arial" panose="020B0604020202020204" pitchFamily="34" charset="0"/>
            </a:endParaRPr>
          </a:p>
        </p:txBody>
      </p:sp>
      <p:sp>
        <p:nvSpPr>
          <p:cNvPr id="14" name="矩形 259"/>
          <p:cNvSpPr>
            <a:spLocks noChangeArrowheads="1"/>
          </p:cNvSpPr>
          <p:nvPr/>
        </p:nvSpPr>
        <p:spPr bwMode="auto">
          <a:xfrm>
            <a:off x="3815646" y="3897883"/>
            <a:ext cx="52274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a:solidFill>
                  <a:srgbClr val="FFC000"/>
                </a:solidFill>
                <a:cs typeface="Arial" panose="020B0604020202020204" pitchFamily="34" charset="0"/>
              </a:rPr>
              <a:t>CREATIVE COCKTAIL PPT</a:t>
            </a:r>
            <a:endParaRPr lang="zh-CN" altLang="en-US" dirty="0">
              <a:solidFill>
                <a:srgbClr val="FFC000"/>
              </a:solidFill>
              <a:cs typeface="Arial" panose="020B0604020202020204" pitchFamily="34" charset="0"/>
            </a:endParaRPr>
          </a:p>
        </p:txBody>
      </p:sp>
      <p:pic>
        <p:nvPicPr>
          <p:cNvPr id="4"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124575" y="-947105"/>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par>
                          <p:cTn id="20" fill="hold">
                            <p:stCondLst>
                              <p:cond delay="20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14"/>
                                        </p:tgtEl>
                                      </p:cBhvr>
                                    </p:animEffect>
                                    <p:animScale>
                                      <p:cBhvr>
                                        <p:cTn id="23" dur="250" autoRev="1" fill="hold"/>
                                        <p:tgtEl>
                                          <p:spTgt spid="14"/>
                                        </p:tgtEl>
                                      </p:cBhvr>
                                      <p:by x="105000" y="105000"/>
                                    </p:animScale>
                                  </p:childTnLst>
                                </p:cTn>
                              </p:par>
                            </p:childTnLst>
                          </p:cTn>
                        </p:par>
                        <p:par>
                          <p:cTn id="24" fill="hold">
                            <p:stCondLst>
                              <p:cond delay="2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9"/>
                                        </p:tgtEl>
                                        <p:attrNameLst>
                                          <p:attrName>ppt_y</p:attrName>
                                        </p:attrNameLst>
                                      </p:cBhvr>
                                      <p:tavLst>
                                        <p:tav tm="0">
                                          <p:val>
                                            <p:strVal val="#ppt_y"/>
                                          </p:val>
                                        </p:tav>
                                        <p:tav tm="100000">
                                          <p:val>
                                            <p:strVal val="#ppt_y"/>
                                          </p:val>
                                        </p:tav>
                                      </p:tavLst>
                                    </p:anim>
                                    <p:anim calcmode="lin" valueType="num">
                                      <p:cBhvr>
                                        <p:cTn id="2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9"/>
                                        </p:tgtEl>
                                      </p:cBhvr>
                                    </p:animEffect>
                                  </p:childTnLst>
                                </p:cTn>
                              </p:par>
                            </p:childTnLst>
                          </p:cTn>
                        </p:par>
                        <p:par>
                          <p:cTn id="32" fill="hold">
                            <p:stCondLst>
                              <p:cond delay="3349"/>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9"/>
                                        </p:tgtEl>
                                      </p:cBhvr>
                                    </p:animEffect>
                                    <p:animScale>
                                      <p:cBhvr>
                                        <p:cTn id="35"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6" repeatCount="indefinite" fill="remove" display="0">
                  <p:stCondLst>
                    <p:cond delay="indefinite"/>
                  </p:stCondLst>
                  <p:endCondLst>
                    <p:cond evt="onStopAudio" delay="0">
                      <p:tgtEl>
                        <p:sldTgt/>
                      </p:tgtEl>
                    </p:cond>
                  </p:endCondLst>
                </p:cTn>
                <p:tgtEl>
                  <p:spTgt spid="4"/>
                </p:tgtEl>
              </p:cMediaNode>
            </p:audio>
          </p:childTnLst>
        </p:cTn>
      </p:par>
    </p:tnLst>
    <p:bldLst>
      <p:bldP spid="3" grpId="0" animBg="1"/>
      <p:bldP spid="9" grpId="0"/>
      <p:bldP spid="9" grpId="1"/>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7612239" y="3518137"/>
            <a:ext cx="8749" cy="912012"/>
          </a:xfrm>
          <a:prstGeom prst="line">
            <a:avLst/>
          </a:prstGeom>
          <a:ln w="41275">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54782" y="3322242"/>
            <a:ext cx="0" cy="1107907"/>
          </a:xfrm>
          <a:prstGeom prst="line">
            <a:avLst/>
          </a:prstGeom>
          <a:ln w="4127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056007" y="3322242"/>
            <a:ext cx="0" cy="1107907"/>
          </a:xfrm>
          <a:prstGeom prst="line">
            <a:avLst/>
          </a:prstGeom>
          <a:ln w="41275">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251047" y="3322242"/>
            <a:ext cx="0" cy="1107907"/>
          </a:xfrm>
          <a:prstGeom prst="line">
            <a:avLst/>
          </a:prstGeom>
          <a:ln w="41275">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219430" y="4583427"/>
            <a:ext cx="2502589" cy="1170849"/>
            <a:chOff x="5408083" y="2933595"/>
            <a:chExt cx="2372955" cy="1110199"/>
          </a:xfrm>
        </p:grpSpPr>
        <p:sp>
          <p:nvSpPr>
            <p:cNvPr id="35" name="TextBox 34"/>
            <p:cNvSpPr txBox="1"/>
            <p:nvPr/>
          </p:nvSpPr>
          <p:spPr>
            <a:xfrm>
              <a:off x="6159819" y="2933595"/>
              <a:ext cx="856045"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Concept</a:t>
              </a:r>
            </a:p>
          </p:txBody>
        </p:sp>
        <p:sp>
          <p:nvSpPr>
            <p:cNvPr id="36" name="Rectangle 3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7" name="Group 36"/>
          <p:cNvGrpSpPr/>
          <p:nvPr/>
        </p:nvGrpSpPr>
        <p:grpSpPr>
          <a:xfrm>
            <a:off x="3804712" y="4583427"/>
            <a:ext cx="2502589" cy="1170849"/>
            <a:chOff x="5408083" y="2933595"/>
            <a:chExt cx="2372955" cy="1110199"/>
          </a:xfrm>
        </p:grpSpPr>
        <p:sp>
          <p:nvSpPr>
            <p:cNvPr id="38" name="TextBox 37"/>
            <p:cNvSpPr txBox="1"/>
            <p:nvPr/>
          </p:nvSpPr>
          <p:spPr>
            <a:xfrm>
              <a:off x="6159813" y="2933595"/>
              <a:ext cx="856045"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Strategy</a:t>
              </a:r>
            </a:p>
          </p:txBody>
        </p:sp>
        <p:sp>
          <p:nvSpPr>
            <p:cNvPr id="39" name="Rectangle 38"/>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0" name="Group 39"/>
          <p:cNvGrpSpPr/>
          <p:nvPr/>
        </p:nvGrpSpPr>
        <p:grpSpPr>
          <a:xfrm>
            <a:off x="6369694" y="4583427"/>
            <a:ext cx="2502589" cy="1170849"/>
            <a:chOff x="5408083" y="2933595"/>
            <a:chExt cx="2372955" cy="1110199"/>
          </a:xfrm>
        </p:grpSpPr>
        <p:sp>
          <p:nvSpPr>
            <p:cNvPr id="41" name="TextBox 40"/>
            <p:cNvSpPr txBox="1"/>
            <p:nvPr/>
          </p:nvSpPr>
          <p:spPr>
            <a:xfrm>
              <a:off x="5950058" y="2933595"/>
              <a:ext cx="1275557"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Development</a:t>
              </a:r>
            </a:p>
          </p:txBody>
        </p:sp>
        <p:sp>
          <p:nvSpPr>
            <p:cNvPr id="42" name="Rectangle 41"/>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3" name="Group 42"/>
          <p:cNvGrpSpPr/>
          <p:nvPr/>
        </p:nvGrpSpPr>
        <p:grpSpPr>
          <a:xfrm>
            <a:off x="9021312" y="4583427"/>
            <a:ext cx="2502589" cy="1170849"/>
            <a:chOff x="5408083" y="2933595"/>
            <a:chExt cx="2372955" cy="1110199"/>
          </a:xfrm>
        </p:grpSpPr>
        <p:sp>
          <p:nvSpPr>
            <p:cNvPr id="44" name="TextBox 43"/>
            <p:cNvSpPr txBox="1"/>
            <p:nvPr/>
          </p:nvSpPr>
          <p:spPr>
            <a:xfrm>
              <a:off x="6072414" y="2933595"/>
              <a:ext cx="1030842"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Go Global</a:t>
              </a:r>
            </a:p>
          </p:txBody>
        </p:sp>
        <p:sp>
          <p:nvSpPr>
            <p:cNvPr id="45" name="Rectangle 44"/>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 name="Group 4"/>
          <p:cNvGrpSpPr/>
          <p:nvPr/>
        </p:nvGrpSpPr>
        <p:grpSpPr>
          <a:xfrm>
            <a:off x="6886489" y="2080031"/>
            <a:ext cx="1451500" cy="1451500"/>
            <a:chOff x="6529435" y="1972285"/>
            <a:chExt cx="1376313" cy="1376313"/>
          </a:xfrm>
        </p:grpSpPr>
        <p:sp>
          <p:nvSpPr>
            <p:cNvPr id="24" name="Rectangle 23"/>
            <p:cNvSpPr/>
            <p:nvPr/>
          </p:nvSpPr>
          <p:spPr>
            <a:xfrm>
              <a:off x="6529435" y="1972285"/>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5"/>
            <p:cNvSpPr>
              <a:spLocks noEditPoints="1"/>
            </p:cNvSpPr>
            <p:nvPr/>
          </p:nvSpPr>
          <p:spPr bwMode="auto">
            <a:xfrm>
              <a:off x="6962623" y="2447753"/>
              <a:ext cx="509937" cy="402247"/>
            </a:xfrm>
            <a:custGeom>
              <a:avLst/>
              <a:gdLst>
                <a:gd name="T0" fmla="*/ 410 w 411"/>
                <a:gd name="T1" fmla="*/ 309 h 324"/>
                <a:gd name="T2" fmla="*/ 410 w 411"/>
                <a:gd name="T3" fmla="*/ 46 h 324"/>
                <a:gd name="T4" fmla="*/ 395 w 411"/>
                <a:gd name="T5" fmla="*/ 32 h 324"/>
                <a:gd name="T6" fmla="*/ 210 w 411"/>
                <a:gd name="T7" fmla="*/ 32 h 324"/>
                <a:gd name="T8" fmla="*/ 200 w 411"/>
                <a:gd name="T9" fmla="*/ 17 h 324"/>
                <a:gd name="T10" fmla="*/ 200 w 411"/>
                <a:gd name="T11" fmla="*/ 15 h 324"/>
                <a:gd name="T12" fmla="*/ 184 w 411"/>
                <a:gd name="T13" fmla="*/ 0 h 324"/>
                <a:gd name="T14" fmla="*/ 86 w 411"/>
                <a:gd name="T15" fmla="*/ 0 h 324"/>
                <a:gd name="T16" fmla="*/ 70 w 411"/>
                <a:gd name="T17" fmla="*/ 15 h 324"/>
                <a:gd name="T18" fmla="*/ 70 w 411"/>
                <a:gd name="T19" fmla="*/ 17 h 324"/>
                <a:gd name="T20" fmla="*/ 60 w 411"/>
                <a:gd name="T21" fmla="*/ 32 h 324"/>
                <a:gd name="T22" fmla="*/ 60 w 411"/>
                <a:gd name="T23" fmla="*/ 32 h 324"/>
                <a:gd name="T24" fmla="*/ 46 w 411"/>
                <a:gd name="T25" fmla="*/ 46 h 324"/>
                <a:gd name="T26" fmla="*/ 46 w 411"/>
                <a:gd name="T27" fmla="*/ 122 h 324"/>
                <a:gd name="T28" fmla="*/ 14 w 411"/>
                <a:gd name="T29" fmla="*/ 122 h 324"/>
                <a:gd name="T30" fmla="*/ 5 w 411"/>
                <a:gd name="T31" fmla="*/ 138 h 324"/>
                <a:gd name="T32" fmla="*/ 38 w 411"/>
                <a:gd name="T33" fmla="*/ 309 h 324"/>
                <a:gd name="T34" fmla="*/ 53 w 411"/>
                <a:gd name="T35" fmla="*/ 324 h 324"/>
                <a:gd name="T36" fmla="*/ 403 w 411"/>
                <a:gd name="T37" fmla="*/ 324 h 324"/>
                <a:gd name="T38" fmla="*/ 410 w 411"/>
                <a:gd name="T39" fmla="*/ 309 h 324"/>
                <a:gd name="T40" fmla="*/ 392 w 411"/>
                <a:gd name="T41" fmla="*/ 144 h 324"/>
                <a:gd name="T42" fmla="*/ 392 w 411"/>
                <a:gd name="T43" fmla="*/ 316 h 324"/>
                <a:gd name="T44" fmla="*/ 359 w 411"/>
                <a:gd name="T45" fmla="*/ 132 h 324"/>
                <a:gd name="T46" fmla="*/ 345 w 411"/>
                <a:gd name="T47" fmla="*/ 123 h 324"/>
                <a:gd name="T48" fmla="*/ 64 w 411"/>
                <a:gd name="T49" fmla="*/ 123 h 324"/>
                <a:gd name="T50" fmla="*/ 64 w 411"/>
                <a:gd name="T51" fmla="*/ 64 h 324"/>
                <a:gd name="T52" fmla="*/ 392 w 411"/>
                <a:gd name="T53" fmla="*/ 64 h 324"/>
                <a:gd name="T54" fmla="*/ 392 w 411"/>
                <a:gd name="T55" fmla="*/ 14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1716760" y="2080031"/>
            <a:ext cx="1451500" cy="1451500"/>
            <a:chOff x="1627497" y="1972285"/>
            <a:chExt cx="1376313" cy="1376313"/>
          </a:xfrm>
        </p:grpSpPr>
        <p:sp>
          <p:nvSpPr>
            <p:cNvPr id="18" name="Rectangle 17"/>
            <p:cNvSpPr/>
            <p:nvPr/>
          </p:nvSpPr>
          <p:spPr>
            <a:xfrm>
              <a:off x="1627497" y="1972285"/>
              <a:ext cx="1376313" cy="1376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6" name="Group 45"/>
            <p:cNvGrpSpPr/>
            <p:nvPr/>
          </p:nvGrpSpPr>
          <p:grpSpPr>
            <a:xfrm>
              <a:off x="2067058" y="2373884"/>
              <a:ext cx="514429" cy="498044"/>
              <a:chOff x="2339975" y="3200401"/>
              <a:chExt cx="249238" cy="241300"/>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8"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60"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4" name="Group 3"/>
          <p:cNvGrpSpPr/>
          <p:nvPr/>
        </p:nvGrpSpPr>
        <p:grpSpPr>
          <a:xfrm>
            <a:off x="4301625" y="2080031"/>
            <a:ext cx="1451500" cy="1451500"/>
            <a:chOff x="4078466" y="1972285"/>
            <a:chExt cx="1376313" cy="1376313"/>
          </a:xfrm>
        </p:grpSpPr>
        <p:sp>
          <p:nvSpPr>
            <p:cNvPr id="21" name="Rectangle 20"/>
            <p:cNvSpPr/>
            <p:nvPr/>
          </p:nvSpPr>
          <p:spPr>
            <a:xfrm>
              <a:off x="4078466" y="1972285"/>
              <a:ext cx="1376313" cy="1376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Shape 2102"/>
            <p:cNvSpPr/>
            <p:nvPr/>
          </p:nvSpPr>
          <p:spPr>
            <a:xfrm>
              <a:off x="4478244" y="2416536"/>
              <a:ext cx="589478" cy="47156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5"/>
          <p:cNvGrpSpPr/>
          <p:nvPr/>
        </p:nvGrpSpPr>
        <p:grpSpPr>
          <a:xfrm>
            <a:off x="9506184" y="2080031"/>
            <a:ext cx="1451500" cy="1451500"/>
            <a:chOff x="9013430" y="1972285"/>
            <a:chExt cx="1376313" cy="1376313"/>
          </a:xfrm>
        </p:grpSpPr>
        <p:sp>
          <p:nvSpPr>
            <p:cNvPr id="27" name="Rectangle 26"/>
            <p:cNvSpPr/>
            <p:nvPr/>
          </p:nvSpPr>
          <p:spPr>
            <a:xfrm>
              <a:off x="9013430" y="1972285"/>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Freeform 5"/>
            <p:cNvSpPr>
              <a:spLocks noEditPoints="1"/>
            </p:cNvSpPr>
            <p:nvPr/>
          </p:nvSpPr>
          <p:spPr bwMode="auto">
            <a:xfrm>
              <a:off x="9473468" y="2336790"/>
              <a:ext cx="484064" cy="619289"/>
            </a:xfrm>
            <a:custGeom>
              <a:avLst/>
              <a:gdLst>
                <a:gd name="T0" fmla="*/ 58 w 104"/>
                <a:gd name="T1" fmla="*/ 5 h 133"/>
                <a:gd name="T2" fmla="*/ 45 w 104"/>
                <a:gd name="T3" fmla="*/ 11 h 133"/>
                <a:gd name="T4" fmla="*/ 15 w 104"/>
                <a:gd name="T5" fmla="*/ 91 h 133"/>
                <a:gd name="T6" fmla="*/ 9 w 104"/>
                <a:gd name="T7" fmla="*/ 100 h 133"/>
                <a:gd name="T8" fmla="*/ 31 w 104"/>
                <a:gd name="T9" fmla="*/ 128 h 133"/>
                <a:gd name="T10" fmla="*/ 61 w 104"/>
                <a:gd name="T11" fmla="*/ 128 h 133"/>
                <a:gd name="T12" fmla="*/ 104 w 104"/>
                <a:gd name="T13" fmla="*/ 56 h 133"/>
                <a:gd name="T14" fmla="*/ 73 w 104"/>
                <a:gd name="T15" fmla="*/ 53 h 133"/>
                <a:gd name="T16" fmla="*/ 78 w 104"/>
                <a:gd name="T17" fmla="*/ 45 h 133"/>
                <a:gd name="T18" fmla="*/ 69 w 104"/>
                <a:gd name="T19" fmla="*/ 50 h 133"/>
                <a:gd name="T20" fmla="*/ 52 w 104"/>
                <a:gd name="T21" fmla="*/ 48 h 133"/>
                <a:gd name="T22" fmla="*/ 57 w 104"/>
                <a:gd name="T23" fmla="*/ 38 h 133"/>
                <a:gd name="T24" fmla="*/ 72 w 104"/>
                <a:gd name="T25" fmla="*/ 36 h 133"/>
                <a:gd name="T26" fmla="*/ 79 w 104"/>
                <a:gd name="T27" fmla="*/ 35 h 133"/>
                <a:gd name="T28" fmla="*/ 78 w 104"/>
                <a:gd name="T29" fmla="*/ 54 h 133"/>
                <a:gd name="T30" fmla="*/ 69 w 104"/>
                <a:gd name="T31" fmla="*/ 88 h 133"/>
                <a:gd name="T32" fmla="*/ 69 w 104"/>
                <a:gd name="T33" fmla="*/ 75 h 133"/>
                <a:gd name="T34" fmla="*/ 49 w 104"/>
                <a:gd name="T35" fmla="*/ 62 h 133"/>
                <a:gd name="T36" fmla="*/ 65 w 104"/>
                <a:gd name="T37" fmla="*/ 32 h 133"/>
                <a:gd name="T38" fmla="*/ 64 w 104"/>
                <a:gd name="T39" fmla="*/ 22 h 133"/>
                <a:gd name="T40" fmla="*/ 44 w 104"/>
                <a:gd name="T41" fmla="*/ 22 h 133"/>
                <a:gd name="T42" fmla="*/ 33 w 104"/>
                <a:gd name="T43" fmla="*/ 22 h 133"/>
                <a:gd name="T44" fmla="*/ 11 w 104"/>
                <a:gd name="T45" fmla="*/ 68 h 133"/>
                <a:gd name="T46" fmla="*/ 11 w 104"/>
                <a:gd name="T47" fmla="*/ 57 h 133"/>
                <a:gd name="T48" fmla="*/ 8 w 104"/>
                <a:gd name="T49" fmla="*/ 49 h 133"/>
                <a:gd name="T50" fmla="*/ 29 w 104"/>
                <a:gd name="T51" fmla="*/ 26 h 133"/>
                <a:gd name="T52" fmla="*/ 22 w 104"/>
                <a:gd name="T53" fmla="*/ 28 h 133"/>
                <a:gd name="T54" fmla="*/ 24 w 104"/>
                <a:gd name="T55" fmla="*/ 32 h 133"/>
                <a:gd name="T56" fmla="*/ 30 w 104"/>
                <a:gd name="T57" fmla="*/ 29 h 133"/>
                <a:gd name="T58" fmla="*/ 31 w 104"/>
                <a:gd name="T59" fmla="*/ 37 h 133"/>
                <a:gd name="T60" fmla="*/ 29 w 104"/>
                <a:gd name="T61" fmla="*/ 41 h 133"/>
                <a:gd name="T62" fmla="*/ 24 w 104"/>
                <a:gd name="T63" fmla="*/ 48 h 133"/>
                <a:gd name="T64" fmla="*/ 18 w 104"/>
                <a:gd name="T65" fmla="*/ 50 h 133"/>
                <a:gd name="T66" fmla="*/ 11 w 104"/>
                <a:gd name="T67" fmla="*/ 52 h 133"/>
                <a:gd name="T68" fmla="*/ 14 w 104"/>
                <a:gd name="T69" fmla="*/ 59 h 133"/>
                <a:gd name="T70" fmla="*/ 30 w 104"/>
                <a:gd name="T71" fmla="*/ 61 h 133"/>
                <a:gd name="T72" fmla="*/ 33 w 104"/>
                <a:gd name="T73" fmla="*/ 75 h 133"/>
                <a:gd name="T74" fmla="*/ 29 w 104"/>
                <a:gd name="T75" fmla="*/ 83 h 133"/>
                <a:gd name="T76" fmla="*/ 24 w 104"/>
                <a:gd name="T77" fmla="*/ 90 h 133"/>
                <a:gd name="T78" fmla="*/ 19 w 104"/>
                <a:gd name="T79" fmla="*/ 79 h 133"/>
                <a:gd name="T80" fmla="*/ 45 w 104"/>
                <a:gd name="T81" fmla="*/ 106 h 133"/>
                <a:gd name="T82" fmla="*/ 16 w 104"/>
                <a:gd name="T83" fmla="*/ 97 h 133"/>
                <a:gd name="T84" fmla="*/ 91 w 104"/>
                <a:gd name="T85" fmla="*/ 57 h 133"/>
                <a:gd name="T86" fmla="*/ 68 w 104"/>
                <a:gd name="T87" fmla="*/ 13 h 133"/>
                <a:gd name="T88" fmla="*/ 45 w 104"/>
                <a:gd name="T89" fmla="*/ 10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3" name="矩形 62"/>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矩形 65"/>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文本框 68"/>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p:stCondLst>
                              <p:cond delay="4000"/>
                            </p:stCondLst>
                            <p:childTnLst>
                              <p:par>
                                <p:cTn id="43" presetID="10" presetClass="entr" presetSubtype="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500"/>
                                        <p:tgtEl>
                                          <p:spTgt spid="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310178" y="2096227"/>
            <a:ext cx="2748734" cy="1214935"/>
            <a:chOff x="2190177" y="1987643"/>
            <a:chExt cx="2606350" cy="1152002"/>
          </a:xfrm>
        </p:grpSpPr>
        <p:sp>
          <p:nvSpPr>
            <p:cNvPr id="2" name="Freeform 1"/>
            <p:cNvSpPr/>
            <p:nvPr/>
          </p:nvSpPr>
          <p:spPr>
            <a:xfrm>
              <a:off x="2765701" y="2191381"/>
              <a:ext cx="2030826"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1">
                <a:alpha val="50000"/>
              </a:schemeClr>
            </a:solid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 name="Group 4"/>
            <p:cNvGrpSpPr/>
            <p:nvPr/>
          </p:nvGrpSpPr>
          <p:grpSpPr>
            <a:xfrm>
              <a:off x="2190177" y="1987643"/>
              <a:ext cx="1152002" cy="1152002"/>
              <a:chOff x="2030523" y="2228943"/>
              <a:chExt cx="1152002" cy="1152002"/>
            </a:xfrm>
          </p:grpSpPr>
          <p:sp>
            <p:nvSpPr>
              <p:cNvPr id="6" name="Freeform 5"/>
              <p:cNvSpPr/>
              <p:nvPr/>
            </p:nvSpPr>
            <p:spPr>
              <a:xfrm>
                <a:off x="2030523"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555">
                  <a:lnSpc>
                    <a:spcPct val="90000"/>
                  </a:lnSpc>
                  <a:spcAft>
                    <a:spcPct val="35000"/>
                  </a:spcAft>
                </a:pPr>
                <a:endParaRPr lang="id-ID" sz="284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Freeform 39"/>
              <p:cNvSpPr>
                <a:spLocks noChangeAspect="1" noEditPoints="1"/>
              </p:cNvSpPr>
              <p:nvPr/>
            </p:nvSpPr>
            <p:spPr bwMode="auto">
              <a:xfrm>
                <a:off x="2447030" y="2591918"/>
                <a:ext cx="323026" cy="426051"/>
              </a:xfrm>
              <a:custGeom>
                <a:avLst/>
                <a:gdLst>
                  <a:gd name="T0" fmla="*/ 256 w 256"/>
                  <a:gd name="T1" fmla="*/ 48 h 336"/>
                  <a:gd name="T2" fmla="*/ 208 w 256"/>
                  <a:gd name="T3" fmla="*/ 0 h 336"/>
                  <a:gd name="T4" fmla="*/ 160 w 256"/>
                  <a:gd name="T5" fmla="*/ 48 h 336"/>
                  <a:gd name="T6" fmla="*/ 188 w 256"/>
                  <a:gd name="T7" fmla="*/ 92 h 336"/>
                  <a:gd name="T8" fmla="*/ 122 w 256"/>
                  <a:gd name="T9" fmla="*/ 150 h 336"/>
                  <a:gd name="T10" fmla="*/ 67 w 256"/>
                  <a:gd name="T11" fmla="*/ 174 h 336"/>
                  <a:gd name="T12" fmla="*/ 67 w 256"/>
                  <a:gd name="T13" fmla="*/ 92 h 336"/>
                  <a:gd name="T14" fmla="*/ 96 w 256"/>
                  <a:gd name="T15" fmla="*/ 48 h 336"/>
                  <a:gd name="T16" fmla="*/ 48 w 256"/>
                  <a:gd name="T17" fmla="*/ 0 h 336"/>
                  <a:gd name="T18" fmla="*/ 0 w 256"/>
                  <a:gd name="T19" fmla="*/ 48 h 336"/>
                  <a:gd name="T20" fmla="*/ 29 w 256"/>
                  <a:gd name="T21" fmla="*/ 92 h 336"/>
                  <a:gd name="T22" fmla="*/ 29 w 256"/>
                  <a:gd name="T23" fmla="*/ 244 h 336"/>
                  <a:gd name="T24" fmla="*/ 0 w 256"/>
                  <a:gd name="T25" fmla="*/ 288 h 336"/>
                  <a:gd name="T26" fmla="*/ 48 w 256"/>
                  <a:gd name="T27" fmla="*/ 336 h 336"/>
                  <a:gd name="T28" fmla="*/ 96 w 256"/>
                  <a:gd name="T29" fmla="*/ 288 h 336"/>
                  <a:gd name="T30" fmla="*/ 68 w 256"/>
                  <a:gd name="T31" fmla="*/ 244 h 336"/>
                  <a:gd name="T32" fmla="*/ 133 w 256"/>
                  <a:gd name="T33" fmla="*/ 186 h 336"/>
                  <a:gd name="T34" fmla="*/ 226 w 256"/>
                  <a:gd name="T35" fmla="*/ 92 h 336"/>
                  <a:gd name="T36" fmla="*/ 256 w 256"/>
                  <a:gd name="T37" fmla="*/ 48 h 336"/>
                  <a:gd name="T38" fmla="*/ 20 w 256"/>
                  <a:gd name="T39" fmla="*/ 48 h 336"/>
                  <a:gd name="T40" fmla="*/ 48 w 256"/>
                  <a:gd name="T41" fmla="*/ 20 h 336"/>
                  <a:gd name="T42" fmla="*/ 75 w 256"/>
                  <a:gd name="T43" fmla="*/ 48 h 336"/>
                  <a:gd name="T44" fmla="*/ 48 w 256"/>
                  <a:gd name="T45" fmla="*/ 76 h 336"/>
                  <a:gd name="T46" fmla="*/ 20 w 256"/>
                  <a:gd name="T47" fmla="*/ 48 h 336"/>
                  <a:gd name="T48" fmla="*/ 48 w 256"/>
                  <a:gd name="T49" fmla="*/ 316 h 336"/>
                  <a:gd name="T50" fmla="*/ 20 w 256"/>
                  <a:gd name="T51" fmla="*/ 288 h 336"/>
                  <a:gd name="T52" fmla="*/ 48 w 256"/>
                  <a:gd name="T53" fmla="*/ 260 h 336"/>
                  <a:gd name="T54" fmla="*/ 75 w 256"/>
                  <a:gd name="T55" fmla="*/ 288 h 336"/>
                  <a:gd name="T56" fmla="*/ 48 w 256"/>
                  <a:gd name="T57" fmla="*/ 316 h 336"/>
                  <a:gd name="T58" fmla="*/ 208 w 256"/>
                  <a:gd name="T59" fmla="*/ 76 h 336"/>
                  <a:gd name="T60" fmla="*/ 180 w 256"/>
                  <a:gd name="T61" fmla="*/ 48 h 336"/>
                  <a:gd name="T62" fmla="*/ 208 w 256"/>
                  <a:gd name="T63" fmla="*/ 20 h 336"/>
                  <a:gd name="T64" fmla="*/ 235 w 256"/>
                  <a:gd name="T65" fmla="*/ 48 h 336"/>
                  <a:gd name="T66" fmla="*/ 208 w 256"/>
                  <a:gd name="T67" fmla="*/ 7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336">
                    <a:moveTo>
                      <a:pt x="256" y="48"/>
                    </a:moveTo>
                    <a:cubicBezTo>
                      <a:pt x="256" y="21"/>
                      <a:pt x="234" y="0"/>
                      <a:pt x="208" y="0"/>
                    </a:cubicBezTo>
                    <a:cubicBezTo>
                      <a:pt x="181" y="0"/>
                      <a:pt x="160" y="21"/>
                      <a:pt x="160" y="48"/>
                    </a:cubicBezTo>
                    <a:cubicBezTo>
                      <a:pt x="160" y="67"/>
                      <a:pt x="171" y="84"/>
                      <a:pt x="188" y="92"/>
                    </a:cubicBezTo>
                    <a:cubicBezTo>
                      <a:pt x="183" y="131"/>
                      <a:pt x="158" y="138"/>
                      <a:pt x="122" y="150"/>
                    </a:cubicBezTo>
                    <a:cubicBezTo>
                      <a:pt x="105" y="155"/>
                      <a:pt x="84" y="162"/>
                      <a:pt x="67" y="174"/>
                    </a:cubicBezTo>
                    <a:cubicBezTo>
                      <a:pt x="67" y="92"/>
                      <a:pt x="67" y="92"/>
                      <a:pt x="67" y="92"/>
                    </a:cubicBezTo>
                    <a:cubicBezTo>
                      <a:pt x="84" y="85"/>
                      <a:pt x="96" y="68"/>
                      <a:pt x="96" y="48"/>
                    </a:cubicBez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2"/>
                      <a:pt x="68" y="244"/>
                    </a:cubicBezTo>
                    <a:cubicBezTo>
                      <a:pt x="72" y="205"/>
                      <a:pt x="97" y="197"/>
                      <a:pt x="133" y="186"/>
                    </a:cubicBezTo>
                    <a:cubicBezTo>
                      <a:pt x="170" y="175"/>
                      <a:pt x="220" y="159"/>
                      <a:pt x="226" y="92"/>
                    </a:cubicBezTo>
                    <a:cubicBezTo>
                      <a:pt x="244" y="85"/>
                      <a:pt x="256" y="68"/>
                      <a:pt x="256" y="48"/>
                    </a:cubicBezTo>
                    <a:close/>
                    <a:moveTo>
                      <a:pt x="20" y="48"/>
                    </a:moveTo>
                    <a:cubicBezTo>
                      <a:pt x="20" y="33"/>
                      <a:pt x="32" y="20"/>
                      <a:pt x="48" y="20"/>
                    </a:cubicBezTo>
                    <a:cubicBezTo>
                      <a:pt x="63" y="20"/>
                      <a:pt x="75" y="33"/>
                      <a:pt x="75" y="48"/>
                    </a:cubicBezTo>
                    <a:cubicBezTo>
                      <a:pt x="75" y="63"/>
                      <a:pt x="63" y="76"/>
                      <a:pt x="48" y="76"/>
                    </a:cubicBezTo>
                    <a:cubicBezTo>
                      <a:pt x="32" y="76"/>
                      <a:pt x="20" y="63"/>
                      <a:pt x="20" y="48"/>
                    </a:cubicBezTo>
                    <a:close/>
                    <a:moveTo>
                      <a:pt x="48" y="316"/>
                    </a:moveTo>
                    <a:cubicBezTo>
                      <a:pt x="32" y="316"/>
                      <a:pt x="20" y="303"/>
                      <a:pt x="20" y="288"/>
                    </a:cubicBezTo>
                    <a:cubicBezTo>
                      <a:pt x="20" y="273"/>
                      <a:pt x="32" y="260"/>
                      <a:pt x="48" y="260"/>
                    </a:cubicBezTo>
                    <a:cubicBezTo>
                      <a:pt x="63" y="260"/>
                      <a:pt x="75" y="273"/>
                      <a:pt x="75" y="288"/>
                    </a:cubicBezTo>
                    <a:cubicBezTo>
                      <a:pt x="75" y="303"/>
                      <a:pt x="63" y="316"/>
                      <a:pt x="48" y="316"/>
                    </a:cubicBezTo>
                    <a:close/>
                    <a:moveTo>
                      <a:pt x="208" y="76"/>
                    </a:moveTo>
                    <a:cubicBezTo>
                      <a:pt x="192" y="76"/>
                      <a:pt x="180" y="63"/>
                      <a:pt x="180" y="48"/>
                    </a:cubicBezTo>
                    <a:cubicBezTo>
                      <a:pt x="180" y="33"/>
                      <a:pt x="192" y="20"/>
                      <a:pt x="208" y="20"/>
                    </a:cubicBezTo>
                    <a:cubicBezTo>
                      <a:pt x="223" y="20"/>
                      <a:pt x="235" y="33"/>
                      <a:pt x="235" y="48"/>
                    </a:cubicBezTo>
                    <a:cubicBezTo>
                      <a:pt x="235" y="63"/>
                      <a:pt x="223" y="76"/>
                      <a:pt x="208" y="76"/>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 name="Freeform 7"/>
            <p:cNvSpPr/>
            <p:nvPr/>
          </p:nvSpPr>
          <p:spPr>
            <a:xfrm>
              <a:off x="3422858" y="2400379"/>
              <a:ext cx="1268892"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algn="ctr" defTabSz="843915">
                <a:lnSpc>
                  <a:spcPct val="90000"/>
                </a:lnSpc>
                <a:spcAft>
                  <a:spcPct val="35000"/>
                </a:spcAft>
              </a:pPr>
              <a:r>
                <a:rPr lang="en-US" sz="1685" err="1">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Phisiological</a:t>
              </a:r>
              <a:endParaRPr lang="id-ID"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18" name="Group 17"/>
          <p:cNvGrpSpPr/>
          <p:nvPr/>
        </p:nvGrpSpPr>
        <p:grpSpPr>
          <a:xfrm>
            <a:off x="5218008" y="2096227"/>
            <a:ext cx="2748733" cy="1214935"/>
            <a:chOff x="4947381" y="1987643"/>
            <a:chExt cx="2606349" cy="1152002"/>
          </a:xfrm>
        </p:grpSpPr>
        <p:sp>
          <p:nvSpPr>
            <p:cNvPr id="3" name="Freeform 2"/>
            <p:cNvSpPr/>
            <p:nvPr/>
          </p:nvSpPr>
          <p:spPr>
            <a:xfrm>
              <a:off x="5536713" y="2191381"/>
              <a:ext cx="201701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2">
                <a:alpha val="50000"/>
              </a:schemeClr>
            </a:solidFill>
            <a:ln>
              <a:noFill/>
            </a:ln>
          </p:spPr>
          <p:style>
            <a:lnRef idx="2">
              <a:schemeClr val="accent3">
                <a:tint val="40000"/>
                <a:alpha val="90000"/>
                <a:hueOff val="230682"/>
                <a:satOff val="33626"/>
                <a:lumOff val="2509"/>
                <a:alphaOff val="0"/>
              </a:schemeClr>
            </a:lnRef>
            <a:fillRef idx="1">
              <a:schemeClr val="accent3">
                <a:tint val="40000"/>
                <a:alpha val="90000"/>
                <a:hueOff val="230682"/>
                <a:satOff val="33626"/>
                <a:lumOff val="2509"/>
                <a:alphaOff val="0"/>
              </a:schemeClr>
            </a:fillRef>
            <a:effectRef idx="0">
              <a:schemeClr val="accent3">
                <a:tint val="40000"/>
                <a:alpha val="90000"/>
                <a:hueOff val="230682"/>
                <a:satOff val="33626"/>
                <a:lumOff val="2509"/>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9" name="Group 8"/>
            <p:cNvGrpSpPr/>
            <p:nvPr/>
          </p:nvGrpSpPr>
          <p:grpSpPr>
            <a:xfrm>
              <a:off x="4947381" y="1987643"/>
              <a:ext cx="1152002" cy="1152002"/>
              <a:chOff x="4787727" y="2228943"/>
              <a:chExt cx="1152002" cy="1152002"/>
            </a:xfrm>
          </p:grpSpPr>
          <p:sp>
            <p:nvSpPr>
              <p:cNvPr id="10" name="Freeform 9"/>
              <p:cNvSpPr/>
              <p:nvPr/>
            </p:nvSpPr>
            <p:spPr>
              <a:xfrm>
                <a:off x="4787727"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3">
                  <a:hueOff val="337438"/>
                  <a:satOff val="17272"/>
                  <a:lumOff val="7255"/>
                  <a:alphaOff val="0"/>
                </a:schemeClr>
              </a:fillRef>
              <a:effectRef idx="0">
                <a:schemeClr val="accent3">
                  <a:hueOff val="337438"/>
                  <a:satOff val="17272"/>
                  <a:lumOff val="7255"/>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555">
                  <a:lnSpc>
                    <a:spcPct val="90000"/>
                  </a:lnSpc>
                  <a:spcAft>
                    <a:spcPct val="35000"/>
                  </a:spcAft>
                </a:pPr>
                <a:endParaRPr lang="id-ID" sz="284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Freeform 29"/>
              <p:cNvSpPr>
                <a:spLocks noChangeAspect="1" noEditPoints="1"/>
              </p:cNvSpPr>
              <p:nvPr/>
            </p:nvSpPr>
            <p:spPr bwMode="auto">
              <a:xfrm>
                <a:off x="5158727" y="2564230"/>
                <a:ext cx="410001" cy="426051"/>
              </a:xfrm>
              <a:custGeom>
                <a:avLst/>
                <a:gdLst>
                  <a:gd name="T0" fmla="*/ 320 w 357"/>
                  <a:gd name="T1" fmla="*/ 129 h 371"/>
                  <a:gd name="T2" fmla="*/ 212 w 357"/>
                  <a:gd name="T3" fmla="*/ 10 h 371"/>
                  <a:gd name="T4" fmla="*/ 23 w 357"/>
                  <a:gd name="T5" fmla="*/ 201 h 371"/>
                  <a:gd name="T6" fmla="*/ 7 w 357"/>
                  <a:gd name="T7" fmla="*/ 257 h 371"/>
                  <a:gd name="T8" fmla="*/ 59 w 357"/>
                  <a:gd name="T9" fmla="*/ 285 h 371"/>
                  <a:gd name="T10" fmla="*/ 74 w 357"/>
                  <a:gd name="T11" fmla="*/ 280 h 371"/>
                  <a:gd name="T12" fmla="*/ 106 w 357"/>
                  <a:gd name="T13" fmla="*/ 299 h 371"/>
                  <a:gd name="T14" fmla="*/ 129 w 357"/>
                  <a:gd name="T15" fmla="*/ 352 h 371"/>
                  <a:gd name="T16" fmla="*/ 151 w 357"/>
                  <a:gd name="T17" fmla="*/ 368 h 371"/>
                  <a:gd name="T18" fmla="*/ 192 w 357"/>
                  <a:gd name="T19" fmla="*/ 353 h 371"/>
                  <a:gd name="T20" fmla="*/ 201 w 357"/>
                  <a:gd name="T21" fmla="*/ 334 h 371"/>
                  <a:gd name="T22" fmla="*/ 181 w 357"/>
                  <a:gd name="T23" fmla="*/ 317 h 371"/>
                  <a:gd name="T24" fmla="*/ 162 w 357"/>
                  <a:gd name="T25" fmla="*/ 274 h 371"/>
                  <a:gd name="T26" fmla="*/ 182 w 357"/>
                  <a:gd name="T27" fmla="*/ 252 h 371"/>
                  <a:gd name="T28" fmla="*/ 331 w 357"/>
                  <a:gd name="T29" fmla="*/ 288 h 371"/>
                  <a:gd name="T30" fmla="*/ 320 w 357"/>
                  <a:gd name="T31" fmla="*/ 129 h 371"/>
                  <a:gd name="T32" fmla="*/ 309 w 357"/>
                  <a:gd name="T33" fmla="*/ 249 h 371"/>
                  <a:gd name="T34" fmla="*/ 240 w 357"/>
                  <a:gd name="T35" fmla="*/ 164 h 371"/>
                  <a:gd name="T36" fmla="*/ 225 w 357"/>
                  <a:gd name="T37" fmla="*/ 52 h 371"/>
                  <a:gd name="T38" fmla="*/ 292 w 357"/>
                  <a:gd name="T39" fmla="*/ 143 h 371"/>
                  <a:gd name="T40" fmla="*/ 309 w 357"/>
                  <a:gd name="T41" fmla="*/ 24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7" h="371">
                    <a:moveTo>
                      <a:pt x="320" y="129"/>
                    </a:moveTo>
                    <a:cubicBezTo>
                      <a:pt x="289" y="56"/>
                      <a:pt x="238" y="0"/>
                      <a:pt x="212" y="10"/>
                    </a:cubicBezTo>
                    <a:cubicBezTo>
                      <a:pt x="168" y="28"/>
                      <a:pt x="238" y="113"/>
                      <a:pt x="23" y="201"/>
                    </a:cubicBezTo>
                    <a:cubicBezTo>
                      <a:pt x="4" y="208"/>
                      <a:pt x="0" y="239"/>
                      <a:pt x="7" y="257"/>
                    </a:cubicBezTo>
                    <a:cubicBezTo>
                      <a:pt x="15" y="275"/>
                      <a:pt x="41" y="293"/>
                      <a:pt x="59" y="285"/>
                    </a:cubicBezTo>
                    <a:cubicBezTo>
                      <a:pt x="62" y="284"/>
                      <a:pt x="74" y="280"/>
                      <a:pt x="74" y="280"/>
                    </a:cubicBezTo>
                    <a:cubicBezTo>
                      <a:pt x="87" y="298"/>
                      <a:pt x="101" y="287"/>
                      <a:pt x="106" y="299"/>
                    </a:cubicBezTo>
                    <a:cubicBezTo>
                      <a:pt x="112" y="312"/>
                      <a:pt x="125" y="342"/>
                      <a:pt x="129" y="352"/>
                    </a:cubicBezTo>
                    <a:cubicBezTo>
                      <a:pt x="134" y="362"/>
                      <a:pt x="144" y="371"/>
                      <a:pt x="151" y="368"/>
                    </a:cubicBezTo>
                    <a:cubicBezTo>
                      <a:pt x="158" y="366"/>
                      <a:pt x="182" y="356"/>
                      <a:pt x="192" y="353"/>
                    </a:cubicBezTo>
                    <a:cubicBezTo>
                      <a:pt x="201" y="349"/>
                      <a:pt x="203" y="341"/>
                      <a:pt x="201" y="334"/>
                    </a:cubicBezTo>
                    <a:cubicBezTo>
                      <a:pt x="197" y="327"/>
                      <a:pt x="185" y="325"/>
                      <a:pt x="181" y="317"/>
                    </a:cubicBezTo>
                    <a:cubicBezTo>
                      <a:pt x="178" y="309"/>
                      <a:pt x="166" y="282"/>
                      <a:pt x="162" y="274"/>
                    </a:cubicBezTo>
                    <a:cubicBezTo>
                      <a:pt x="158" y="262"/>
                      <a:pt x="168" y="253"/>
                      <a:pt x="182" y="252"/>
                    </a:cubicBezTo>
                    <a:cubicBezTo>
                      <a:pt x="280" y="241"/>
                      <a:pt x="298" y="302"/>
                      <a:pt x="331" y="288"/>
                    </a:cubicBezTo>
                    <a:cubicBezTo>
                      <a:pt x="357" y="278"/>
                      <a:pt x="352" y="203"/>
                      <a:pt x="320" y="129"/>
                    </a:cubicBezTo>
                    <a:close/>
                    <a:moveTo>
                      <a:pt x="309" y="249"/>
                    </a:moveTo>
                    <a:cubicBezTo>
                      <a:pt x="303" y="251"/>
                      <a:pt x="265" y="221"/>
                      <a:pt x="240" y="164"/>
                    </a:cubicBezTo>
                    <a:cubicBezTo>
                      <a:pt x="216" y="106"/>
                      <a:pt x="219" y="54"/>
                      <a:pt x="225" y="52"/>
                    </a:cubicBezTo>
                    <a:cubicBezTo>
                      <a:pt x="230" y="49"/>
                      <a:pt x="268" y="86"/>
                      <a:pt x="292" y="143"/>
                    </a:cubicBezTo>
                    <a:cubicBezTo>
                      <a:pt x="317" y="201"/>
                      <a:pt x="315" y="247"/>
                      <a:pt x="309" y="249"/>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2" name="Freeform 11"/>
            <p:cNvSpPr/>
            <p:nvPr/>
          </p:nvSpPr>
          <p:spPr>
            <a:xfrm>
              <a:off x="6289607" y="2403813"/>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algn="ctr" defTabSz="843915">
                <a:lnSpc>
                  <a:spcPct val="90000"/>
                </a:lnSpc>
                <a:spcAft>
                  <a:spcPct val="35000"/>
                </a:spcAft>
              </a:pPr>
              <a:r>
                <a:rPr lang="en-US"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Esteem</a:t>
              </a:r>
              <a:endParaRPr lang="id-ID"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22" name="Group 21"/>
          <p:cNvGrpSpPr/>
          <p:nvPr/>
        </p:nvGrpSpPr>
        <p:grpSpPr>
          <a:xfrm>
            <a:off x="8125838" y="2096227"/>
            <a:ext cx="2645274" cy="1214935"/>
            <a:chOff x="7704586" y="1987643"/>
            <a:chExt cx="2508249" cy="1152002"/>
          </a:xfrm>
        </p:grpSpPr>
        <p:sp>
          <p:nvSpPr>
            <p:cNvPr id="4" name="Freeform 3"/>
            <p:cNvSpPr/>
            <p:nvPr/>
          </p:nvSpPr>
          <p:spPr>
            <a:xfrm>
              <a:off x="8314278" y="2191381"/>
              <a:ext cx="1898557" cy="744527"/>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600">
                  <a:moveTo>
                    <a:pt x="3475" y="0"/>
                  </a:moveTo>
                  <a:lnTo>
                    <a:pt x="18125" y="0"/>
                  </a:lnTo>
                  <a:cubicBezTo>
                    <a:pt x="20044" y="0"/>
                    <a:pt x="21600" y="4835"/>
                    <a:pt x="21600" y="10800"/>
                  </a:cubicBezTo>
                  <a:cubicBezTo>
                    <a:pt x="21600" y="16765"/>
                    <a:pt x="20044" y="21600"/>
                    <a:pt x="18125" y="21600"/>
                  </a:cubicBezTo>
                  <a:lnTo>
                    <a:pt x="3475" y="21600"/>
                  </a:lnTo>
                  <a:cubicBezTo>
                    <a:pt x="1556" y="21600"/>
                    <a:pt x="0" y="16765"/>
                    <a:pt x="0" y="10800"/>
                  </a:cubicBezTo>
                  <a:cubicBezTo>
                    <a:pt x="0" y="4835"/>
                    <a:pt x="1556" y="0"/>
                    <a:pt x="3475" y="0"/>
                  </a:cubicBezTo>
                  <a:close/>
                </a:path>
              </a:pathLst>
            </a:custGeom>
            <a:solidFill>
              <a:schemeClr val="accent3">
                <a:alpha val="45000"/>
              </a:schemeClr>
            </a:solidFill>
            <a:ln>
              <a:noFill/>
            </a:ln>
          </p:spPr>
          <p:style>
            <a:lnRef idx="2">
              <a:schemeClr val="accent3">
                <a:tint val="40000"/>
                <a:alpha val="90000"/>
                <a:hueOff val="461364"/>
                <a:satOff val="67252"/>
                <a:lumOff val="5018"/>
                <a:alphaOff val="0"/>
              </a:schemeClr>
            </a:lnRef>
            <a:fillRef idx="1">
              <a:schemeClr val="accent3">
                <a:tint val="40000"/>
                <a:alpha val="90000"/>
                <a:hueOff val="461364"/>
                <a:satOff val="67252"/>
                <a:lumOff val="5018"/>
                <a:alphaOff val="0"/>
              </a:schemeClr>
            </a:fillRef>
            <a:effectRef idx="0">
              <a:schemeClr val="accent3">
                <a:tint val="40000"/>
                <a:alpha val="90000"/>
                <a:hueOff val="461364"/>
                <a:satOff val="67252"/>
                <a:lumOff val="5018"/>
                <a:alphaOff val="0"/>
              </a:schemeClr>
            </a:effectRef>
            <a:fontRef idx="minor">
              <a:schemeClr val="dk1">
                <a:hueOff val="0"/>
                <a:satOff val="0"/>
                <a:lumOff val="0"/>
                <a:alphaOff val="0"/>
              </a:schemeClr>
            </a:fontRef>
          </p:style>
          <p:txBody>
            <a:bodyPr spcFirstLastPara="0" vert="horz" wrap="square" lIns="613939" tIns="128495" rIns="296250" bIns="128495" numCol="1" spcCol="1270" anchor="ctr" anchorCtr="0">
              <a:noAutofit/>
            </a:bodyPr>
            <a:lstStyle/>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a:p>
              <a:pPr marL="180975" lvl="1" indent="-180975" defTabSz="749935">
                <a:lnSpc>
                  <a:spcPct val="90000"/>
                </a:lnSpc>
                <a:spcAft>
                  <a:spcPct val="15000"/>
                </a:spcAft>
                <a:buChar char="•"/>
              </a:pPr>
              <a:endParaRPr lang="id-ID"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 name="Group 12"/>
            <p:cNvGrpSpPr/>
            <p:nvPr/>
          </p:nvGrpSpPr>
          <p:grpSpPr>
            <a:xfrm>
              <a:off x="7704586" y="1987643"/>
              <a:ext cx="1152002" cy="1152002"/>
              <a:chOff x="7544932" y="2228943"/>
              <a:chExt cx="1152002" cy="1152002"/>
            </a:xfrm>
          </p:grpSpPr>
          <p:sp>
            <p:nvSpPr>
              <p:cNvPr id="14" name="Freeform 13"/>
              <p:cNvSpPr/>
              <p:nvPr/>
            </p:nvSpPr>
            <p:spPr>
              <a:xfrm>
                <a:off x="7544932" y="2228943"/>
                <a:ext cx="1152002" cy="1152002"/>
              </a:xfrm>
              <a:custGeom>
                <a:avLst/>
                <a:gdLst>
                  <a:gd name="connsiteX0" fmla="*/ 0 w 1152002"/>
                  <a:gd name="connsiteY0" fmla="*/ 576001 h 1152002"/>
                  <a:gd name="connsiteX1" fmla="*/ 576001 w 1152002"/>
                  <a:gd name="connsiteY1" fmla="*/ 0 h 1152002"/>
                  <a:gd name="connsiteX2" fmla="*/ 1152002 w 1152002"/>
                  <a:gd name="connsiteY2" fmla="*/ 576001 h 1152002"/>
                  <a:gd name="connsiteX3" fmla="*/ 576001 w 1152002"/>
                  <a:gd name="connsiteY3" fmla="*/ 1152002 h 1152002"/>
                  <a:gd name="connsiteX4" fmla="*/ 0 w 1152002"/>
                  <a:gd name="connsiteY4" fmla="*/ 576001 h 115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002" h="1152002">
                    <a:moveTo>
                      <a:pt x="0" y="576001"/>
                    </a:moveTo>
                    <a:cubicBezTo>
                      <a:pt x="0" y="257884"/>
                      <a:pt x="257884" y="0"/>
                      <a:pt x="576001" y="0"/>
                    </a:cubicBezTo>
                    <a:cubicBezTo>
                      <a:pt x="894118" y="0"/>
                      <a:pt x="1152002" y="257884"/>
                      <a:pt x="1152002" y="576001"/>
                    </a:cubicBezTo>
                    <a:cubicBezTo>
                      <a:pt x="1152002" y="894118"/>
                      <a:pt x="894118" y="1152002"/>
                      <a:pt x="576001" y="1152002"/>
                    </a:cubicBezTo>
                    <a:cubicBezTo>
                      <a:pt x="257884" y="1152002"/>
                      <a:pt x="0" y="894118"/>
                      <a:pt x="0" y="576001"/>
                    </a:cubicBezTo>
                    <a:close/>
                  </a:path>
                </a:pathLst>
              </a:custGeom>
              <a:solidFill>
                <a:schemeClr val="accent3"/>
              </a:solidFill>
              <a:ln w="38100">
                <a:solidFill>
                  <a:schemeClr val="bg1"/>
                </a:solidFill>
              </a:ln>
            </p:spPr>
            <p:style>
              <a:lnRef idx="2">
                <a:schemeClr val="lt1">
                  <a:hueOff val="0"/>
                  <a:satOff val="0"/>
                  <a:lumOff val="0"/>
                  <a:alphaOff val="0"/>
                </a:schemeClr>
              </a:lnRef>
              <a:fillRef idx="1">
                <a:schemeClr val="accent3">
                  <a:hueOff val="674876"/>
                  <a:satOff val="34544"/>
                  <a:lumOff val="14510"/>
                  <a:alphaOff val="0"/>
                </a:schemeClr>
              </a:fillRef>
              <a:effectRef idx="0">
                <a:schemeClr val="accent3">
                  <a:hueOff val="674876"/>
                  <a:satOff val="34544"/>
                  <a:lumOff val="14510"/>
                  <a:alphaOff val="0"/>
                </a:schemeClr>
              </a:effectRef>
              <a:fontRef idx="minor">
                <a:schemeClr val="lt1"/>
              </a:fontRef>
            </p:style>
            <p:txBody>
              <a:bodyPr spcFirstLastPara="0" vert="horz" wrap="square" lIns="196005" tIns="196005" rIns="196005" bIns="196005" numCol="1" spcCol="1270" anchor="ctr" anchorCtr="0">
                <a:noAutofit/>
              </a:bodyPr>
              <a:lstStyle/>
              <a:p>
                <a:pPr algn="ctr" defTabSz="1265555">
                  <a:lnSpc>
                    <a:spcPct val="90000"/>
                  </a:lnSpc>
                  <a:spcAft>
                    <a:spcPct val="35000"/>
                  </a:spcAft>
                </a:pPr>
                <a:endParaRPr lang="id-ID" sz="284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Freeform 54"/>
              <p:cNvSpPr>
                <a:spLocks noChangeAspect="1" noEditPoints="1"/>
              </p:cNvSpPr>
              <p:nvPr/>
            </p:nvSpPr>
            <p:spPr bwMode="auto">
              <a:xfrm>
                <a:off x="7893938" y="2553447"/>
                <a:ext cx="453989" cy="456378"/>
              </a:xfrm>
              <a:custGeom>
                <a:avLst/>
                <a:gdLst>
                  <a:gd name="T0" fmla="*/ 381 w 402"/>
                  <a:gd name="T1" fmla="*/ 10 h 404"/>
                  <a:gd name="T2" fmla="*/ 365 w 402"/>
                  <a:gd name="T3" fmla="*/ 3 h 404"/>
                  <a:gd name="T4" fmla="*/ 358 w 402"/>
                  <a:gd name="T5" fmla="*/ 18 h 404"/>
                  <a:gd name="T6" fmla="*/ 312 w 402"/>
                  <a:gd name="T7" fmla="*/ 133 h 404"/>
                  <a:gd name="T8" fmla="*/ 301 w 402"/>
                  <a:gd name="T9" fmla="*/ 116 h 404"/>
                  <a:gd name="T10" fmla="*/ 282 w 402"/>
                  <a:gd name="T11" fmla="*/ 106 h 404"/>
                  <a:gd name="T12" fmla="*/ 219 w 402"/>
                  <a:gd name="T13" fmla="*/ 107 h 404"/>
                  <a:gd name="T14" fmla="*/ 197 w 402"/>
                  <a:gd name="T15" fmla="*/ 113 h 404"/>
                  <a:gd name="T16" fmla="*/ 11 w 402"/>
                  <a:gd name="T17" fmla="*/ 245 h 404"/>
                  <a:gd name="T18" fmla="*/ 6 w 402"/>
                  <a:gd name="T19" fmla="*/ 273 h 404"/>
                  <a:gd name="T20" fmla="*/ 91 w 402"/>
                  <a:gd name="T21" fmla="*/ 395 h 404"/>
                  <a:gd name="T22" fmla="*/ 116 w 402"/>
                  <a:gd name="T23" fmla="*/ 397 h 404"/>
                  <a:gd name="T24" fmla="*/ 302 w 402"/>
                  <a:gd name="T25" fmla="*/ 265 h 404"/>
                  <a:gd name="T26" fmla="*/ 316 w 402"/>
                  <a:gd name="T27" fmla="*/ 247 h 404"/>
                  <a:gd name="T28" fmla="*/ 336 w 402"/>
                  <a:gd name="T29" fmla="*/ 184 h 404"/>
                  <a:gd name="T30" fmla="*/ 333 w 402"/>
                  <a:gd name="T31" fmla="*/ 163 h 404"/>
                  <a:gd name="T32" fmla="*/ 326 w 402"/>
                  <a:gd name="T33" fmla="*/ 153 h 404"/>
                  <a:gd name="T34" fmla="*/ 381 w 402"/>
                  <a:gd name="T35" fmla="*/ 10 h 404"/>
                  <a:gd name="T36" fmla="*/ 294 w 402"/>
                  <a:gd name="T37" fmla="*/ 197 h 404"/>
                  <a:gd name="T38" fmla="*/ 250 w 402"/>
                  <a:gd name="T39" fmla="*/ 189 h 404"/>
                  <a:gd name="T40" fmla="*/ 258 w 402"/>
                  <a:gd name="T41" fmla="*/ 144 h 404"/>
                  <a:gd name="T42" fmla="*/ 295 w 402"/>
                  <a:gd name="T43" fmla="*/ 145 h 404"/>
                  <a:gd name="T44" fmla="*/ 285 w 402"/>
                  <a:gd name="T45" fmla="*/ 150 h 404"/>
                  <a:gd name="T46" fmla="*/ 279 w 402"/>
                  <a:gd name="T47" fmla="*/ 166 h 404"/>
                  <a:gd name="T48" fmla="*/ 290 w 402"/>
                  <a:gd name="T49" fmla="*/ 173 h 404"/>
                  <a:gd name="T50" fmla="*/ 295 w 402"/>
                  <a:gd name="T51" fmla="*/ 172 h 404"/>
                  <a:gd name="T52" fmla="*/ 307 w 402"/>
                  <a:gd name="T53" fmla="*/ 165 h 404"/>
                  <a:gd name="T54" fmla="*/ 294 w 402"/>
                  <a:gd name="T55" fmla="*/ 197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2" h="404">
                    <a:moveTo>
                      <a:pt x="381" y="10"/>
                    </a:moveTo>
                    <a:cubicBezTo>
                      <a:pt x="378" y="4"/>
                      <a:pt x="372" y="0"/>
                      <a:pt x="365" y="3"/>
                    </a:cubicBezTo>
                    <a:cubicBezTo>
                      <a:pt x="359" y="5"/>
                      <a:pt x="356" y="12"/>
                      <a:pt x="358" y="18"/>
                    </a:cubicBezTo>
                    <a:cubicBezTo>
                      <a:pt x="376" y="71"/>
                      <a:pt x="340" y="111"/>
                      <a:pt x="312" y="133"/>
                    </a:cubicBezTo>
                    <a:cubicBezTo>
                      <a:pt x="301" y="116"/>
                      <a:pt x="301" y="116"/>
                      <a:pt x="301" y="116"/>
                    </a:cubicBezTo>
                    <a:cubicBezTo>
                      <a:pt x="297" y="111"/>
                      <a:pt x="289" y="106"/>
                      <a:pt x="282" y="106"/>
                    </a:cubicBezTo>
                    <a:cubicBezTo>
                      <a:pt x="219" y="107"/>
                      <a:pt x="219" y="107"/>
                      <a:pt x="219" y="107"/>
                    </a:cubicBezTo>
                    <a:cubicBezTo>
                      <a:pt x="212" y="106"/>
                      <a:pt x="203" y="109"/>
                      <a:pt x="197" y="113"/>
                    </a:cubicBezTo>
                    <a:cubicBezTo>
                      <a:pt x="11" y="245"/>
                      <a:pt x="11" y="245"/>
                      <a:pt x="11" y="245"/>
                    </a:cubicBezTo>
                    <a:cubicBezTo>
                      <a:pt x="2" y="251"/>
                      <a:pt x="0" y="264"/>
                      <a:pt x="6" y="273"/>
                    </a:cubicBezTo>
                    <a:cubicBezTo>
                      <a:pt x="91" y="395"/>
                      <a:pt x="91" y="395"/>
                      <a:pt x="91" y="395"/>
                    </a:cubicBezTo>
                    <a:cubicBezTo>
                      <a:pt x="97" y="404"/>
                      <a:pt x="107" y="403"/>
                      <a:pt x="116" y="397"/>
                    </a:cubicBezTo>
                    <a:cubicBezTo>
                      <a:pt x="302" y="265"/>
                      <a:pt x="302" y="265"/>
                      <a:pt x="302" y="265"/>
                    </a:cubicBezTo>
                    <a:cubicBezTo>
                      <a:pt x="308" y="261"/>
                      <a:pt x="314" y="253"/>
                      <a:pt x="316" y="247"/>
                    </a:cubicBezTo>
                    <a:cubicBezTo>
                      <a:pt x="336" y="184"/>
                      <a:pt x="336" y="184"/>
                      <a:pt x="336" y="184"/>
                    </a:cubicBezTo>
                    <a:cubicBezTo>
                      <a:pt x="338" y="178"/>
                      <a:pt x="337" y="168"/>
                      <a:pt x="333" y="163"/>
                    </a:cubicBezTo>
                    <a:cubicBezTo>
                      <a:pt x="326" y="153"/>
                      <a:pt x="326" y="153"/>
                      <a:pt x="326" y="153"/>
                    </a:cubicBezTo>
                    <a:cubicBezTo>
                      <a:pt x="363" y="124"/>
                      <a:pt x="402" y="73"/>
                      <a:pt x="381" y="10"/>
                    </a:cubicBezTo>
                    <a:close/>
                    <a:moveTo>
                      <a:pt x="294" y="197"/>
                    </a:moveTo>
                    <a:cubicBezTo>
                      <a:pt x="280" y="207"/>
                      <a:pt x="260" y="204"/>
                      <a:pt x="250" y="189"/>
                    </a:cubicBezTo>
                    <a:cubicBezTo>
                      <a:pt x="240" y="175"/>
                      <a:pt x="243" y="155"/>
                      <a:pt x="258" y="144"/>
                    </a:cubicBezTo>
                    <a:cubicBezTo>
                      <a:pt x="269" y="136"/>
                      <a:pt x="284" y="137"/>
                      <a:pt x="295" y="145"/>
                    </a:cubicBezTo>
                    <a:cubicBezTo>
                      <a:pt x="289" y="148"/>
                      <a:pt x="285" y="150"/>
                      <a:pt x="285" y="150"/>
                    </a:cubicBezTo>
                    <a:cubicBezTo>
                      <a:pt x="279" y="153"/>
                      <a:pt x="276" y="160"/>
                      <a:pt x="279" y="166"/>
                    </a:cubicBezTo>
                    <a:cubicBezTo>
                      <a:pt x="281" y="171"/>
                      <a:pt x="285" y="173"/>
                      <a:pt x="290" y="173"/>
                    </a:cubicBezTo>
                    <a:cubicBezTo>
                      <a:pt x="292" y="173"/>
                      <a:pt x="293" y="173"/>
                      <a:pt x="295" y="172"/>
                    </a:cubicBezTo>
                    <a:cubicBezTo>
                      <a:pt x="299" y="170"/>
                      <a:pt x="303" y="168"/>
                      <a:pt x="307" y="165"/>
                    </a:cubicBezTo>
                    <a:cubicBezTo>
                      <a:pt x="309" y="177"/>
                      <a:pt x="304" y="190"/>
                      <a:pt x="294" y="197"/>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6" name="Freeform 15"/>
            <p:cNvSpPr/>
            <p:nvPr/>
          </p:nvSpPr>
          <p:spPr>
            <a:xfrm>
              <a:off x="9014413" y="2400379"/>
              <a:ext cx="982150" cy="380315"/>
            </a:xfrm>
            <a:custGeom>
              <a:avLst/>
              <a:gdLst>
                <a:gd name="connsiteX0" fmla="*/ 0 w 1730742"/>
                <a:gd name="connsiteY0" fmla="*/ 0 h 834084"/>
                <a:gd name="connsiteX1" fmla="*/ 1730742 w 1730742"/>
                <a:gd name="connsiteY1" fmla="*/ 0 h 834084"/>
                <a:gd name="connsiteX2" fmla="*/ 1730742 w 1730742"/>
                <a:gd name="connsiteY2" fmla="*/ 834084 h 834084"/>
                <a:gd name="connsiteX3" fmla="*/ 0 w 1730742"/>
                <a:gd name="connsiteY3" fmla="*/ 834084 h 834084"/>
                <a:gd name="connsiteX4" fmla="*/ 0 w 1730742"/>
                <a:gd name="connsiteY4" fmla="*/ 0 h 83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742" h="834084">
                  <a:moveTo>
                    <a:pt x="0" y="0"/>
                  </a:moveTo>
                  <a:lnTo>
                    <a:pt x="1730742" y="0"/>
                  </a:lnTo>
                  <a:lnTo>
                    <a:pt x="1730742" y="834084"/>
                  </a:lnTo>
                  <a:lnTo>
                    <a:pt x="0" y="8340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17" tIns="-1" rIns="0" bIns="0" numCol="1" spcCol="1270" anchor="ctr" anchorCtr="0">
              <a:noAutofit/>
            </a:bodyPr>
            <a:lstStyle/>
            <a:p>
              <a:pPr defTabSz="843915">
                <a:lnSpc>
                  <a:spcPct val="90000"/>
                </a:lnSpc>
                <a:spcAft>
                  <a:spcPct val="35000"/>
                </a:spcAft>
              </a:pPr>
              <a:r>
                <a:rPr lang="en-US"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Love &amp; Belonging</a:t>
              </a:r>
              <a:endParaRPr lang="id-ID" sz="1685">
                <a:solidFill>
                  <a:schemeClr val="tx1">
                    <a:lumMod val="75000"/>
                    <a:lumOff val="2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cxnSp>
        <p:nvCxnSpPr>
          <p:cNvPr id="19" name="Straight Connector 18"/>
          <p:cNvCxnSpPr/>
          <p:nvPr/>
        </p:nvCxnSpPr>
        <p:spPr>
          <a:xfrm>
            <a:off x="2917143"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39535"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768838" y="3376024"/>
            <a:ext cx="0" cy="417309"/>
          </a:xfrm>
          <a:prstGeom prst="line">
            <a:avLst/>
          </a:prstGeom>
          <a:ln w="25400" cmpd="sng">
            <a:solidFill>
              <a:schemeClr val="bg1">
                <a:lumMod val="65000"/>
              </a:schemeClr>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799786" y="3989906"/>
            <a:ext cx="2239750"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Rectangle 34"/>
          <p:cNvSpPr/>
          <p:nvPr/>
        </p:nvSpPr>
        <p:spPr>
          <a:xfrm>
            <a:off x="4718993" y="3989906"/>
            <a:ext cx="2239750"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6" name="Rectangle 35"/>
          <p:cNvSpPr/>
          <p:nvPr/>
        </p:nvSpPr>
        <p:spPr>
          <a:xfrm>
            <a:off x="7651593" y="3989906"/>
            <a:ext cx="2239750" cy="871521"/>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TextBox 39"/>
          <p:cNvSpPr txBox="1"/>
          <p:nvPr/>
        </p:nvSpPr>
        <p:spPr>
          <a:xfrm>
            <a:off x="1602883" y="5445979"/>
            <a:ext cx="9643533" cy="641779"/>
          </a:xfrm>
          <a:prstGeom prst="rect">
            <a:avLst/>
          </a:prstGeom>
          <a:noFill/>
        </p:spPr>
        <p:txBody>
          <a:bodyPr wrap="square" rtlCol="0">
            <a:spAutoFit/>
          </a:bodyPr>
          <a:lstStyle/>
          <a:p>
            <a:pPr algn="just">
              <a:lnSpc>
                <a:spcPct val="150000"/>
              </a:lnSpc>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stebus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yakamare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dono</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7" name="矩形 26"/>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文本框 33"/>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par>
                          <p:cTn id="17" fill="hold">
                            <p:stCondLst>
                              <p:cond delay="1500"/>
                            </p:stCondLst>
                            <p:childTnLst>
                              <p:par>
                                <p:cTn id="18" presetID="17" presetClass="entr" presetSubtype="1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childTnLst>
                          </p:cTn>
                        </p:par>
                        <p:par>
                          <p:cTn id="30" fill="hold">
                            <p:stCondLst>
                              <p:cond delay="3000"/>
                            </p:stCondLst>
                            <p:childTnLst>
                              <p:par>
                                <p:cTn id="31" presetID="17" presetClass="entr" presetSubtype="1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strVal val="#ppt_h"/>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wipe(left)">
                                      <p:cBhvr>
                                        <p:cTn id="4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794934" y="1998666"/>
          <a:ext cx="8289962" cy="34475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02883" y="5660276"/>
            <a:ext cx="9643533" cy="641779"/>
          </a:xfrm>
          <a:prstGeom prst="rect">
            <a:avLst/>
          </a:prstGeom>
          <a:noFill/>
        </p:spPr>
        <p:txBody>
          <a:bodyPr wrap="square" rtlCol="0">
            <a:spAutoFit/>
          </a:bodyPr>
          <a:lstStyle/>
          <a:p>
            <a:pPr algn="just">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wakamare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yakamare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dono</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pakama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4" name="矩形 3"/>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文本框 10"/>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wipe(down)">
                                      <p:cBhvr>
                                        <p:cTn id="11" dur="500"/>
                                        <p:tgtEl>
                                          <p:spTgt spid="2">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wipe(down)">
                                      <p:cBhvr>
                                        <p:cTn id="15" dur="500"/>
                                        <p:tgtEl>
                                          <p:spTgt spid="2">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wipe(down)">
                                      <p:cBhvr>
                                        <p:cTn id="19" dur="500"/>
                                        <p:tgtEl>
                                          <p:spTgt spid="2">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wipe(down)">
                                      <p:cBhvr>
                                        <p:cTn id="23" dur="500"/>
                                        <p:tgtEl>
                                          <p:spTgt spid="2">
                                            <p:graphicEl>
                                              <a:chart seriesIdx="-4" categoryIdx="3" bldStep="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5289730" y="1804795"/>
            <a:ext cx="2301101" cy="4269293"/>
            <a:chOff x="5044417" y="1711307"/>
            <a:chExt cx="2181904" cy="4048144"/>
          </a:xfrm>
        </p:grpSpPr>
        <p:grpSp>
          <p:nvGrpSpPr>
            <p:cNvPr id="65" name="Group 64"/>
            <p:cNvGrpSpPr/>
            <p:nvPr/>
          </p:nvGrpSpPr>
          <p:grpSpPr>
            <a:xfrm>
              <a:off x="5539048" y="5133608"/>
              <a:ext cx="1189361" cy="625843"/>
              <a:chOff x="5615826" y="5607526"/>
              <a:chExt cx="957725" cy="480705"/>
            </a:xfrm>
          </p:grpSpPr>
          <p:sp>
            <p:nvSpPr>
              <p:cNvPr id="66" name="Freeform 7"/>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Freeform 13"/>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Freeform 20"/>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97"/>
            <p:cNvGrpSpPr/>
            <p:nvPr/>
          </p:nvGrpSpPr>
          <p:grpSpPr>
            <a:xfrm>
              <a:off x="5044417" y="1711307"/>
              <a:ext cx="2181904" cy="3570264"/>
              <a:chOff x="3702295" y="1271646"/>
              <a:chExt cx="1777754" cy="2908951"/>
            </a:xfrm>
          </p:grpSpPr>
          <p:grpSp>
            <p:nvGrpSpPr>
              <p:cNvPr id="4" name="Group 92"/>
              <p:cNvGrpSpPr/>
              <p:nvPr/>
            </p:nvGrpSpPr>
            <p:grpSpPr>
              <a:xfrm>
                <a:off x="3702295" y="1284998"/>
                <a:ext cx="643627" cy="2895596"/>
                <a:chOff x="3702295" y="1284998"/>
                <a:chExt cx="643627" cy="2895596"/>
              </a:xfrm>
            </p:grpSpPr>
            <p:sp>
              <p:nvSpPr>
                <p:cNvPr id="17" name="Pentagon 16"/>
                <p:cNvSpPr/>
                <p:nvPr/>
              </p:nvSpPr>
              <p:spPr>
                <a:xfrm rot="5400000" flipV="1">
                  <a:off x="3767219" y="3601890"/>
                  <a:ext cx="918746" cy="23866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ound Same Side Corner Rectangle 17"/>
                <p:cNvSpPr/>
                <p:nvPr/>
              </p:nvSpPr>
              <p:spPr>
                <a:xfrm rot="10800000" flipV="1">
                  <a:off x="3702295" y="1284998"/>
                  <a:ext cx="405683" cy="1478179"/>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44"/>
                <p:cNvSpPr/>
                <p:nvPr/>
              </p:nvSpPr>
              <p:spPr>
                <a:xfrm rot="5400000" flipV="1">
                  <a:off x="3773330" y="2692246"/>
                  <a:ext cx="500256" cy="64232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93"/>
              <p:cNvGrpSpPr/>
              <p:nvPr/>
            </p:nvGrpSpPr>
            <p:grpSpPr>
              <a:xfrm>
                <a:off x="4137850" y="1284996"/>
                <a:ext cx="455190" cy="2895599"/>
                <a:chOff x="4137850" y="1284996"/>
                <a:chExt cx="455190" cy="2895599"/>
              </a:xfrm>
            </p:grpSpPr>
            <p:sp>
              <p:nvSpPr>
                <p:cNvPr id="14" name="Pentagon 13"/>
                <p:cNvSpPr/>
                <p:nvPr/>
              </p:nvSpPr>
              <p:spPr>
                <a:xfrm rot="5400000" flipV="1">
                  <a:off x="4008345" y="3595900"/>
                  <a:ext cx="917620" cy="25177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44"/>
                <p:cNvSpPr/>
                <p:nvPr/>
              </p:nvSpPr>
              <p:spPr>
                <a:xfrm rot="5400000" flipV="1">
                  <a:off x="4112928" y="2788097"/>
                  <a:ext cx="503020" cy="45317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ound Same Side Corner Rectangle 15"/>
                <p:cNvSpPr/>
                <p:nvPr/>
              </p:nvSpPr>
              <p:spPr>
                <a:xfrm rot="10800000" flipV="1">
                  <a:off x="4137850" y="1284996"/>
                  <a:ext cx="432303" cy="1478179"/>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 name="Group 95"/>
              <p:cNvGrpSpPr/>
              <p:nvPr/>
            </p:nvGrpSpPr>
            <p:grpSpPr>
              <a:xfrm>
                <a:off x="4835703" y="1284997"/>
                <a:ext cx="644346" cy="2895600"/>
                <a:chOff x="4835703" y="1284997"/>
                <a:chExt cx="644346" cy="2895600"/>
              </a:xfrm>
            </p:grpSpPr>
            <p:sp>
              <p:nvSpPr>
                <p:cNvPr id="11" name="Round Same Side Corner Rectangle 10"/>
                <p:cNvSpPr/>
                <p:nvPr/>
              </p:nvSpPr>
              <p:spPr>
                <a:xfrm rot="10800000" flipV="1">
                  <a:off x="5074364" y="1284997"/>
                  <a:ext cx="405683" cy="1478179"/>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Pentagon 11"/>
                <p:cNvSpPr/>
                <p:nvPr/>
              </p:nvSpPr>
              <p:spPr>
                <a:xfrm rot="5400000">
                  <a:off x="4495453" y="3601685"/>
                  <a:ext cx="919162" cy="23866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Rectangle 44"/>
                <p:cNvSpPr/>
                <p:nvPr/>
              </p:nvSpPr>
              <p:spPr>
                <a:xfrm rot="5400000">
                  <a:off x="4908759" y="2692200"/>
                  <a:ext cx="500256" cy="64232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94"/>
              <p:cNvGrpSpPr/>
              <p:nvPr/>
            </p:nvGrpSpPr>
            <p:grpSpPr>
              <a:xfrm>
                <a:off x="4588095" y="1271646"/>
                <a:ext cx="455861" cy="2908949"/>
                <a:chOff x="4588095" y="1271646"/>
                <a:chExt cx="455861" cy="2908949"/>
              </a:xfrm>
            </p:grpSpPr>
            <p:sp>
              <p:nvSpPr>
                <p:cNvPr id="8" name="Round Same Side Corner Rectangle 7"/>
                <p:cNvSpPr/>
                <p:nvPr/>
              </p:nvSpPr>
              <p:spPr>
                <a:xfrm rot="10800000" flipV="1">
                  <a:off x="4610673" y="1271646"/>
                  <a:ext cx="433281" cy="149153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Pentagon 8"/>
                <p:cNvSpPr/>
                <p:nvPr/>
              </p:nvSpPr>
              <p:spPr>
                <a:xfrm rot="5400000">
                  <a:off x="4255170" y="3595900"/>
                  <a:ext cx="917620" cy="25177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44"/>
                <p:cNvSpPr/>
                <p:nvPr/>
              </p:nvSpPr>
              <p:spPr>
                <a:xfrm rot="5400000">
                  <a:off x="4565859" y="2788099"/>
                  <a:ext cx="503020" cy="453175"/>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1" fmla="*/ 0 w 2727503"/>
                    <a:gd name="connsiteY0-2" fmla="*/ 0 h 1414156"/>
                    <a:gd name="connsiteX1-3" fmla="*/ 2419494 w 2727503"/>
                    <a:gd name="connsiteY1-4" fmla="*/ 0 h 1414156"/>
                    <a:gd name="connsiteX2-5" fmla="*/ 2727503 w 2727503"/>
                    <a:gd name="connsiteY2-6" fmla="*/ 1414156 h 1414156"/>
                    <a:gd name="connsiteX3-7" fmla="*/ 0 w 2727503"/>
                    <a:gd name="connsiteY3-8" fmla="*/ 605633 h 1414156"/>
                    <a:gd name="connsiteX4-9" fmla="*/ 0 w 2727503"/>
                    <a:gd name="connsiteY4-10" fmla="*/ 0 h 1414156"/>
                    <a:gd name="connsiteX0-11" fmla="*/ 0 w 2737127"/>
                    <a:gd name="connsiteY0-12" fmla="*/ 0 h 1414156"/>
                    <a:gd name="connsiteX1-13" fmla="*/ 2737127 w 2737127"/>
                    <a:gd name="connsiteY1-14" fmla="*/ 981777 h 1414156"/>
                    <a:gd name="connsiteX2-15" fmla="*/ 2727503 w 2737127"/>
                    <a:gd name="connsiteY2-16" fmla="*/ 1414156 h 1414156"/>
                    <a:gd name="connsiteX3-17" fmla="*/ 0 w 2737127"/>
                    <a:gd name="connsiteY3-18" fmla="*/ 605633 h 1414156"/>
                    <a:gd name="connsiteX4-19" fmla="*/ 0 w 2737127"/>
                    <a:gd name="connsiteY4-20" fmla="*/ 0 h 1414156"/>
                    <a:gd name="connsiteX0-21" fmla="*/ 0 w 2737127"/>
                    <a:gd name="connsiteY0-22" fmla="*/ 0 h 1414156"/>
                    <a:gd name="connsiteX1-23" fmla="*/ 2737127 w 2737127"/>
                    <a:gd name="connsiteY1-24" fmla="*/ 596766 h 1414156"/>
                    <a:gd name="connsiteX2-25" fmla="*/ 2727503 w 2737127"/>
                    <a:gd name="connsiteY2-26" fmla="*/ 1414156 h 1414156"/>
                    <a:gd name="connsiteX3-27" fmla="*/ 0 w 2737127"/>
                    <a:gd name="connsiteY3-28" fmla="*/ 605633 h 1414156"/>
                    <a:gd name="connsiteX4-29" fmla="*/ 0 w 2737127"/>
                    <a:gd name="connsiteY4-30" fmla="*/ 0 h 1414156"/>
                    <a:gd name="connsiteX0-31" fmla="*/ 0 w 2753637"/>
                    <a:gd name="connsiteY0-32" fmla="*/ 0 h 961768"/>
                    <a:gd name="connsiteX1-33" fmla="*/ 2737127 w 2753637"/>
                    <a:gd name="connsiteY1-34" fmla="*/ 596766 h 961768"/>
                    <a:gd name="connsiteX2-35" fmla="*/ 2753637 w 2753637"/>
                    <a:gd name="connsiteY2-36" fmla="*/ 961768 h 961768"/>
                    <a:gd name="connsiteX3-37" fmla="*/ 0 w 2753637"/>
                    <a:gd name="connsiteY3-38" fmla="*/ 605633 h 961768"/>
                    <a:gd name="connsiteX4-39" fmla="*/ 0 w 2753637"/>
                    <a:gd name="connsiteY4-40" fmla="*/ 0 h 961768"/>
                    <a:gd name="connsiteX0-41" fmla="*/ 0 w 2737127"/>
                    <a:gd name="connsiteY0-42" fmla="*/ 0 h 952243"/>
                    <a:gd name="connsiteX1-43" fmla="*/ 2737127 w 2737127"/>
                    <a:gd name="connsiteY1-44" fmla="*/ 596766 h 952243"/>
                    <a:gd name="connsiteX2-45" fmla="*/ 2734242 w 2737127"/>
                    <a:gd name="connsiteY2-46" fmla="*/ 952243 h 952243"/>
                    <a:gd name="connsiteX3-47" fmla="*/ 0 w 2737127"/>
                    <a:gd name="connsiteY3-48" fmla="*/ 605633 h 952243"/>
                    <a:gd name="connsiteX4-49" fmla="*/ 0 w 2737127"/>
                    <a:gd name="connsiteY4-50" fmla="*/ 0 h 952243"/>
                    <a:gd name="connsiteX0-51" fmla="*/ 0 w 2750715"/>
                    <a:gd name="connsiteY0-52" fmla="*/ 0 h 952243"/>
                    <a:gd name="connsiteX1-53" fmla="*/ 2750715 w 2750715"/>
                    <a:gd name="connsiteY1-54" fmla="*/ 429126 h 952243"/>
                    <a:gd name="connsiteX2-55" fmla="*/ 2734242 w 2750715"/>
                    <a:gd name="connsiteY2-56" fmla="*/ 952243 h 952243"/>
                    <a:gd name="connsiteX3-57" fmla="*/ 0 w 2750715"/>
                    <a:gd name="connsiteY3-58" fmla="*/ 605633 h 952243"/>
                    <a:gd name="connsiteX4-59" fmla="*/ 0 w 2750715"/>
                    <a:gd name="connsiteY4-60" fmla="*/ 0 h 952243"/>
                    <a:gd name="connsiteX0-61" fmla="*/ 0 w 2750715"/>
                    <a:gd name="connsiteY0-62" fmla="*/ 0 h 723643"/>
                    <a:gd name="connsiteX1-63" fmla="*/ 2750715 w 2750715"/>
                    <a:gd name="connsiteY1-64" fmla="*/ 429126 h 723643"/>
                    <a:gd name="connsiteX2-65" fmla="*/ 2747830 w 2750715"/>
                    <a:gd name="connsiteY2-66" fmla="*/ 723643 h 723643"/>
                    <a:gd name="connsiteX3-67" fmla="*/ 0 w 2750715"/>
                    <a:gd name="connsiteY3-68" fmla="*/ 605633 h 723643"/>
                    <a:gd name="connsiteX4-69" fmla="*/ 0 w 2750715"/>
                    <a:gd name="connsiteY4-70" fmla="*/ 0 h 723643"/>
                    <a:gd name="connsiteX0-71" fmla="*/ 0 w 2750715"/>
                    <a:gd name="connsiteY0-72" fmla="*/ 0 h 723643"/>
                    <a:gd name="connsiteX1-73" fmla="*/ 2750715 w 2750715"/>
                    <a:gd name="connsiteY1-74" fmla="*/ 391026 h 723643"/>
                    <a:gd name="connsiteX2-75" fmla="*/ 2747830 w 2750715"/>
                    <a:gd name="connsiteY2-76" fmla="*/ 723643 h 723643"/>
                    <a:gd name="connsiteX3-77" fmla="*/ 0 w 2750715"/>
                    <a:gd name="connsiteY3-78" fmla="*/ 605633 h 723643"/>
                    <a:gd name="connsiteX4-79" fmla="*/ 0 w 2750715"/>
                    <a:gd name="connsiteY4-80" fmla="*/ 0 h 723643"/>
                    <a:gd name="connsiteX0-81" fmla="*/ 0 w 2752254"/>
                    <a:gd name="connsiteY0-82" fmla="*/ 0 h 742693"/>
                    <a:gd name="connsiteX1-83" fmla="*/ 2750715 w 2752254"/>
                    <a:gd name="connsiteY1-84" fmla="*/ 391026 h 742693"/>
                    <a:gd name="connsiteX2-85" fmla="*/ 2752076 w 2752254"/>
                    <a:gd name="connsiteY2-86" fmla="*/ 742693 h 742693"/>
                    <a:gd name="connsiteX3-87" fmla="*/ 0 w 2752254"/>
                    <a:gd name="connsiteY3-88" fmla="*/ 605633 h 742693"/>
                    <a:gd name="connsiteX4-89" fmla="*/ 0 w 2752254"/>
                    <a:gd name="connsiteY4-90" fmla="*/ 0 h 742693"/>
                    <a:gd name="connsiteX0-91" fmla="*/ 0 w 2760622"/>
                    <a:gd name="connsiteY0-92" fmla="*/ 0 h 642680"/>
                    <a:gd name="connsiteX1-93" fmla="*/ 2750715 w 2760622"/>
                    <a:gd name="connsiteY1-94" fmla="*/ 391026 h 642680"/>
                    <a:gd name="connsiteX2-95" fmla="*/ 2760567 w 2760622"/>
                    <a:gd name="connsiteY2-96" fmla="*/ 642680 h 642680"/>
                    <a:gd name="connsiteX3-97" fmla="*/ 0 w 2760622"/>
                    <a:gd name="connsiteY3-98" fmla="*/ 605633 h 642680"/>
                    <a:gd name="connsiteX4-99" fmla="*/ 0 w 2760622"/>
                    <a:gd name="connsiteY4-100" fmla="*/ 0 h 642680"/>
                    <a:gd name="connsiteX0-101" fmla="*/ 0 w 2752252"/>
                    <a:gd name="connsiteY0-102" fmla="*/ 0 h 747455"/>
                    <a:gd name="connsiteX1-103" fmla="*/ 2750715 w 2752252"/>
                    <a:gd name="connsiteY1-104" fmla="*/ 391026 h 747455"/>
                    <a:gd name="connsiteX2-105" fmla="*/ 2752074 w 2752252"/>
                    <a:gd name="connsiteY2-106" fmla="*/ 747455 h 747455"/>
                    <a:gd name="connsiteX3-107" fmla="*/ 0 w 2752252"/>
                    <a:gd name="connsiteY3-108" fmla="*/ 605633 h 747455"/>
                    <a:gd name="connsiteX4-109" fmla="*/ 0 w 2752252"/>
                    <a:gd name="connsiteY4-110" fmla="*/ 0 h 747455"/>
                    <a:gd name="connsiteX0-111" fmla="*/ 0 w 2752252"/>
                    <a:gd name="connsiteY0-112" fmla="*/ 0 h 747455"/>
                    <a:gd name="connsiteX1-113" fmla="*/ 2750715 w 2752252"/>
                    <a:gd name="connsiteY1-114" fmla="*/ 282677 h 747455"/>
                    <a:gd name="connsiteX2-115" fmla="*/ 2752074 w 2752252"/>
                    <a:gd name="connsiteY2-116" fmla="*/ 747455 h 747455"/>
                    <a:gd name="connsiteX3-117" fmla="*/ 0 w 2752252"/>
                    <a:gd name="connsiteY3-118" fmla="*/ 605633 h 747455"/>
                    <a:gd name="connsiteX4-119" fmla="*/ 0 w 2752252"/>
                    <a:gd name="connsiteY4-120" fmla="*/ 0 h 747455"/>
                    <a:gd name="connsiteX0-121" fmla="*/ 0 w 2752252"/>
                    <a:gd name="connsiteY0-122" fmla="*/ 0 h 648135"/>
                    <a:gd name="connsiteX1-123" fmla="*/ 2750715 w 2752252"/>
                    <a:gd name="connsiteY1-124" fmla="*/ 282677 h 648135"/>
                    <a:gd name="connsiteX2-125" fmla="*/ 2752074 w 2752252"/>
                    <a:gd name="connsiteY2-126" fmla="*/ 648135 h 648135"/>
                    <a:gd name="connsiteX3-127" fmla="*/ 0 w 2752252"/>
                    <a:gd name="connsiteY3-128" fmla="*/ 605633 h 648135"/>
                    <a:gd name="connsiteX4-129" fmla="*/ 0 w 2752252"/>
                    <a:gd name="connsiteY4-130" fmla="*/ 0 h 648135"/>
                    <a:gd name="connsiteX0-131" fmla="*/ 0 w 2752252"/>
                    <a:gd name="connsiteY0-132" fmla="*/ 0 h 618791"/>
                    <a:gd name="connsiteX1-133" fmla="*/ 2750715 w 2752252"/>
                    <a:gd name="connsiteY1-134" fmla="*/ 282677 h 618791"/>
                    <a:gd name="connsiteX2-135" fmla="*/ 2752074 w 2752252"/>
                    <a:gd name="connsiteY2-136" fmla="*/ 618791 h 618791"/>
                    <a:gd name="connsiteX3-137" fmla="*/ 0 w 2752252"/>
                    <a:gd name="connsiteY3-138" fmla="*/ 605633 h 618791"/>
                    <a:gd name="connsiteX4-139" fmla="*/ 0 w 2752252"/>
                    <a:gd name="connsiteY4-140" fmla="*/ 0 h 618791"/>
                    <a:gd name="connsiteX0-141" fmla="*/ 0 w 2752252"/>
                    <a:gd name="connsiteY0-142" fmla="*/ 0 h 634592"/>
                    <a:gd name="connsiteX1-143" fmla="*/ 2750715 w 2752252"/>
                    <a:gd name="connsiteY1-144" fmla="*/ 282677 h 634592"/>
                    <a:gd name="connsiteX2-145" fmla="*/ 2752074 w 2752252"/>
                    <a:gd name="connsiteY2-146" fmla="*/ 634592 h 634592"/>
                    <a:gd name="connsiteX3-147" fmla="*/ 0 w 2752252"/>
                    <a:gd name="connsiteY3-148" fmla="*/ 605633 h 634592"/>
                    <a:gd name="connsiteX4-149" fmla="*/ 0 w 2752252"/>
                    <a:gd name="connsiteY4-150" fmla="*/ 0 h 634592"/>
                    <a:gd name="connsiteX0-151" fmla="*/ 0 w 2750715"/>
                    <a:gd name="connsiteY0-152" fmla="*/ 0 h 634592"/>
                    <a:gd name="connsiteX1-153" fmla="*/ 2750715 w 2750715"/>
                    <a:gd name="connsiteY1-154" fmla="*/ 282677 h 634592"/>
                    <a:gd name="connsiteX2-155" fmla="*/ 2747826 w 2750715"/>
                    <a:gd name="connsiteY2-156" fmla="*/ 634592 h 634592"/>
                    <a:gd name="connsiteX3-157" fmla="*/ 0 w 2750715"/>
                    <a:gd name="connsiteY3-158" fmla="*/ 605633 h 634592"/>
                    <a:gd name="connsiteX4-159" fmla="*/ 0 w 2750715"/>
                    <a:gd name="connsiteY4-160" fmla="*/ 0 h 634592"/>
                    <a:gd name="connsiteX0-161" fmla="*/ 0 w 2750715"/>
                    <a:gd name="connsiteY0-162" fmla="*/ 0 h 636849"/>
                    <a:gd name="connsiteX1-163" fmla="*/ 2750715 w 2750715"/>
                    <a:gd name="connsiteY1-164" fmla="*/ 282677 h 636849"/>
                    <a:gd name="connsiteX2-165" fmla="*/ 2743581 w 2750715"/>
                    <a:gd name="connsiteY2-166" fmla="*/ 636849 h 636849"/>
                    <a:gd name="connsiteX3-167" fmla="*/ 0 w 2750715"/>
                    <a:gd name="connsiteY3-168" fmla="*/ 605633 h 636849"/>
                    <a:gd name="connsiteX4-169" fmla="*/ 0 w 2750715"/>
                    <a:gd name="connsiteY4-170" fmla="*/ 0 h 636849"/>
                    <a:gd name="connsiteX0-171" fmla="*/ 0 w 2752252"/>
                    <a:gd name="connsiteY0-172" fmla="*/ 0 h 636849"/>
                    <a:gd name="connsiteX1-173" fmla="*/ 2750715 w 2752252"/>
                    <a:gd name="connsiteY1-174" fmla="*/ 282677 h 636849"/>
                    <a:gd name="connsiteX2-175" fmla="*/ 2752074 w 2752252"/>
                    <a:gd name="connsiteY2-176" fmla="*/ 636849 h 636849"/>
                    <a:gd name="connsiteX3-177" fmla="*/ 0 w 2752252"/>
                    <a:gd name="connsiteY3-178" fmla="*/ 605633 h 636849"/>
                    <a:gd name="connsiteX4-179" fmla="*/ 0 w 2752252"/>
                    <a:gd name="connsiteY4-180" fmla="*/ 0 h 63684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sp>
        <p:nvSpPr>
          <p:cNvPr id="22" name="Oval 21"/>
          <p:cNvSpPr/>
          <p:nvPr/>
        </p:nvSpPr>
        <p:spPr bwMode="auto">
          <a:xfrm>
            <a:off x="6618894" y="3131503"/>
            <a:ext cx="289733" cy="289733"/>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Oval 22"/>
          <p:cNvSpPr/>
          <p:nvPr/>
        </p:nvSpPr>
        <p:spPr bwMode="auto">
          <a:xfrm>
            <a:off x="7158243" y="2356482"/>
            <a:ext cx="289733" cy="289733"/>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27" name="Straight Connector 26"/>
          <p:cNvCxnSpPr/>
          <p:nvPr/>
        </p:nvCxnSpPr>
        <p:spPr>
          <a:xfrm>
            <a:off x="7303108" y="2500171"/>
            <a:ext cx="1578163" cy="1175"/>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762185" y="3274552"/>
            <a:ext cx="1641818" cy="751240"/>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p:cNvSpPr/>
          <p:nvPr/>
        </p:nvSpPr>
        <p:spPr bwMode="auto">
          <a:xfrm>
            <a:off x="5401401" y="2356482"/>
            <a:ext cx="289733" cy="289733"/>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cxnSp>
        <p:nvCxnSpPr>
          <p:cNvPr id="30" name="Straight Connector 29"/>
          <p:cNvCxnSpPr/>
          <p:nvPr/>
        </p:nvCxnSpPr>
        <p:spPr>
          <a:xfrm>
            <a:off x="3955774" y="2500171"/>
            <a:ext cx="1578163" cy="1175"/>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Oval 30"/>
          <p:cNvSpPr/>
          <p:nvPr/>
        </p:nvSpPr>
        <p:spPr bwMode="auto">
          <a:xfrm>
            <a:off x="5971946" y="3131503"/>
            <a:ext cx="289733" cy="289733"/>
          </a:xfrm>
          <a:prstGeom prst="ellipse">
            <a:avLst/>
          </a:prstGeom>
          <a:solidFill>
            <a:schemeClr val="bg1"/>
          </a:solidFill>
          <a:ln w="9525">
            <a:noFill/>
            <a:round/>
          </a:ln>
        </p:spPr>
        <p:txBody>
          <a:bodyPr vert="horz" wrap="square" lIns="96435" tIns="48218" rIns="96435" bIns="48218" numCol="1" rtlCol="0" anchor="t" anchorCtr="0" compatLnSpc="1"/>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9" name="Group 68"/>
          <p:cNvGrpSpPr/>
          <p:nvPr/>
        </p:nvGrpSpPr>
        <p:grpSpPr>
          <a:xfrm>
            <a:off x="9173313" y="2056539"/>
            <a:ext cx="2566773" cy="942198"/>
            <a:chOff x="1603804" y="2220559"/>
            <a:chExt cx="2433815" cy="893393"/>
          </a:xfrm>
        </p:grpSpPr>
        <p:sp>
          <p:nvSpPr>
            <p:cNvPr id="70"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Red Pencil</a:t>
              </a:r>
            </a:p>
          </p:txBody>
        </p:sp>
        <p:sp>
          <p:nvSpPr>
            <p:cNvPr id="71" name="TextBox 70"/>
            <p:cNvSpPr txBox="1"/>
            <p:nvPr/>
          </p:nvSpPr>
          <p:spPr>
            <a:xfrm>
              <a:off x="1679271" y="2559832"/>
              <a:ext cx="2358348"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cxnSp>
        <p:nvCxnSpPr>
          <p:cNvPr id="72" name="Straight Connector 71"/>
          <p:cNvCxnSpPr/>
          <p:nvPr/>
        </p:nvCxnSpPr>
        <p:spPr>
          <a:xfrm flipH="1">
            <a:off x="4479271" y="3274552"/>
            <a:ext cx="1641818" cy="751240"/>
          </a:xfrm>
          <a:prstGeom prst="line">
            <a:avLst/>
          </a:prstGeom>
          <a:ln w="12700">
            <a:solidFill>
              <a:schemeClr val="tx1">
                <a:lumMod val="75000"/>
                <a:lumOff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1174286" y="2179367"/>
            <a:ext cx="2560318" cy="942198"/>
            <a:chOff x="1494367" y="2220559"/>
            <a:chExt cx="2427694" cy="893393"/>
          </a:xfrm>
        </p:grpSpPr>
        <p:sp>
          <p:nvSpPr>
            <p:cNvPr id="74" name="Text Placeholder 2"/>
            <p:cNvSpPr txBox="1"/>
            <p:nvPr/>
          </p:nvSpPr>
          <p:spPr>
            <a:xfrm>
              <a:off x="1908601"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Blue Pencil</a:t>
              </a:r>
            </a:p>
          </p:txBody>
        </p:sp>
        <p:sp>
          <p:nvSpPr>
            <p:cNvPr id="75" name="TextBox 74"/>
            <p:cNvSpPr txBox="1"/>
            <p:nvPr/>
          </p:nvSpPr>
          <p:spPr>
            <a:xfrm>
              <a:off x="1494367" y="2559832"/>
              <a:ext cx="2324283"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6" name="Group 75"/>
          <p:cNvGrpSpPr/>
          <p:nvPr/>
        </p:nvGrpSpPr>
        <p:grpSpPr>
          <a:xfrm>
            <a:off x="2031489" y="4350086"/>
            <a:ext cx="2560318" cy="942198"/>
            <a:chOff x="1494367" y="2220559"/>
            <a:chExt cx="2427694" cy="893393"/>
          </a:xfrm>
        </p:grpSpPr>
        <p:sp>
          <p:nvSpPr>
            <p:cNvPr id="77" name="Text Placeholder 2"/>
            <p:cNvSpPr txBox="1"/>
            <p:nvPr/>
          </p:nvSpPr>
          <p:spPr>
            <a:xfrm>
              <a:off x="1908601"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Purple Pencil</a:t>
              </a:r>
            </a:p>
          </p:txBody>
        </p:sp>
        <p:sp>
          <p:nvSpPr>
            <p:cNvPr id="78" name="TextBox 77"/>
            <p:cNvSpPr txBox="1"/>
            <p:nvPr/>
          </p:nvSpPr>
          <p:spPr>
            <a:xfrm>
              <a:off x="1494367" y="2559832"/>
              <a:ext cx="2324283"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9" name="Group 78"/>
          <p:cNvGrpSpPr/>
          <p:nvPr/>
        </p:nvGrpSpPr>
        <p:grpSpPr>
          <a:xfrm>
            <a:off x="8275877" y="4350086"/>
            <a:ext cx="2566773" cy="942198"/>
            <a:chOff x="1603804" y="2220559"/>
            <a:chExt cx="2433815" cy="893393"/>
          </a:xfrm>
        </p:grpSpPr>
        <p:sp>
          <p:nvSpPr>
            <p:cNvPr id="80"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Yellow Pencil</a:t>
              </a:r>
            </a:p>
          </p:txBody>
        </p:sp>
        <p:sp>
          <p:nvSpPr>
            <p:cNvPr id="81" name="TextBox 80"/>
            <p:cNvSpPr txBox="1"/>
            <p:nvPr/>
          </p:nvSpPr>
          <p:spPr>
            <a:xfrm>
              <a:off x="1679271" y="2559832"/>
              <a:ext cx="2358348"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Dorum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kolar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edipeping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elik</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red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paorut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dacilasir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caeten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44" name="矩形 43"/>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47"/>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文本框 49"/>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up)">
                                      <p:cBhvr>
                                        <p:cTn id="39" dur="500"/>
                                        <p:tgtEl>
                                          <p:spTgt spid="7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fade">
                                      <p:cBhvr>
                                        <p:cTn id="43" dur="500"/>
                                        <p:tgtEl>
                                          <p:spTgt spid="76"/>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fade">
                                      <p:cBhvr>
                                        <p:cTn id="5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9"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54495" y="1896206"/>
            <a:ext cx="3149761" cy="614453"/>
            <a:chOff x="4602698" y="1797983"/>
            <a:chExt cx="2986604" cy="582624"/>
          </a:xfrm>
        </p:grpSpPr>
        <p:sp>
          <p:nvSpPr>
            <p:cNvPr id="16" name="Shape 848"/>
            <p:cNvSpPr/>
            <p:nvPr/>
          </p:nvSpPr>
          <p:spPr>
            <a:xfrm>
              <a:off x="4602698" y="1797983"/>
              <a:ext cx="2986604" cy="582624"/>
            </a:xfrm>
            <a:prstGeom prst="roundRect">
              <a:avLst>
                <a:gd name="adj" fmla="val 15000"/>
              </a:avLst>
            </a:pr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Rectangle 16"/>
            <p:cNvSpPr/>
            <p:nvPr/>
          </p:nvSpPr>
          <p:spPr>
            <a:xfrm>
              <a:off x="4602698" y="1932834"/>
              <a:ext cx="2986604" cy="302899"/>
            </a:xfrm>
            <a:prstGeom prst="rect">
              <a:avLst/>
            </a:prstGeom>
          </p:spPr>
          <p:txBody>
            <a:bodyPr wrap="square">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Invest In Marketer</a:t>
              </a:r>
            </a:p>
          </p:txBody>
        </p:sp>
      </p:grpSp>
      <p:grpSp>
        <p:nvGrpSpPr>
          <p:cNvPr id="3" name="Group 2"/>
          <p:cNvGrpSpPr/>
          <p:nvPr/>
        </p:nvGrpSpPr>
        <p:grpSpPr>
          <a:xfrm>
            <a:off x="8030954" y="3805012"/>
            <a:ext cx="2818375" cy="614451"/>
            <a:chOff x="7614617" y="3607912"/>
            <a:chExt cx="2672384" cy="582623"/>
          </a:xfrm>
        </p:grpSpPr>
        <p:sp>
          <p:nvSpPr>
            <p:cNvPr id="7" name="Shape 833"/>
            <p:cNvSpPr/>
            <p:nvPr/>
          </p:nvSpPr>
          <p:spPr>
            <a:xfrm>
              <a:off x="7614617" y="3607912"/>
              <a:ext cx="2672383" cy="582623"/>
            </a:xfrm>
            <a:prstGeom prst="roundRect">
              <a:avLst>
                <a:gd name="adj" fmla="val 15000"/>
              </a:avLst>
            </a:pr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Rectangle 17"/>
            <p:cNvSpPr/>
            <p:nvPr/>
          </p:nvSpPr>
          <p:spPr>
            <a:xfrm>
              <a:off x="7614617" y="3745964"/>
              <a:ext cx="2672384" cy="302899"/>
            </a:xfrm>
            <a:prstGeom prst="rect">
              <a:avLst/>
            </a:prstGeom>
          </p:spPr>
          <p:txBody>
            <a:bodyPr wrap="square">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Built Community</a:t>
              </a:r>
            </a:p>
          </p:txBody>
        </p:sp>
      </p:grpSp>
      <p:grpSp>
        <p:nvGrpSpPr>
          <p:cNvPr id="4" name="Group 3"/>
          <p:cNvGrpSpPr/>
          <p:nvPr/>
        </p:nvGrpSpPr>
        <p:grpSpPr>
          <a:xfrm>
            <a:off x="2059649" y="3805012"/>
            <a:ext cx="2782326" cy="614451"/>
            <a:chOff x="1952625" y="3607912"/>
            <a:chExt cx="2638202" cy="582623"/>
          </a:xfrm>
        </p:grpSpPr>
        <p:sp>
          <p:nvSpPr>
            <p:cNvPr id="10" name="Shape 838"/>
            <p:cNvSpPr/>
            <p:nvPr/>
          </p:nvSpPr>
          <p:spPr>
            <a:xfrm>
              <a:off x="1952625" y="3607912"/>
              <a:ext cx="2638202" cy="582623"/>
            </a:xfrm>
            <a:prstGeom prst="roundRect">
              <a:avLst>
                <a:gd name="adj" fmla="val 15000"/>
              </a:avLst>
            </a:pr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p:nvPr/>
          </p:nvSpPr>
          <p:spPr>
            <a:xfrm>
              <a:off x="1952625" y="3733263"/>
              <a:ext cx="2638202" cy="302899"/>
            </a:xfrm>
            <a:prstGeom prst="rect">
              <a:avLst/>
            </a:prstGeom>
          </p:spPr>
          <p:txBody>
            <a:bodyPr wrap="square">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Actives your Loyal Costumer</a:t>
              </a:r>
            </a:p>
          </p:txBody>
        </p:sp>
      </p:grpSp>
      <p:grpSp>
        <p:nvGrpSpPr>
          <p:cNvPr id="5" name="Group 4"/>
          <p:cNvGrpSpPr/>
          <p:nvPr/>
        </p:nvGrpSpPr>
        <p:grpSpPr>
          <a:xfrm>
            <a:off x="4854492" y="5397592"/>
            <a:ext cx="3149764" cy="614453"/>
            <a:chOff x="4602695" y="5117998"/>
            <a:chExt cx="2986607" cy="582624"/>
          </a:xfrm>
        </p:grpSpPr>
        <p:sp>
          <p:nvSpPr>
            <p:cNvPr id="13" name="Shape 843"/>
            <p:cNvSpPr/>
            <p:nvPr/>
          </p:nvSpPr>
          <p:spPr>
            <a:xfrm>
              <a:off x="4602698" y="5117998"/>
              <a:ext cx="2986604" cy="582624"/>
            </a:xfrm>
            <a:prstGeom prst="roundRect">
              <a:avLst>
                <a:gd name="adj" fmla="val 15000"/>
              </a:avLst>
            </a:pr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ectangle 19"/>
            <p:cNvSpPr/>
            <p:nvPr/>
          </p:nvSpPr>
          <p:spPr>
            <a:xfrm>
              <a:off x="4602695" y="5248839"/>
              <a:ext cx="2986605" cy="302899"/>
            </a:xfrm>
            <a:prstGeom prst="rect">
              <a:avLst/>
            </a:prstGeom>
          </p:spPr>
          <p:txBody>
            <a:bodyPr wrap="square">
              <a:spAutoFit/>
            </a:bodyPr>
            <a:lstStyle/>
            <a:p>
              <a:pPr algn="ctr"/>
              <a:r>
                <a:rPr lang="en-US" sz="147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Test &amp; Learn</a:t>
              </a:r>
            </a:p>
          </p:txBody>
        </p:sp>
      </p:grpSp>
      <p:sp>
        <p:nvSpPr>
          <p:cNvPr id="21" name="TextBox 20"/>
          <p:cNvSpPr txBox="1"/>
          <p:nvPr/>
        </p:nvSpPr>
        <p:spPr>
          <a:xfrm>
            <a:off x="8030952" y="4510366"/>
            <a:ext cx="3149762" cy="324704"/>
          </a:xfrm>
          <a:prstGeom prst="rect">
            <a:avLst/>
          </a:prstGeom>
          <a:noFill/>
        </p:spPr>
        <p:txBody>
          <a:bodyPr wrap="square" lIns="0" tIns="0" rIns="0" bIns="0" rtlCol="0">
            <a:spAutoFit/>
          </a:bodyPr>
          <a:lstStyle/>
          <a:p>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2" name="TextBox 21"/>
          <p:cNvSpPr txBox="1"/>
          <p:nvPr/>
        </p:nvSpPr>
        <p:spPr>
          <a:xfrm>
            <a:off x="4876957" y="2560354"/>
            <a:ext cx="3149762" cy="324704"/>
          </a:xfrm>
          <a:prstGeom prst="rect">
            <a:avLst/>
          </a:prstGeom>
          <a:noFill/>
        </p:spPr>
        <p:txBody>
          <a:bodyPr wrap="square" lIns="0" tIns="0" rIns="0" bIns="0" rtlCol="0">
            <a:spAutoFit/>
          </a:bodyPr>
          <a:lstStyle/>
          <a:p>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3" name="TextBox 22"/>
          <p:cNvSpPr txBox="1"/>
          <p:nvPr/>
        </p:nvSpPr>
        <p:spPr>
          <a:xfrm>
            <a:off x="4879809" y="6064956"/>
            <a:ext cx="3149762" cy="324704"/>
          </a:xfrm>
          <a:prstGeom prst="rect">
            <a:avLst/>
          </a:prstGeom>
          <a:noFill/>
        </p:spPr>
        <p:txBody>
          <a:bodyPr wrap="square" lIns="0" tIns="0" rIns="0" bIns="0" rtlCol="0">
            <a:spAutoFit/>
          </a:bodyPr>
          <a:lstStyle/>
          <a:p>
            <a:pPr algn="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24" name="TextBox 23"/>
          <p:cNvSpPr txBox="1"/>
          <p:nvPr/>
        </p:nvSpPr>
        <p:spPr>
          <a:xfrm>
            <a:off x="1692212" y="3357112"/>
            <a:ext cx="3149762" cy="324704"/>
          </a:xfrm>
          <a:prstGeom prst="rect">
            <a:avLst/>
          </a:prstGeom>
          <a:noFill/>
        </p:spPr>
        <p:txBody>
          <a:bodyPr wrap="square" lIns="0" tIns="0" rIns="0" bIns="0" rtlCol="0">
            <a:spAutoFit/>
          </a:bodyPr>
          <a:lstStyle/>
          <a:p>
            <a:pPr algn="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ectetur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grpSp>
        <p:nvGrpSpPr>
          <p:cNvPr id="33" name="Group 32"/>
          <p:cNvGrpSpPr/>
          <p:nvPr/>
        </p:nvGrpSpPr>
        <p:grpSpPr>
          <a:xfrm>
            <a:off x="5620218" y="3063723"/>
            <a:ext cx="1636810" cy="2130225"/>
            <a:chOff x="4375152" y="1801285"/>
            <a:chExt cx="3651249" cy="4751916"/>
          </a:xfrm>
        </p:grpSpPr>
        <p:grpSp>
          <p:nvGrpSpPr>
            <p:cNvPr id="34" name="Group 33"/>
            <p:cNvGrpSpPr/>
            <p:nvPr/>
          </p:nvGrpSpPr>
          <p:grpSpPr>
            <a:xfrm>
              <a:off x="4375152" y="1801285"/>
              <a:ext cx="3651249" cy="4751916"/>
              <a:chOff x="3281363" y="1350963"/>
              <a:chExt cx="2738437" cy="3563937"/>
            </a:xfrm>
          </p:grpSpPr>
          <p:sp>
            <p:nvSpPr>
              <p:cNvPr id="40"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5"/>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6"/>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Freeform 10"/>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Freeform 13"/>
            <p:cNvSpPr/>
            <p:nvPr/>
          </p:nvSpPr>
          <p:spPr bwMode="auto">
            <a:xfrm>
              <a:off x="6195485" y="3611033"/>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3"/>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4"/>
            <p:cNvSpPr/>
            <p:nvPr/>
          </p:nvSpPr>
          <p:spPr bwMode="auto">
            <a:xfrm>
              <a:off x="4980518" y="2398184"/>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15"/>
            <p:cNvSpPr/>
            <p:nvPr/>
          </p:nvSpPr>
          <p:spPr bwMode="auto">
            <a:xfrm>
              <a:off x="4980518" y="3611033"/>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4"/>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Freeform 12"/>
            <p:cNvSpPr/>
            <p:nvPr/>
          </p:nvSpPr>
          <p:spPr bwMode="auto">
            <a:xfrm>
              <a:off x="6195485" y="2398184"/>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Oval 16"/>
            <p:cNvSpPr>
              <a:spLocks noChangeArrowheads="1"/>
            </p:cNvSpPr>
            <p:nvPr/>
          </p:nvSpPr>
          <p:spPr bwMode="auto">
            <a:xfrm>
              <a:off x="5604933" y="3024717"/>
              <a:ext cx="1191683" cy="1193800"/>
            </a:xfrm>
            <a:prstGeom prst="ellipse">
              <a:avLst/>
            </a:prstGeom>
            <a:solidFill>
              <a:schemeClr val="bg1">
                <a:lumMod val="85000"/>
              </a:schemeClr>
            </a:solidFill>
            <a:ln>
              <a:noFill/>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8" name="矩形 47"/>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2" name="文本框 51"/>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文本框 53"/>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4000"/>
                            </p:stCondLst>
                            <p:childTnLst>
                              <p:par>
                                <p:cTn id="39" presetID="22" presetClass="entr" presetSubtype="2"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right)">
                                      <p:cBhvr>
                                        <p:cTn id="4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3"/>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03</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500"/>
                                      </p:stCondLst>
                                      <p:childTnLst>
                                        <p:set>
                                          <p:cBhvr>
                                            <p:cTn id="6" dur="1" fill="hold">
                                              <p:stCondLst>
                                                <p:cond delay="0"/>
                                              </p:stCondLst>
                                            </p:cTn>
                                            <p:tgtEl>
                                              <p:spTgt spid="57"/>
                                            </p:tgtEl>
                                            <p:attrNameLst>
                                              <p:attrName>style.visibility</p:attrName>
                                            </p:attrNameLst>
                                          </p:cBhvr>
                                          <p:to>
                                            <p:strVal val="visible"/>
                                          </p:to>
                                        </p:set>
                                        <p:anim calcmode="lin" valueType="num" p14:bounceEnd="40000">
                                          <p:cBhvr additive="base">
                                            <p:cTn id="7"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40000" fill="hold" grpId="0" nodeType="clickEffect" p14:presetBounceEnd="40000">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14:bounceEnd="40000">
                                          <p:cBhvr additive="base">
                                            <p:cTn id="13"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4"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14:presetBounceEnd="4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40000">
                                          <p:cBhvr additive="base">
                                            <p:cTn id="19"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0"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strVal val="4*#ppt_w"/>
                                              </p:val>
                                            </p:tav>
                                            <p:tav tm="100000">
                                              <p:val>
                                                <p:strVal val="#ppt_w"/>
                                              </p:val>
                                            </p:tav>
                                          </p:tavLst>
                                        </p:anim>
                                        <p:anim calcmode="lin" valueType="num">
                                          <p:cBhvr>
                                            <p:cTn id="26"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p:tgtEl>
                                              <p:spTgt spid="62"/>
                                            </p:tgtEl>
                                            <p:attrNameLst>
                                              <p:attrName>ppt_x</p:attrName>
                                            </p:attrNameLst>
                                          </p:cBhvr>
                                          <p:tavLst>
                                            <p:tav tm="0">
                                              <p:val>
                                                <p:strVal val="#ppt_x-#ppt_w*1.125000"/>
                                              </p:val>
                                            </p:tav>
                                            <p:tav tm="100000">
                                              <p:val>
                                                <p:strVal val="#ppt_x"/>
                                              </p:val>
                                            </p:tav>
                                          </p:tavLst>
                                        </p:anim>
                                        <p:animEffect transition="in" filter="wipe(right)">
                                          <p:cBhvr>
                                            <p:cTn id="41" dur="500"/>
                                            <p:tgtEl>
                                              <p:spTgt spid="62"/>
                                            </p:tgtEl>
                                          </p:cBhvr>
                                        </p:animEffect>
                                      </p:childTnLst>
                                    </p:cTn>
                                  </p:par>
                                </p:childTnLst>
                              </p:cTn>
                            </p:par>
                            <p:par>
                              <p:cTn id="42" fill="hold">
                                <p:stCondLst>
                                  <p:cond delay="1500"/>
                                </p:stCondLst>
                                <p:childTnLst>
                                  <p:par>
                                    <p:cTn id="43" presetID="1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p:tgtEl>
                                              <p:spTgt spid="63"/>
                                            </p:tgtEl>
                                            <p:attrNameLst>
                                              <p:attrName>ppt_x</p:attrName>
                                            </p:attrNameLst>
                                          </p:cBhvr>
                                          <p:tavLst>
                                            <p:tav tm="0">
                                              <p:val>
                                                <p:strVal val="#ppt_x-#ppt_w*1.125000"/>
                                              </p:val>
                                            </p:tav>
                                            <p:tav tm="100000">
                                              <p:val>
                                                <p:strVal val="#ppt_x"/>
                                              </p:val>
                                            </p:tav>
                                          </p:tavLst>
                                        </p:anim>
                                        <p:animEffect transition="in" filter="wipe(right)">
                                          <p:cBhvr>
                                            <p:cTn id="46" dur="500"/>
                                            <p:tgtEl>
                                              <p:spTgt spid="63"/>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p:tgtEl>
                                              <p:spTgt spid="64"/>
                                            </p:tgtEl>
                                            <p:attrNameLst>
                                              <p:attrName>ppt_x</p:attrName>
                                            </p:attrNameLst>
                                          </p:cBhvr>
                                          <p:tavLst>
                                            <p:tav tm="0">
                                              <p:val>
                                                <p:strVal val="#ppt_x-#ppt_w*1.125000"/>
                                              </p:val>
                                            </p:tav>
                                            <p:tav tm="100000">
                                              <p:val>
                                                <p:strVal val="#ppt_x"/>
                                              </p:val>
                                            </p:tav>
                                          </p:tavLst>
                                        </p:anim>
                                        <p:animEffect transition="in" filter="wipe(righ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50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500" fill="hold"/>
                                            <p:tgtEl>
                                              <p:spTgt spid="57"/>
                                            </p:tgtEl>
                                            <p:attrNameLst>
                                              <p:attrName>ppt_x</p:attrName>
                                            </p:attrNameLst>
                                          </p:cBhvr>
                                          <p:tavLst>
                                            <p:tav tm="0">
                                              <p:val>
                                                <p:strVal val="#ppt_x"/>
                                              </p:val>
                                            </p:tav>
                                            <p:tav tm="100000">
                                              <p:val>
                                                <p:strVal val="#ppt_x"/>
                                              </p:val>
                                            </p:tav>
                                          </p:tavLst>
                                        </p:anim>
                                        <p:anim calcmode="lin" valueType="num">
                                          <p:cBhvr additive="base">
                                            <p:cTn id="8"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4000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1250" fill="hold"/>
                                            <p:tgtEl>
                                              <p:spTgt spid="65"/>
                                            </p:tgtEl>
                                            <p:attrNameLst>
                                              <p:attrName>ppt_x</p:attrName>
                                            </p:attrNameLst>
                                          </p:cBhvr>
                                          <p:tavLst>
                                            <p:tav tm="0">
                                              <p:val>
                                                <p:strVal val="#ppt_x"/>
                                              </p:val>
                                            </p:tav>
                                            <p:tav tm="100000">
                                              <p:val>
                                                <p:strVal val="#ppt_x"/>
                                              </p:val>
                                            </p:tav>
                                          </p:tavLst>
                                        </p:anim>
                                        <p:anim calcmode="lin" valueType="num">
                                          <p:cBhvr additive="base">
                                            <p:cTn id="14"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250" fill="hold"/>
                                            <p:tgtEl>
                                              <p:spTgt spid="66"/>
                                            </p:tgtEl>
                                            <p:attrNameLst>
                                              <p:attrName>ppt_x</p:attrName>
                                            </p:attrNameLst>
                                          </p:cBhvr>
                                          <p:tavLst>
                                            <p:tav tm="0">
                                              <p:val>
                                                <p:strVal val="#ppt_x"/>
                                              </p:val>
                                            </p:tav>
                                            <p:tav tm="100000">
                                              <p:val>
                                                <p:strVal val="#ppt_x"/>
                                              </p:val>
                                            </p:tav>
                                          </p:tavLst>
                                        </p:anim>
                                        <p:anim calcmode="lin" valueType="num">
                                          <p:cBhvr additive="base">
                                            <p:cTn id="20"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strVal val="4*#ppt_w"/>
                                              </p:val>
                                            </p:tav>
                                            <p:tav tm="100000">
                                              <p:val>
                                                <p:strVal val="#ppt_w"/>
                                              </p:val>
                                            </p:tav>
                                          </p:tavLst>
                                        </p:anim>
                                        <p:anim calcmode="lin" valueType="num">
                                          <p:cBhvr>
                                            <p:cTn id="26"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p:tgtEl>
                                              <p:spTgt spid="62"/>
                                            </p:tgtEl>
                                            <p:attrNameLst>
                                              <p:attrName>ppt_x</p:attrName>
                                            </p:attrNameLst>
                                          </p:cBhvr>
                                          <p:tavLst>
                                            <p:tav tm="0">
                                              <p:val>
                                                <p:strVal val="#ppt_x-#ppt_w*1.125000"/>
                                              </p:val>
                                            </p:tav>
                                            <p:tav tm="100000">
                                              <p:val>
                                                <p:strVal val="#ppt_x"/>
                                              </p:val>
                                            </p:tav>
                                          </p:tavLst>
                                        </p:anim>
                                        <p:animEffect transition="in" filter="wipe(right)">
                                          <p:cBhvr>
                                            <p:cTn id="41" dur="500"/>
                                            <p:tgtEl>
                                              <p:spTgt spid="62"/>
                                            </p:tgtEl>
                                          </p:cBhvr>
                                        </p:animEffect>
                                      </p:childTnLst>
                                    </p:cTn>
                                  </p:par>
                                </p:childTnLst>
                              </p:cTn>
                            </p:par>
                            <p:par>
                              <p:cTn id="42" fill="hold">
                                <p:stCondLst>
                                  <p:cond delay="1500"/>
                                </p:stCondLst>
                                <p:childTnLst>
                                  <p:par>
                                    <p:cTn id="43" presetID="1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p:tgtEl>
                                              <p:spTgt spid="63"/>
                                            </p:tgtEl>
                                            <p:attrNameLst>
                                              <p:attrName>ppt_x</p:attrName>
                                            </p:attrNameLst>
                                          </p:cBhvr>
                                          <p:tavLst>
                                            <p:tav tm="0">
                                              <p:val>
                                                <p:strVal val="#ppt_x-#ppt_w*1.125000"/>
                                              </p:val>
                                            </p:tav>
                                            <p:tav tm="100000">
                                              <p:val>
                                                <p:strVal val="#ppt_x"/>
                                              </p:val>
                                            </p:tav>
                                          </p:tavLst>
                                        </p:anim>
                                        <p:animEffect transition="in" filter="wipe(right)">
                                          <p:cBhvr>
                                            <p:cTn id="46" dur="500"/>
                                            <p:tgtEl>
                                              <p:spTgt spid="63"/>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p:tgtEl>
                                              <p:spTgt spid="64"/>
                                            </p:tgtEl>
                                            <p:attrNameLst>
                                              <p:attrName>ppt_x</p:attrName>
                                            </p:attrNameLst>
                                          </p:cBhvr>
                                          <p:tavLst>
                                            <p:tav tm="0">
                                              <p:val>
                                                <p:strVal val="#ppt_x-#ppt_w*1.125000"/>
                                              </p:val>
                                            </p:tav>
                                            <p:tav tm="100000">
                                              <p:val>
                                                <p:strVal val="#ppt_x"/>
                                              </p:val>
                                            </p:tav>
                                          </p:tavLst>
                                        </p:anim>
                                        <p:animEffect transition="in" filter="wipe(righ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p:bldP spid="62" grpId="0"/>
          <p:bldP spid="63" grpId="0"/>
          <p:bldP spid="64" grpId="0"/>
          <p:bldP spid="65" grpId="0"/>
          <p:bldP spid="66"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8739708" y="2032837"/>
            <a:ext cx="3116614" cy="942198"/>
            <a:chOff x="1603804" y="2220559"/>
            <a:chExt cx="2955174" cy="893393"/>
          </a:xfrm>
        </p:grpSpPr>
        <p:sp>
          <p:nvSpPr>
            <p:cNvPr id="56"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Review</a:t>
              </a:r>
            </a:p>
          </p:txBody>
        </p:sp>
        <p:sp>
          <p:nvSpPr>
            <p:cNvPr id="57" name="TextBox 56"/>
            <p:cNvSpPr txBox="1"/>
            <p:nvPr/>
          </p:nvSpPr>
          <p:spPr>
            <a:xfrm>
              <a:off x="1679271" y="2559832"/>
              <a:ext cx="2879707"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8" name="Group 57"/>
          <p:cNvGrpSpPr/>
          <p:nvPr/>
        </p:nvGrpSpPr>
        <p:grpSpPr>
          <a:xfrm>
            <a:off x="8739708" y="4772928"/>
            <a:ext cx="3116614" cy="942198"/>
            <a:chOff x="1603804" y="2220559"/>
            <a:chExt cx="2955174" cy="893393"/>
          </a:xfrm>
        </p:grpSpPr>
        <p:sp>
          <p:nvSpPr>
            <p:cNvPr id="59"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 Brand</a:t>
              </a:r>
            </a:p>
          </p:txBody>
        </p:sp>
        <p:sp>
          <p:nvSpPr>
            <p:cNvPr id="60" name="TextBox 59"/>
            <p:cNvSpPr txBox="1"/>
            <p:nvPr/>
          </p:nvSpPr>
          <p:spPr>
            <a:xfrm>
              <a:off x="1679271" y="2559832"/>
              <a:ext cx="2879707"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1" name="Group 60"/>
          <p:cNvGrpSpPr/>
          <p:nvPr/>
        </p:nvGrpSpPr>
        <p:grpSpPr>
          <a:xfrm>
            <a:off x="980728" y="4772928"/>
            <a:ext cx="3121667" cy="942198"/>
            <a:chOff x="1679271" y="2220559"/>
            <a:chExt cx="2959965" cy="893393"/>
          </a:xfrm>
        </p:grpSpPr>
        <p:sp>
          <p:nvSpPr>
            <p:cNvPr id="62" name="Text Placeholder 2"/>
            <p:cNvSpPr txBox="1"/>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Advertising</a:t>
              </a:r>
            </a:p>
          </p:txBody>
        </p:sp>
        <p:sp>
          <p:nvSpPr>
            <p:cNvPr id="63" name="TextBox 62"/>
            <p:cNvSpPr txBox="1"/>
            <p:nvPr/>
          </p:nvSpPr>
          <p:spPr>
            <a:xfrm>
              <a:off x="1679271" y="2559832"/>
              <a:ext cx="2879707"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4" name="Group 63"/>
          <p:cNvGrpSpPr/>
          <p:nvPr/>
        </p:nvGrpSpPr>
        <p:grpSpPr>
          <a:xfrm>
            <a:off x="980728" y="2032837"/>
            <a:ext cx="3121667" cy="942198"/>
            <a:chOff x="1679271" y="2220559"/>
            <a:chExt cx="2959965" cy="893393"/>
          </a:xfrm>
        </p:grpSpPr>
        <p:sp>
          <p:nvSpPr>
            <p:cNvPr id="65" name="Text Placeholder 2"/>
            <p:cNvSpPr txBox="1"/>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Research</a:t>
              </a:r>
            </a:p>
          </p:txBody>
        </p:sp>
        <p:sp>
          <p:nvSpPr>
            <p:cNvPr id="66" name="TextBox 65"/>
            <p:cNvSpPr txBox="1"/>
            <p:nvPr/>
          </p:nvSpPr>
          <p:spPr>
            <a:xfrm>
              <a:off x="1679271" y="2559832"/>
              <a:ext cx="2879707"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3" name="Group 12"/>
          <p:cNvGrpSpPr/>
          <p:nvPr/>
        </p:nvGrpSpPr>
        <p:grpSpPr>
          <a:xfrm>
            <a:off x="5444244" y="2926419"/>
            <a:ext cx="1995597" cy="1995594"/>
            <a:chOff x="5161898" y="2774830"/>
            <a:chExt cx="1892225" cy="1892223"/>
          </a:xfrm>
        </p:grpSpPr>
        <p:grpSp>
          <p:nvGrpSpPr>
            <p:cNvPr id="36" name="Group 27"/>
            <p:cNvGrpSpPr/>
            <p:nvPr/>
          </p:nvGrpSpPr>
          <p:grpSpPr>
            <a:xfrm>
              <a:off x="5161898" y="2774830"/>
              <a:ext cx="1892225" cy="1892223"/>
              <a:chOff x="3795843" y="1995681"/>
              <a:chExt cx="1589462" cy="1589460"/>
            </a:xfrm>
          </p:grpSpPr>
          <p:sp>
            <p:nvSpPr>
              <p:cNvPr id="47" name="Freeform 46"/>
              <p:cNvSpPr/>
              <p:nvPr/>
            </p:nvSpPr>
            <p:spPr>
              <a:xfrm>
                <a:off x="3943786" y="2143623"/>
                <a:ext cx="1293577" cy="1293577"/>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8631" tIns="238631" rIns="238631" bIns="238631" numCol="1" spcCol="1270" anchor="b" anchorCtr="0">
                <a:noAutofit/>
              </a:bodyPr>
              <a:lstStyle/>
              <a:p>
                <a:pPr algn="ctr" defTabSz="1359535">
                  <a:lnSpc>
                    <a:spcPct val="90000"/>
                  </a:lnSpc>
                  <a:spcAft>
                    <a:spcPct val="35000"/>
                  </a:spcAft>
                </a:pPr>
                <a:endParaRPr lang="en-US" sz="569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Oval 47"/>
              <p:cNvSpPr>
                <a:spLocks noChangeAspect="1"/>
              </p:cNvSpPr>
              <p:nvPr/>
            </p:nvSpPr>
            <p:spPr>
              <a:xfrm>
                <a:off x="3795843" y="1995681"/>
                <a:ext cx="1589462" cy="1589460"/>
              </a:xfrm>
              <a:prstGeom prst="ellipse">
                <a:avLst/>
              </a:prstGeom>
              <a:noFill/>
              <a:ln w="19050">
                <a:solidFill>
                  <a:schemeClr val="tx2">
                    <a:lumMod val="75000"/>
                    <a:lumOff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4" name="Group 53"/>
            <p:cNvGrpSpPr/>
            <p:nvPr/>
          </p:nvGrpSpPr>
          <p:grpSpPr>
            <a:xfrm>
              <a:off x="5609853" y="3349215"/>
              <a:ext cx="925276" cy="787356"/>
              <a:chOff x="2057401" y="1725613"/>
              <a:chExt cx="1214438" cy="1073150"/>
            </a:xfrm>
            <a:solidFill>
              <a:schemeClr val="bg1"/>
            </a:solidFill>
          </p:grpSpPr>
          <p:sp>
            <p:nvSpPr>
              <p:cNvPr id="67" name="Oval 11"/>
              <p:cNvSpPr>
                <a:spLocks noChangeArrowheads="1"/>
              </p:cNvSpPr>
              <p:nvPr/>
            </p:nvSpPr>
            <p:spPr bwMode="auto">
              <a:xfrm>
                <a:off x="2500313" y="2616200"/>
                <a:ext cx="182563" cy="182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Oval 12"/>
              <p:cNvSpPr>
                <a:spLocks noChangeArrowheads="1"/>
              </p:cNvSpPr>
              <p:nvPr/>
            </p:nvSpPr>
            <p:spPr bwMode="auto">
              <a:xfrm>
                <a:off x="2867026" y="2616200"/>
                <a:ext cx="184150" cy="182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9" name="Freeform 13"/>
              <p:cNvSpPr>
                <a:spLocks noEditPoints="1"/>
              </p:cNvSpPr>
              <p:nvPr/>
            </p:nvSpPr>
            <p:spPr bwMode="auto">
              <a:xfrm>
                <a:off x="2057401" y="1725613"/>
                <a:ext cx="1214438" cy="823913"/>
              </a:xfrm>
              <a:custGeom>
                <a:avLst/>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1" name="Group 10"/>
          <p:cNvGrpSpPr/>
          <p:nvPr/>
        </p:nvGrpSpPr>
        <p:grpSpPr>
          <a:xfrm>
            <a:off x="4376576" y="1904478"/>
            <a:ext cx="4057648" cy="4034481"/>
            <a:chOff x="4149535" y="1805826"/>
            <a:chExt cx="3847463" cy="3825496"/>
          </a:xfrm>
        </p:grpSpPr>
        <p:grpSp>
          <p:nvGrpSpPr>
            <p:cNvPr id="2" name="Group 95"/>
            <p:cNvGrpSpPr/>
            <p:nvPr/>
          </p:nvGrpSpPr>
          <p:grpSpPr>
            <a:xfrm>
              <a:off x="4171499" y="1805826"/>
              <a:ext cx="3825499" cy="3825496"/>
              <a:chOff x="2965298" y="1328882"/>
              <a:chExt cx="3213404" cy="3213402"/>
            </a:xfrm>
          </p:grpSpPr>
          <p:sp>
            <p:nvSpPr>
              <p:cNvPr id="3" name="Block Arc 2"/>
              <p:cNvSpPr/>
              <p:nvPr/>
            </p:nvSpPr>
            <p:spPr>
              <a:xfrm>
                <a:off x="2965298" y="1328882"/>
                <a:ext cx="3213404" cy="3213402"/>
              </a:xfrm>
              <a:prstGeom prst="blockArc">
                <a:avLst>
                  <a:gd name="adj1" fmla="val 5400000"/>
                  <a:gd name="adj2" fmla="val 10800000"/>
                  <a:gd name="adj3" fmla="val 4642"/>
                </a:avLst>
              </a:prstGeom>
              <a:solidFill>
                <a:schemeClr val="accent4"/>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Block Arc 3"/>
              <p:cNvSpPr/>
              <p:nvPr/>
            </p:nvSpPr>
            <p:spPr>
              <a:xfrm>
                <a:off x="2965298" y="1328882"/>
                <a:ext cx="3213404" cy="3213402"/>
              </a:xfrm>
              <a:prstGeom prst="blockArc">
                <a:avLst>
                  <a:gd name="adj1" fmla="val 0"/>
                  <a:gd name="adj2" fmla="val 5400000"/>
                  <a:gd name="adj3" fmla="val 4642"/>
                </a:avLst>
              </a:prstGeom>
              <a:solidFill>
                <a:schemeClr val="accent3"/>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 name="Group 93"/>
              <p:cNvGrpSpPr/>
              <p:nvPr/>
            </p:nvGrpSpPr>
            <p:grpSpPr>
              <a:xfrm>
                <a:off x="2965298" y="1328882"/>
                <a:ext cx="3213404" cy="3213402"/>
                <a:chOff x="2965298" y="1328882"/>
                <a:chExt cx="3213404" cy="3213402"/>
              </a:xfrm>
            </p:grpSpPr>
            <p:sp>
              <p:nvSpPr>
                <p:cNvPr id="6" name="Block Arc 5"/>
                <p:cNvSpPr/>
                <p:nvPr/>
              </p:nvSpPr>
              <p:spPr>
                <a:xfrm>
                  <a:off x="2965298" y="1328882"/>
                  <a:ext cx="3213404" cy="3213402"/>
                </a:xfrm>
                <a:prstGeom prst="blockArc">
                  <a:avLst>
                    <a:gd name="adj1" fmla="val 10800000"/>
                    <a:gd name="adj2" fmla="val 16200000"/>
                    <a:gd name="adj3" fmla="val 4642"/>
                  </a:avLst>
                </a:prstGeom>
                <a:solidFill>
                  <a:schemeClr val="accent1"/>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Block Arc 6"/>
                <p:cNvSpPr/>
                <p:nvPr/>
              </p:nvSpPr>
              <p:spPr>
                <a:xfrm>
                  <a:off x="2965298" y="1328882"/>
                  <a:ext cx="3213404" cy="3213402"/>
                </a:xfrm>
                <a:prstGeom prst="blockArc">
                  <a:avLst>
                    <a:gd name="adj1" fmla="val 16200000"/>
                    <a:gd name="adj2" fmla="val 0"/>
                    <a:gd name="adj3" fmla="val 4642"/>
                  </a:avLst>
                </a:prstGeom>
                <a:solidFill>
                  <a:schemeClr val="accent2"/>
                </a:solidFill>
                <a:ln>
                  <a:no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9" name="Group 8"/>
            <p:cNvGrpSpPr/>
            <p:nvPr/>
          </p:nvGrpSpPr>
          <p:grpSpPr>
            <a:xfrm>
              <a:off x="6912537" y="1942131"/>
              <a:ext cx="1077986" cy="1077986"/>
              <a:chOff x="6912537" y="1942131"/>
              <a:chExt cx="1077986" cy="1077986"/>
            </a:xfrm>
          </p:grpSpPr>
          <p:sp>
            <p:nvSpPr>
              <p:cNvPr id="15" name="Freeform 14"/>
              <p:cNvSpPr/>
              <p:nvPr/>
            </p:nvSpPr>
            <p:spPr>
              <a:xfrm>
                <a:off x="6912537" y="1942131"/>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871" tIns="166640" rIns="166640" bIns="166640" numCol="1" spcCol="1270" anchor="ctr" anchorCtr="0">
                <a:noAutofit/>
              </a:bodyPr>
              <a:lstStyle/>
              <a:p>
                <a:pPr algn="ctr" defTabSz="937260">
                  <a:lnSpc>
                    <a:spcPct val="90000"/>
                  </a:lnSpc>
                  <a:spcAft>
                    <a:spcPct val="35000"/>
                  </a:spcAft>
                </a:pPr>
                <a:endParaRPr lang="en-US"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0" name="Freeform 61"/>
              <p:cNvSpPr>
                <a:spLocks noEditPoints="1"/>
              </p:cNvSpPr>
              <p:nvPr/>
            </p:nvSpPr>
            <p:spPr bwMode="auto">
              <a:xfrm>
                <a:off x="7187131" y="2303555"/>
                <a:ext cx="542070" cy="425449"/>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6912537" y="4463857"/>
              <a:ext cx="1077986" cy="1077986"/>
              <a:chOff x="6912537" y="4463857"/>
              <a:chExt cx="1077986" cy="1077986"/>
            </a:xfrm>
          </p:grpSpPr>
          <p:sp>
            <p:nvSpPr>
              <p:cNvPr id="18" name="Freeform 17"/>
              <p:cNvSpPr/>
              <p:nvPr/>
            </p:nvSpPr>
            <p:spPr>
              <a:xfrm>
                <a:off x="6912537" y="4463857"/>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871" tIns="289306" rIns="166640" bIns="166640" numCol="1" spcCol="1270" anchor="ctr" anchorCtr="0">
                <a:noAutofit/>
              </a:bodyPr>
              <a:lstStyle/>
              <a:p>
                <a:pPr algn="ctr" defTabSz="937260">
                  <a:lnSpc>
                    <a:spcPct val="90000"/>
                  </a:lnSpc>
                  <a:spcAft>
                    <a:spcPct val="35000"/>
                  </a:spcAft>
                </a:pPr>
                <a:endParaRPr lang="en-US"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1" name="Group 70"/>
              <p:cNvGrpSpPr/>
              <p:nvPr/>
            </p:nvGrpSpPr>
            <p:grpSpPr>
              <a:xfrm>
                <a:off x="7232839" y="4729802"/>
                <a:ext cx="460109" cy="535699"/>
                <a:chOff x="1868488" y="-9525"/>
                <a:chExt cx="1111250" cy="1293813"/>
              </a:xfrm>
              <a:solidFill>
                <a:schemeClr val="bg1"/>
              </a:solidFill>
            </p:grpSpPr>
            <p:sp>
              <p:nvSpPr>
                <p:cNvPr id="72" name="Freeform 14"/>
                <p:cNvSpPr>
                  <a:spLocks noEditPoints="1"/>
                </p:cNvSpPr>
                <p:nvPr/>
              </p:nvSpPr>
              <p:spPr bwMode="auto">
                <a:xfrm>
                  <a:off x="1868488" y="-9525"/>
                  <a:ext cx="1111250" cy="1293813"/>
                </a:xfrm>
                <a:custGeom>
                  <a:avLst/>
                  <a:gdLst>
                    <a:gd name="T0" fmla="*/ 293 w 357"/>
                    <a:gd name="T1" fmla="*/ 255 h 416"/>
                    <a:gd name="T2" fmla="*/ 294 w 357"/>
                    <a:gd name="T3" fmla="*/ 245 h 416"/>
                    <a:gd name="T4" fmla="*/ 315 w 357"/>
                    <a:gd name="T5" fmla="*/ 208 h 416"/>
                    <a:gd name="T6" fmla="*/ 324 w 357"/>
                    <a:gd name="T7" fmla="*/ 175 h 416"/>
                    <a:gd name="T8" fmla="*/ 324 w 357"/>
                    <a:gd name="T9" fmla="*/ 132 h 416"/>
                    <a:gd name="T10" fmla="*/ 315 w 357"/>
                    <a:gd name="T11" fmla="*/ 99 h 416"/>
                    <a:gd name="T12" fmla="*/ 294 w 357"/>
                    <a:gd name="T13" fmla="*/ 62 h 416"/>
                    <a:gd name="T14" fmla="*/ 270 w 357"/>
                    <a:gd name="T15" fmla="*/ 38 h 416"/>
                    <a:gd name="T16" fmla="*/ 233 w 357"/>
                    <a:gd name="T17" fmla="*/ 16 h 416"/>
                    <a:gd name="T18" fmla="*/ 199 w 357"/>
                    <a:gd name="T19" fmla="*/ 7 h 416"/>
                    <a:gd name="T20" fmla="*/ 157 w 357"/>
                    <a:gd name="T21" fmla="*/ 7 h 416"/>
                    <a:gd name="T22" fmla="*/ 123 w 357"/>
                    <a:gd name="T23" fmla="*/ 16 h 416"/>
                    <a:gd name="T24" fmla="*/ 87 w 357"/>
                    <a:gd name="T25" fmla="*/ 38 h 416"/>
                    <a:gd name="T26" fmla="*/ 62 w 357"/>
                    <a:gd name="T27" fmla="*/ 62 h 416"/>
                    <a:gd name="T28" fmla="*/ 41 w 357"/>
                    <a:gd name="T29" fmla="*/ 99 h 416"/>
                    <a:gd name="T30" fmla="*/ 32 w 357"/>
                    <a:gd name="T31" fmla="*/ 132 h 416"/>
                    <a:gd name="T32" fmla="*/ 32 w 357"/>
                    <a:gd name="T33" fmla="*/ 175 h 416"/>
                    <a:gd name="T34" fmla="*/ 41 w 357"/>
                    <a:gd name="T35" fmla="*/ 208 h 416"/>
                    <a:gd name="T36" fmla="*/ 62 w 357"/>
                    <a:gd name="T37" fmla="*/ 245 h 416"/>
                    <a:gd name="T38" fmla="*/ 63 w 357"/>
                    <a:gd name="T39" fmla="*/ 253 h 416"/>
                    <a:gd name="T40" fmla="*/ 0 w 357"/>
                    <a:gd name="T41" fmla="*/ 378 h 416"/>
                    <a:gd name="T42" fmla="*/ 53 w 357"/>
                    <a:gd name="T43" fmla="*/ 372 h 416"/>
                    <a:gd name="T44" fmla="*/ 82 w 357"/>
                    <a:gd name="T45" fmla="*/ 416 h 416"/>
                    <a:gd name="T46" fmla="*/ 137 w 357"/>
                    <a:gd name="T47" fmla="*/ 303 h 416"/>
                    <a:gd name="T48" fmla="*/ 157 w 357"/>
                    <a:gd name="T49" fmla="*/ 300 h 416"/>
                    <a:gd name="T50" fmla="*/ 199 w 357"/>
                    <a:gd name="T51" fmla="*/ 300 h 416"/>
                    <a:gd name="T52" fmla="*/ 220 w 357"/>
                    <a:gd name="T53" fmla="*/ 302 h 416"/>
                    <a:gd name="T54" fmla="*/ 286 w 357"/>
                    <a:gd name="T55" fmla="*/ 415 h 416"/>
                    <a:gd name="T56" fmla="*/ 304 w 357"/>
                    <a:gd name="T57" fmla="*/ 367 h 416"/>
                    <a:gd name="T58" fmla="*/ 357 w 357"/>
                    <a:gd name="T59" fmla="*/ 374 h 416"/>
                    <a:gd name="T60" fmla="*/ 293 w 357"/>
                    <a:gd name="T61" fmla="*/ 255 h 416"/>
                    <a:gd name="T62" fmla="*/ 178 w 357"/>
                    <a:gd name="T63" fmla="*/ 250 h 416"/>
                    <a:gd name="T64" fmla="*/ 79 w 357"/>
                    <a:gd name="T65" fmla="*/ 151 h 416"/>
                    <a:gd name="T66" fmla="*/ 178 w 357"/>
                    <a:gd name="T67" fmla="*/ 52 h 416"/>
                    <a:gd name="T68" fmla="*/ 277 w 357"/>
                    <a:gd name="T69" fmla="*/ 151 h 416"/>
                    <a:gd name="T70" fmla="*/ 178 w 357"/>
                    <a:gd name="T71" fmla="*/ 25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7" h="416">
                      <a:moveTo>
                        <a:pt x="293" y="255"/>
                      </a:moveTo>
                      <a:cubicBezTo>
                        <a:pt x="293" y="252"/>
                        <a:pt x="294" y="249"/>
                        <a:pt x="294" y="245"/>
                      </a:cubicBezTo>
                      <a:cubicBezTo>
                        <a:pt x="294" y="229"/>
                        <a:pt x="301" y="217"/>
                        <a:pt x="315" y="208"/>
                      </a:cubicBezTo>
                      <a:cubicBezTo>
                        <a:pt x="329" y="200"/>
                        <a:pt x="332" y="189"/>
                        <a:pt x="324" y="175"/>
                      </a:cubicBezTo>
                      <a:cubicBezTo>
                        <a:pt x="316" y="161"/>
                        <a:pt x="316" y="146"/>
                        <a:pt x="324" y="132"/>
                      </a:cubicBezTo>
                      <a:cubicBezTo>
                        <a:pt x="332" y="118"/>
                        <a:pt x="329" y="107"/>
                        <a:pt x="315" y="99"/>
                      </a:cubicBezTo>
                      <a:cubicBezTo>
                        <a:pt x="301" y="91"/>
                        <a:pt x="294" y="78"/>
                        <a:pt x="294" y="62"/>
                      </a:cubicBezTo>
                      <a:cubicBezTo>
                        <a:pt x="294" y="46"/>
                        <a:pt x="286" y="38"/>
                        <a:pt x="270" y="38"/>
                      </a:cubicBezTo>
                      <a:cubicBezTo>
                        <a:pt x="253" y="37"/>
                        <a:pt x="241" y="30"/>
                        <a:pt x="233" y="16"/>
                      </a:cubicBezTo>
                      <a:cubicBezTo>
                        <a:pt x="225" y="3"/>
                        <a:pt x="213" y="0"/>
                        <a:pt x="199" y="7"/>
                      </a:cubicBezTo>
                      <a:cubicBezTo>
                        <a:pt x="185" y="15"/>
                        <a:pt x="171" y="15"/>
                        <a:pt x="157" y="7"/>
                      </a:cubicBezTo>
                      <a:cubicBezTo>
                        <a:pt x="143" y="0"/>
                        <a:pt x="132" y="3"/>
                        <a:pt x="123" y="16"/>
                      </a:cubicBezTo>
                      <a:cubicBezTo>
                        <a:pt x="115" y="30"/>
                        <a:pt x="103" y="37"/>
                        <a:pt x="87" y="38"/>
                      </a:cubicBezTo>
                      <a:cubicBezTo>
                        <a:pt x="71" y="38"/>
                        <a:pt x="62" y="46"/>
                        <a:pt x="62" y="62"/>
                      </a:cubicBezTo>
                      <a:cubicBezTo>
                        <a:pt x="62" y="78"/>
                        <a:pt x="55" y="91"/>
                        <a:pt x="41" y="99"/>
                      </a:cubicBezTo>
                      <a:cubicBezTo>
                        <a:pt x="27" y="107"/>
                        <a:pt x="24" y="118"/>
                        <a:pt x="32" y="132"/>
                      </a:cubicBezTo>
                      <a:cubicBezTo>
                        <a:pt x="40" y="146"/>
                        <a:pt x="40" y="161"/>
                        <a:pt x="32" y="175"/>
                      </a:cubicBezTo>
                      <a:cubicBezTo>
                        <a:pt x="24" y="189"/>
                        <a:pt x="27" y="200"/>
                        <a:pt x="41" y="208"/>
                      </a:cubicBezTo>
                      <a:cubicBezTo>
                        <a:pt x="55" y="217"/>
                        <a:pt x="62" y="229"/>
                        <a:pt x="62" y="245"/>
                      </a:cubicBezTo>
                      <a:cubicBezTo>
                        <a:pt x="62" y="248"/>
                        <a:pt x="63" y="250"/>
                        <a:pt x="63" y="253"/>
                      </a:cubicBezTo>
                      <a:cubicBezTo>
                        <a:pt x="0" y="378"/>
                        <a:pt x="0" y="378"/>
                        <a:pt x="0" y="378"/>
                      </a:cubicBezTo>
                      <a:cubicBezTo>
                        <a:pt x="53" y="372"/>
                        <a:pt x="53" y="372"/>
                        <a:pt x="53" y="372"/>
                      </a:cubicBezTo>
                      <a:cubicBezTo>
                        <a:pt x="82" y="416"/>
                        <a:pt x="82" y="416"/>
                        <a:pt x="82" y="416"/>
                      </a:cubicBezTo>
                      <a:cubicBezTo>
                        <a:pt x="82" y="416"/>
                        <a:pt x="121" y="336"/>
                        <a:pt x="137" y="303"/>
                      </a:cubicBezTo>
                      <a:cubicBezTo>
                        <a:pt x="143" y="305"/>
                        <a:pt x="150" y="304"/>
                        <a:pt x="157" y="300"/>
                      </a:cubicBezTo>
                      <a:cubicBezTo>
                        <a:pt x="171" y="292"/>
                        <a:pt x="185" y="292"/>
                        <a:pt x="199" y="300"/>
                      </a:cubicBezTo>
                      <a:cubicBezTo>
                        <a:pt x="207" y="304"/>
                        <a:pt x="214" y="305"/>
                        <a:pt x="220" y="302"/>
                      </a:cubicBezTo>
                      <a:cubicBezTo>
                        <a:pt x="286" y="415"/>
                        <a:pt x="286" y="415"/>
                        <a:pt x="286" y="415"/>
                      </a:cubicBezTo>
                      <a:cubicBezTo>
                        <a:pt x="304" y="367"/>
                        <a:pt x="304" y="367"/>
                        <a:pt x="304" y="367"/>
                      </a:cubicBezTo>
                      <a:cubicBezTo>
                        <a:pt x="357" y="374"/>
                        <a:pt x="357" y="374"/>
                        <a:pt x="357" y="374"/>
                      </a:cubicBezTo>
                      <a:lnTo>
                        <a:pt x="293" y="255"/>
                      </a:lnTo>
                      <a:close/>
                      <a:moveTo>
                        <a:pt x="178" y="250"/>
                      </a:moveTo>
                      <a:cubicBezTo>
                        <a:pt x="123" y="250"/>
                        <a:pt x="79" y="206"/>
                        <a:pt x="79" y="151"/>
                      </a:cubicBezTo>
                      <a:cubicBezTo>
                        <a:pt x="79" y="96"/>
                        <a:pt x="123" y="52"/>
                        <a:pt x="178" y="52"/>
                      </a:cubicBezTo>
                      <a:cubicBezTo>
                        <a:pt x="233" y="52"/>
                        <a:pt x="277" y="96"/>
                        <a:pt x="277" y="151"/>
                      </a:cubicBezTo>
                      <a:cubicBezTo>
                        <a:pt x="277" y="206"/>
                        <a:pt x="233" y="250"/>
                        <a:pt x="178" y="250"/>
                      </a:cubicBezTo>
                      <a:close/>
                    </a:path>
                  </a:pathLst>
                </a:custGeom>
                <a:grpFill/>
                <a:ln w="9525">
                  <a:noFill/>
                  <a:round/>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Oval 15"/>
                <p:cNvSpPr>
                  <a:spLocks noChangeArrowheads="1"/>
                </p:cNvSpPr>
                <p:nvPr/>
              </p:nvSpPr>
              <p:spPr bwMode="auto">
                <a:xfrm>
                  <a:off x="2179638" y="220663"/>
                  <a:ext cx="485775" cy="485775"/>
                </a:xfrm>
                <a:prstGeom prst="ellipse">
                  <a:avLst/>
                </a:prstGeom>
                <a:grpFill/>
                <a:ln w="9525">
                  <a:noFill/>
                  <a:round/>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0" name="Group 9"/>
            <p:cNvGrpSpPr/>
            <p:nvPr/>
          </p:nvGrpSpPr>
          <p:grpSpPr>
            <a:xfrm>
              <a:off x="4149535" y="4463857"/>
              <a:ext cx="1077986" cy="1077986"/>
              <a:chOff x="4149535" y="4463857"/>
              <a:chExt cx="1077986" cy="1077986"/>
            </a:xfrm>
          </p:grpSpPr>
          <p:sp>
            <p:nvSpPr>
              <p:cNvPr id="21" name="Freeform 20"/>
              <p:cNvSpPr/>
              <p:nvPr/>
            </p:nvSpPr>
            <p:spPr>
              <a:xfrm>
                <a:off x="4149535" y="4463857"/>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6435" rIns="0" bIns="0" numCol="1" spcCol="1270" anchor="ctr" anchorCtr="0">
                <a:noAutofit/>
              </a:bodyPr>
              <a:lstStyle/>
              <a:p>
                <a:pPr algn="ctr" defTabSz="937260">
                  <a:lnSpc>
                    <a:spcPct val="90000"/>
                  </a:lnSpc>
                  <a:spcAft>
                    <a:spcPct val="35000"/>
                  </a:spcAft>
                </a:pPr>
                <a:endParaRPr lang="en-US"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Freeform 51"/>
              <p:cNvSpPr>
                <a:spLocks noEditPoints="1"/>
              </p:cNvSpPr>
              <p:nvPr/>
            </p:nvSpPr>
            <p:spPr bwMode="auto">
              <a:xfrm>
                <a:off x="4422697" y="4797352"/>
                <a:ext cx="543003" cy="448568"/>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3" name="Group 22"/>
            <p:cNvGrpSpPr/>
            <p:nvPr/>
          </p:nvGrpSpPr>
          <p:grpSpPr>
            <a:xfrm>
              <a:off x="4149535" y="1942131"/>
              <a:ext cx="1077986" cy="1077986"/>
              <a:chOff x="4149535" y="1942131"/>
              <a:chExt cx="1077986" cy="1077986"/>
            </a:xfrm>
          </p:grpSpPr>
          <p:sp>
            <p:nvSpPr>
              <p:cNvPr id="12" name="Freeform 11"/>
              <p:cNvSpPr/>
              <p:nvPr/>
            </p:nvSpPr>
            <p:spPr>
              <a:xfrm>
                <a:off x="4149535" y="1942131"/>
                <a:ext cx="1077986" cy="1077986"/>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2871" tIns="192871" rIns="166640" bIns="166640" numCol="1" spcCol="1270" anchor="ctr" anchorCtr="0">
                <a:noAutofit/>
              </a:bodyPr>
              <a:lstStyle/>
              <a:p>
                <a:pPr algn="ctr" defTabSz="937260">
                  <a:lnSpc>
                    <a:spcPct val="90000"/>
                  </a:lnSpc>
                  <a:spcAft>
                    <a:spcPct val="35000"/>
                  </a:spcAft>
                </a:pPr>
                <a:endParaRPr lang="en-US" sz="295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75" name="Group 74"/>
              <p:cNvGrpSpPr/>
              <p:nvPr/>
            </p:nvGrpSpPr>
            <p:grpSpPr>
              <a:xfrm>
                <a:off x="4434392" y="2248198"/>
                <a:ext cx="477520" cy="484488"/>
                <a:chOff x="2360613" y="2686051"/>
                <a:chExt cx="217488" cy="220662"/>
              </a:xfrm>
              <a:solidFill>
                <a:schemeClr val="bg1"/>
              </a:solidFill>
            </p:grpSpPr>
            <p:sp>
              <p:nvSpPr>
                <p:cNvPr id="7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w="9525">
                  <a:noFill/>
                  <a:round/>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7" name="Freeform 35"/>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w="9525">
                  <a:noFill/>
                  <a:round/>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8" name="Freeform 36"/>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w="9525">
                  <a:noFill/>
                  <a:round/>
                </a:ln>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sp>
        <p:nvSpPr>
          <p:cNvPr id="46" name="矩形 45"/>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2" name="文本框 51"/>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文本框 78"/>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9" presetClass="entr" presetSubtype="0" decel="10000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 calcmode="lin" valueType="num">
                                      <p:cBhvr>
                                        <p:cTn id="15" dur="500" fill="hold"/>
                                        <p:tgtEl>
                                          <p:spTgt spid="11"/>
                                        </p:tgtEl>
                                        <p:attrNameLst>
                                          <p:attrName>style.rotation</p:attrName>
                                        </p:attrNameLst>
                                      </p:cBhvr>
                                      <p:tavLst>
                                        <p:tav tm="0">
                                          <p:val>
                                            <p:fltVal val="360"/>
                                          </p:val>
                                        </p:tav>
                                        <p:tav tm="100000">
                                          <p:val>
                                            <p:fltVal val="0"/>
                                          </p:val>
                                        </p:tav>
                                      </p:tavLst>
                                    </p:anim>
                                    <p:animEffect transition="in" filter="fade">
                                      <p:cBhvr>
                                        <p:cTn id="16" dur="500"/>
                                        <p:tgtEl>
                                          <p:spTgt spid="11"/>
                                        </p:tgtEl>
                                      </p:cBhvr>
                                    </p:animEffect>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strips(downLeft)">
                                      <p:cBhvr>
                                        <p:cTn id="20" dur="500"/>
                                        <p:tgtEl>
                                          <p:spTgt spid="64"/>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strips(downRight)">
                                      <p:cBhvr>
                                        <p:cTn id="24" dur="500"/>
                                        <p:tgtEl>
                                          <p:spTgt spid="55"/>
                                        </p:tgtEl>
                                      </p:cBhvr>
                                    </p:animEffect>
                                  </p:childTnLst>
                                </p:cTn>
                              </p:par>
                            </p:childTnLst>
                          </p:cTn>
                        </p:par>
                        <p:par>
                          <p:cTn id="25" fill="hold">
                            <p:stCondLst>
                              <p:cond delay="2000"/>
                            </p:stCondLst>
                            <p:childTnLst>
                              <p:par>
                                <p:cTn id="26" presetID="18" presetClass="entr" presetSubtype="12"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strips(downLeft)">
                                      <p:cBhvr>
                                        <p:cTn id="28" dur="500"/>
                                        <p:tgtEl>
                                          <p:spTgt spid="61"/>
                                        </p:tgtEl>
                                      </p:cBhvr>
                                    </p:animEffect>
                                  </p:childTnLst>
                                </p:cTn>
                              </p:par>
                            </p:childTnLst>
                          </p:cTn>
                        </p:par>
                        <p:par>
                          <p:cTn id="29" fill="hold">
                            <p:stCondLst>
                              <p:cond delay="2500"/>
                            </p:stCondLst>
                            <p:childTnLst>
                              <p:par>
                                <p:cTn id="30" presetID="18" presetClass="entr" presetSubtype="6"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strips(downRight)">
                                      <p:cBhvr>
                                        <p:cTn id="3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058816" y="1802538"/>
            <a:ext cx="1334930" cy="2962449"/>
            <a:chOff x="3848235" y="1709166"/>
            <a:chExt cx="1265781" cy="2808995"/>
          </a:xfrm>
        </p:grpSpPr>
        <p:sp>
          <p:nvSpPr>
            <p:cNvPr id="12" name="Shape 2289"/>
            <p:cNvSpPr/>
            <p:nvPr/>
          </p:nvSpPr>
          <p:spPr>
            <a:xfrm>
              <a:off x="3848235" y="1709166"/>
              <a:ext cx="1265781" cy="2808995"/>
            </a:xfrm>
            <a:custGeom>
              <a:avLst/>
              <a:gdLst/>
              <a:ahLst/>
              <a:cxnLst>
                <a:cxn ang="0">
                  <a:pos x="wd2" y="hd2"/>
                </a:cxn>
                <a:cxn ang="5400000">
                  <a:pos x="wd2" y="hd2"/>
                </a:cxn>
                <a:cxn ang="10800000">
                  <a:pos x="wd2" y="hd2"/>
                </a:cxn>
                <a:cxn ang="16200000">
                  <a:pos x="wd2" y="hd2"/>
                </a:cxn>
              </a:cxnLst>
              <a:rect l="0" t="0" r="r" b="b"/>
              <a:pathLst>
                <a:path w="21600" h="21596" extrusionOk="0">
                  <a:moveTo>
                    <a:pt x="5245" y="16334"/>
                  </a:moveTo>
                  <a:lnTo>
                    <a:pt x="5245" y="16081"/>
                  </a:lnTo>
                  <a:cubicBezTo>
                    <a:pt x="5235" y="14768"/>
                    <a:pt x="5155" y="4711"/>
                    <a:pt x="5136" y="2138"/>
                  </a:cubicBezTo>
                  <a:lnTo>
                    <a:pt x="16736" y="2121"/>
                  </a:lnTo>
                  <a:lnTo>
                    <a:pt x="16853" y="16064"/>
                  </a:lnTo>
                  <a:lnTo>
                    <a:pt x="16855" y="16375"/>
                  </a:lnTo>
                  <a:cubicBezTo>
                    <a:pt x="16876" y="17574"/>
                    <a:pt x="16912" y="19216"/>
                    <a:pt x="14980" y="20023"/>
                  </a:cubicBezTo>
                  <a:cubicBezTo>
                    <a:pt x="14079" y="20402"/>
                    <a:pt x="12803" y="20586"/>
                    <a:pt x="11085" y="20590"/>
                  </a:cubicBezTo>
                  <a:cubicBezTo>
                    <a:pt x="9390" y="20590"/>
                    <a:pt x="8117" y="20391"/>
                    <a:pt x="7199" y="19979"/>
                  </a:cubicBezTo>
                  <a:cubicBezTo>
                    <a:pt x="5231" y="19089"/>
                    <a:pt x="5239" y="17366"/>
                    <a:pt x="5245" y="16334"/>
                  </a:cubicBezTo>
                  <a:cubicBezTo>
                    <a:pt x="5245" y="16334"/>
                    <a:pt x="5245" y="16334"/>
                    <a:pt x="5245" y="16334"/>
                  </a:cubicBezTo>
                  <a:close/>
                  <a:moveTo>
                    <a:pt x="11" y="2147"/>
                  </a:moveTo>
                  <a:lnTo>
                    <a:pt x="2896" y="2143"/>
                  </a:lnTo>
                  <a:cubicBezTo>
                    <a:pt x="2914" y="4717"/>
                    <a:pt x="2995" y="14775"/>
                    <a:pt x="3005" y="16085"/>
                  </a:cubicBezTo>
                  <a:lnTo>
                    <a:pt x="3012" y="16327"/>
                  </a:lnTo>
                  <a:cubicBezTo>
                    <a:pt x="3003" y="17516"/>
                    <a:pt x="2988" y="19507"/>
                    <a:pt x="5618" y="20690"/>
                  </a:cubicBezTo>
                  <a:cubicBezTo>
                    <a:pt x="6964" y="21297"/>
                    <a:pt x="8807" y="21600"/>
                    <a:pt x="11093" y="21596"/>
                  </a:cubicBezTo>
                  <a:cubicBezTo>
                    <a:pt x="13364" y="21596"/>
                    <a:pt x="15189" y="21311"/>
                    <a:pt x="16507" y="20760"/>
                  </a:cubicBezTo>
                  <a:cubicBezTo>
                    <a:pt x="19158" y="19651"/>
                    <a:pt x="19122" y="17754"/>
                    <a:pt x="19095" y="16368"/>
                  </a:cubicBezTo>
                  <a:lnTo>
                    <a:pt x="18976" y="2118"/>
                  </a:lnTo>
                  <a:lnTo>
                    <a:pt x="21600" y="2111"/>
                  </a:lnTo>
                  <a:lnTo>
                    <a:pt x="21581" y="0"/>
                  </a:lnTo>
                  <a:lnTo>
                    <a:pt x="0" y="34"/>
                  </a:lnTo>
                  <a:cubicBezTo>
                    <a:pt x="0" y="34"/>
                    <a:pt x="11" y="2147"/>
                    <a:pt x="11" y="2147"/>
                  </a:cubicBezTo>
                  <a:close/>
                </a:path>
              </a:pathLst>
            </a:custGeom>
            <a:solidFill>
              <a:schemeClr val="accent1"/>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Shape 2305"/>
            <p:cNvSpPr/>
            <p:nvPr/>
          </p:nvSpPr>
          <p:spPr>
            <a:xfrm>
              <a:off x="4242531" y="2484227"/>
              <a:ext cx="506360" cy="1801451"/>
            </a:xfrm>
            <a:custGeom>
              <a:avLst/>
              <a:gdLst/>
              <a:ahLst/>
              <a:cxnLst>
                <a:cxn ang="0">
                  <a:pos x="wd2" y="hd2"/>
                </a:cxn>
                <a:cxn ang="5400000">
                  <a:pos x="wd2" y="hd2"/>
                </a:cxn>
                <a:cxn ang="10800000">
                  <a:pos x="wd2" y="hd2"/>
                </a:cxn>
                <a:cxn ang="16200000">
                  <a:pos x="wd2" y="hd2"/>
                </a:cxn>
              </a:cxnLst>
              <a:rect l="0" t="0" r="r" b="b"/>
              <a:pathLst>
                <a:path w="20478" h="21592" extrusionOk="0">
                  <a:moveTo>
                    <a:pt x="10378" y="21592"/>
                  </a:moveTo>
                  <a:cubicBezTo>
                    <a:pt x="21178" y="21578"/>
                    <a:pt x="20491" y="18119"/>
                    <a:pt x="20460" y="16042"/>
                  </a:cubicBezTo>
                  <a:cubicBezTo>
                    <a:pt x="20447" y="13969"/>
                    <a:pt x="20291" y="0"/>
                    <a:pt x="20291" y="0"/>
                  </a:cubicBezTo>
                  <a:lnTo>
                    <a:pt x="0" y="22"/>
                  </a:lnTo>
                  <a:cubicBezTo>
                    <a:pt x="0" y="22"/>
                    <a:pt x="155" y="14401"/>
                    <a:pt x="169" y="16064"/>
                  </a:cubicBezTo>
                  <a:cubicBezTo>
                    <a:pt x="201" y="17728"/>
                    <a:pt x="-422" y="21600"/>
                    <a:pt x="10378" y="21592"/>
                  </a:cubicBezTo>
                  <a:cubicBezTo>
                    <a:pt x="10378" y="21592"/>
                    <a:pt x="10378" y="21592"/>
                    <a:pt x="10378" y="21592"/>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310"/>
            <p:cNvGrpSpPr/>
            <p:nvPr/>
          </p:nvGrpSpPr>
          <p:grpSpPr>
            <a:xfrm flipH="1">
              <a:off x="4345468" y="2399005"/>
              <a:ext cx="303288" cy="546911"/>
              <a:chOff x="0" y="0"/>
              <a:chExt cx="634962" cy="1145013"/>
            </a:xfrm>
          </p:grpSpPr>
          <p:sp>
            <p:nvSpPr>
              <p:cNvPr id="31" name="Shape 2306"/>
              <p:cNvSpPr/>
              <p:nvPr/>
            </p:nvSpPr>
            <p:spPr>
              <a:xfrm rot="10800000">
                <a:off x="212083" y="-1"/>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Shape 2307"/>
              <p:cNvSpPr/>
              <p:nvPr/>
            </p:nvSpPr>
            <p:spPr>
              <a:xfrm rot="10800000">
                <a:off x="0" y="363026"/>
                <a:ext cx="277475" cy="27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Shape 2308"/>
              <p:cNvSpPr/>
              <p:nvPr/>
            </p:nvSpPr>
            <p:spPr>
              <a:xfrm rot="10800000">
                <a:off x="260435" y="563976"/>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4" name="Shape 2309"/>
              <p:cNvSpPr/>
              <p:nvPr/>
            </p:nvSpPr>
            <p:spPr>
              <a:xfrm rot="10800000">
                <a:off x="113348" y="914220"/>
                <a:ext cx="230794" cy="2307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1">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6" name="TextBox 55"/>
            <p:cNvSpPr txBox="1"/>
            <p:nvPr/>
          </p:nvSpPr>
          <p:spPr>
            <a:xfrm>
              <a:off x="4137590" y="3899541"/>
              <a:ext cx="716389"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8</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grpSp>
        <p:nvGrpSpPr>
          <p:cNvPr id="47" name="Group 46"/>
          <p:cNvGrpSpPr/>
          <p:nvPr/>
        </p:nvGrpSpPr>
        <p:grpSpPr>
          <a:xfrm>
            <a:off x="9068849" y="2536848"/>
            <a:ext cx="2651075" cy="1682480"/>
            <a:chOff x="8611450" y="3243640"/>
            <a:chExt cx="2513750" cy="1595328"/>
          </a:xfrm>
        </p:grpSpPr>
        <p:sp>
          <p:nvSpPr>
            <p:cNvPr id="48" name="TextBox 47"/>
            <p:cNvSpPr txBox="1"/>
            <p:nvPr/>
          </p:nvSpPr>
          <p:spPr>
            <a:xfrm>
              <a:off x="8611450" y="3546023"/>
              <a:ext cx="2513750" cy="1292945"/>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sp>
          <p:nvSpPr>
            <p:cNvPr id="49" name="TextBox 48"/>
            <p:cNvSpPr txBox="1"/>
            <p:nvPr/>
          </p:nvSpPr>
          <p:spPr>
            <a:xfrm>
              <a:off x="8611451" y="3243640"/>
              <a:ext cx="2112993" cy="246175"/>
            </a:xfrm>
            <a:prstGeom prst="rect">
              <a:avLst/>
            </a:prstGeom>
            <a:noFill/>
          </p:spPr>
          <p:txBody>
            <a:bodyPr wrap="square" lIns="0" tIns="0" rIns="0" bIns="0" rtlCol="0">
              <a:spAutoFit/>
            </a:bodyPr>
            <a:lstStyle/>
            <a:p>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03</a:t>
              </a:r>
            </a:p>
          </p:txBody>
        </p:sp>
      </p:grpSp>
      <p:grpSp>
        <p:nvGrpSpPr>
          <p:cNvPr id="51" name="Group 50"/>
          <p:cNvGrpSpPr/>
          <p:nvPr/>
        </p:nvGrpSpPr>
        <p:grpSpPr>
          <a:xfrm>
            <a:off x="1088149" y="2536848"/>
            <a:ext cx="2657028" cy="1682480"/>
            <a:chOff x="8611450" y="3243640"/>
            <a:chExt cx="2519394" cy="1595328"/>
          </a:xfrm>
        </p:grpSpPr>
        <p:sp>
          <p:nvSpPr>
            <p:cNvPr id="52" name="TextBox 51"/>
            <p:cNvSpPr txBox="1"/>
            <p:nvPr/>
          </p:nvSpPr>
          <p:spPr>
            <a:xfrm>
              <a:off x="8611450" y="3546023"/>
              <a:ext cx="2513750" cy="1292945"/>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coctet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SedatimLorem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sp>
          <p:nvSpPr>
            <p:cNvPr id="53" name="TextBox 52"/>
            <p:cNvSpPr txBox="1"/>
            <p:nvPr/>
          </p:nvSpPr>
          <p:spPr>
            <a:xfrm>
              <a:off x="9017851" y="3243640"/>
              <a:ext cx="2112993" cy="246175"/>
            </a:xfrm>
            <a:prstGeom prst="rect">
              <a:avLst/>
            </a:prstGeom>
            <a:noFill/>
          </p:spPr>
          <p:txBody>
            <a:bodyPr wrap="square" lIns="0" tIns="0" rIns="0" bIns="0" rtlCol="0">
              <a:spAutoFit/>
            </a:bodyPr>
            <a:lstStyle/>
            <a:p>
              <a:pPr algn="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01</a:t>
              </a:r>
            </a:p>
          </p:txBody>
        </p:sp>
      </p:grpSp>
      <p:grpSp>
        <p:nvGrpSpPr>
          <p:cNvPr id="10" name="Group 9"/>
          <p:cNvGrpSpPr/>
          <p:nvPr/>
        </p:nvGrpSpPr>
        <p:grpSpPr>
          <a:xfrm>
            <a:off x="4979286" y="5074244"/>
            <a:ext cx="2926884" cy="994551"/>
            <a:chOff x="4721025" y="4811400"/>
            <a:chExt cx="2775272" cy="943034"/>
          </a:xfrm>
        </p:grpSpPr>
        <p:sp>
          <p:nvSpPr>
            <p:cNvPr id="54" name="Text Placeholder 2"/>
            <p:cNvSpPr txBox="1"/>
            <p:nvPr/>
          </p:nvSpPr>
          <p:spPr>
            <a:xfrm>
              <a:off x="5318069" y="4811400"/>
              <a:ext cx="1581182" cy="295275"/>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Tube 02</a:t>
              </a:r>
            </a:p>
          </p:txBody>
        </p:sp>
        <p:sp>
          <p:nvSpPr>
            <p:cNvPr id="55" name="TextBox 54"/>
            <p:cNvSpPr txBox="1"/>
            <p:nvPr/>
          </p:nvSpPr>
          <p:spPr>
            <a:xfrm>
              <a:off x="4721025" y="5112764"/>
              <a:ext cx="2775272" cy="641670"/>
            </a:xfrm>
            <a:prstGeom prst="rect">
              <a:avLst/>
            </a:prstGeom>
            <a:noFill/>
          </p:spPr>
          <p:txBody>
            <a:bodyPr wrap="square" rtlCol="0">
              <a:spAutoFit/>
            </a:bodyPr>
            <a:lstStyle/>
            <a:p>
              <a:pPr algn="ct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akam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are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santlaoirem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denimaostebusan</a:t>
              </a:r>
              <a:endParaRPr lang="id-ID"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3" name="Group 2"/>
          <p:cNvGrpSpPr/>
          <p:nvPr/>
        </p:nvGrpSpPr>
        <p:grpSpPr>
          <a:xfrm>
            <a:off x="5766944" y="1808935"/>
            <a:ext cx="1334930" cy="2962464"/>
            <a:chOff x="5467882" y="1715232"/>
            <a:chExt cx="1265781" cy="2809009"/>
          </a:xfrm>
        </p:grpSpPr>
        <p:sp>
          <p:nvSpPr>
            <p:cNvPr id="13" name="Shape 2290"/>
            <p:cNvSpPr/>
            <p:nvPr/>
          </p:nvSpPr>
          <p:spPr>
            <a:xfrm>
              <a:off x="5467882" y="1715232"/>
              <a:ext cx="1265781" cy="2809009"/>
            </a:xfrm>
            <a:custGeom>
              <a:avLst/>
              <a:gdLst/>
              <a:ahLst/>
              <a:cxnLst>
                <a:cxn ang="0">
                  <a:pos x="wd2" y="hd2"/>
                </a:cxn>
                <a:cxn ang="5400000">
                  <a:pos x="wd2" y="hd2"/>
                </a:cxn>
                <a:cxn ang="10800000">
                  <a:pos x="wd2" y="hd2"/>
                </a:cxn>
                <a:cxn ang="16200000">
                  <a:pos x="wd2" y="hd2"/>
                </a:cxn>
              </a:cxnLst>
              <a:rect l="0" t="0" r="r" b="b"/>
              <a:pathLst>
                <a:path w="21600" h="21596" extrusionOk="0">
                  <a:moveTo>
                    <a:pt x="5253" y="16330"/>
                  </a:moveTo>
                  <a:lnTo>
                    <a:pt x="5253" y="16081"/>
                  </a:lnTo>
                  <a:cubicBezTo>
                    <a:pt x="5235" y="14768"/>
                    <a:pt x="5154" y="4707"/>
                    <a:pt x="5136" y="2139"/>
                  </a:cubicBezTo>
                  <a:lnTo>
                    <a:pt x="16744" y="2118"/>
                  </a:lnTo>
                  <a:lnTo>
                    <a:pt x="16853" y="16061"/>
                  </a:lnTo>
                  <a:lnTo>
                    <a:pt x="16855" y="16371"/>
                  </a:lnTo>
                  <a:cubicBezTo>
                    <a:pt x="16884" y="17571"/>
                    <a:pt x="16912" y="19213"/>
                    <a:pt x="14988" y="20020"/>
                  </a:cubicBezTo>
                  <a:cubicBezTo>
                    <a:pt x="14079" y="20399"/>
                    <a:pt x="12811" y="20583"/>
                    <a:pt x="11093" y="20587"/>
                  </a:cubicBezTo>
                  <a:cubicBezTo>
                    <a:pt x="9397" y="20587"/>
                    <a:pt x="8125" y="20388"/>
                    <a:pt x="7207" y="19975"/>
                  </a:cubicBezTo>
                  <a:cubicBezTo>
                    <a:pt x="5231" y="19089"/>
                    <a:pt x="5239" y="17361"/>
                    <a:pt x="5253" y="16330"/>
                  </a:cubicBezTo>
                  <a:cubicBezTo>
                    <a:pt x="5253" y="16330"/>
                    <a:pt x="5253" y="16330"/>
                    <a:pt x="5253" y="16330"/>
                  </a:cubicBezTo>
                  <a:close/>
                  <a:moveTo>
                    <a:pt x="12" y="2147"/>
                  </a:moveTo>
                  <a:lnTo>
                    <a:pt x="2904" y="2139"/>
                  </a:lnTo>
                  <a:cubicBezTo>
                    <a:pt x="2922" y="4718"/>
                    <a:pt x="3003" y="14772"/>
                    <a:pt x="3013" y="16085"/>
                  </a:cubicBezTo>
                  <a:lnTo>
                    <a:pt x="3013" y="16327"/>
                  </a:lnTo>
                  <a:cubicBezTo>
                    <a:pt x="3003" y="17516"/>
                    <a:pt x="2988" y="19504"/>
                    <a:pt x="5618" y="20690"/>
                  </a:cubicBezTo>
                  <a:cubicBezTo>
                    <a:pt x="6964" y="21294"/>
                    <a:pt x="8807" y="21600"/>
                    <a:pt x="11101" y="21596"/>
                  </a:cubicBezTo>
                  <a:cubicBezTo>
                    <a:pt x="13372" y="21592"/>
                    <a:pt x="15189" y="21311"/>
                    <a:pt x="16507" y="20760"/>
                  </a:cubicBezTo>
                  <a:cubicBezTo>
                    <a:pt x="19158" y="19651"/>
                    <a:pt x="19122" y="17752"/>
                    <a:pt x="19095" y="16364"/>
                  </a:cubicBezTo>
                  <a:lnTo>
                    <a:pt x="18976" y="2115"/>
                  </a:lnTo>
                  <a:lnTo>
                    <a:pt x="21600" y="2111"/>
                  </a:lnTo>
                  <a:lnTo>
                    <a:pt x="21588" y="0"/>
                  </a:lnTo>
                  <a:lnTo>
                    <a:pt x="0" y="31"/>
                  </a:lnTo>
                  <a:cubicBezTo>
                    <a:pt x="0" y="31"/>
                    <a:pt x="12" y="2147"/>
                    <a:pt x="12" y="2147"/>
                  </a:cubicBezTo>
                  <a:close/>
                </a:path>
              </a:pathLst>
            </a:custGeom>
            <a:solidFill>
              <a:schemeClr val="accent2"/>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Shape 2292"/>
            <p:cNvSpPr/>
            <p:nvPr/>
          </p:nvSpPr>
          <p:spPr>
            <a:xfrm>
              <a:off x="5863818" y="3187661"/>
              <a:ext cx="514450" cy="1098013"/>
            </a:xfrm>
            <a:custGeom>
              <a:avLst/>
              <a:gdLst/>
              <a:ahLst/>
              <a:cxnLst>
                <a:cxn ang="0">
                  <a:pos x="wd2" y="hd2"/>
                </a:cxn>
                <a:cxn ang="5400000">
                  <a:pos x="wd2" y="hd2"/>
                </a:cxn>
                <a:cxn ang="10800000">
                  <a:pos x="wd2" y="hd2"/>
                </a:cxn>
                <a:cxn ang="16200000">
                  <a:pos x="wd2" y="hd2"/>
                </a:cxn>
              </a:cxnLst>
              <a:rect l="0" t="0" r="r" b="b"/>
              <a:pathLst>
                <a:path w="19539" h="21600" extrusionOk="0">
                  <a:moveTo>
                    <a:pt x="9930" y="21600"/>
                  </a:moveTo>
                  <a:cubicBezTo>
                    <a:pt x="20721" y="20542"/>
                    <a:pt x="19511" y="17066"/>
                    <a:pt x="19486" y="14652"/>
                  </a:cubicBezTo>
                  <a:cubicBezTo>
                    <a:pt x="19474" y="13423"/>
                    <a:pt x="19379" y="9990"/>
                    <a:pt x="19378" y="6741"/>
                  </a:cubicBezTo>
                  <a:cubicBezTo>
                    <a:pt x="19377" y="3533"/>
                    <a:pt x="19594" y="510"/>
                    <a:pt x="19240" y="0"/>
                  </a:cubicBezTo>
                  <a:lnTo>
                    <a:pt x="168" y="25"/>
                  </a:lnTo>
                  <a:cubicBezTo>
                    <a:pt x="-173" y="550"/>
                    <a:pt x="108" y="3653"/>
                    <a:pt x="123" y="6906"/>
                  </a:cubicBezTo>
                  <a:cubicBezTo>
                    <a:pt x="139" y="10175"/>
                    <a:pt x="66" y="13590"/>
                    <a:pt x="149" y="14677"/>
                  </a:cubicBezTo>
                  <a:cubicBezTo>
                    <a:pt x="307" y="16754"/>
                    <a:pt x="-879" y="20577"/>
                    <a:pt x="9930" y="21600"/>
                  </a:cubicBezTo>
                  <a:lnTo>
                    <a:pt x="9930" y="21600"/>
                  </a:ln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5982442" y="3109662"/>
              <a:ext cx="303288" cy="546911"/>
              <a:chOff x="5995142" y="2578802"/>
              <a:chExt cx="303288" cy="546911"/>
            </a:xfrm>
          </p:grpSpPr>
          <p:sp>
            <p:nvSpPr>
              <p:cNvPr id="17" name="Shape 2293"/>
              <p:cNvSpPr/>
              <p:nvPr/>
            </p:nvSpPr>
            <p:spPr>
              <a:xfrm>
                <a:off x="6096443" y="2578802"/>
                <a:ext cx="178892" cy="17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Shape 2294"/>
              <p:cNvSpPr/>
              <p:nvPr/>
            </p:nvSpPr>
            <p:spPr>
              <a:xfrm>
                <a:off x="5995142" y="2752200"/>
                <a:ext cx="132535" cy="1325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Shape 2295"/>
              <p:cNvSpPr/>
              <p:nvPr/>
            </p:nvSpPr>
            <p:spPr>
              <a:xfrm>
                <a:off x="6119538" y="2848183"/>
                <a:ext cx="178892" cy="17889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Shape 2296"/>
              <p:cNvSpPr/>
              <p:nvPr/>
            </p:nvSpPr>
            <p:spPr>
              <a:xfrm>
                <a:off x="6049283" y="3015475"/>
                <a:ext cx="110238" cy="1102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2">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9" name="TextBox 58"/>
            <p:cNvSpPr txBox="1"/>
            <p:nvPr/>
          </p:nvSpPr>
          <p:spPr>
            <a:xfrm>
              <a:off x="5826727" y="3899541"/>
              <a:ext cx="589642"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5</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grpSp>
        <p:nvGrpSpPr>
          <p:cNvPr id="4" name="Group 3"/>
          <p:cNvGrpSpPr/>
          <p:nvPr/>
        </p:nvGrpSpPr>
        <p:grpSpPr>
          <a:xfrm>
            <a:off x="7466507" y="1802538"/>
            <a:ext cx="1334930" cy="2962449"/>
            <a:chOff x="7079408" y="1709166"/>
            <a:chExt cx="1265781" cy="2808995"/>
          </a:xfrm>
        </p:grpSpPr>
        <p:sp>
          <p:nvSpPr>
            <p:cNvPr id="61" name="Shape 2289"/>
            <p:cNvSpPr/>
            <p:nvPr/>
          </p:nvSpPr>
          <p:spPr>
            <a:xfrm>
              <a:off x="7079408" y="1709166"/>
              <a:ext cx="1265781" cy="2808995"/>
            </a:xfrm>
            <a:custGeom>
              <a:avLst/>
              <a:gdLst/>
              <a:ahLst/>
              <a:cxnLst>
                <a:cxn ang="0">
                  <a:pos x="wd2" y="hd2"/>
                </a:cxn>
                <a:cxn ang="5400000">
                  <a:pos x="wd2" y="hd2"/>
                </a:cxn>
                <a:cxn ang="10800000">
                  <a:pos x="wd2" y="hd2"/>
                </a:cxn>
                <a:cxn ang="16200000">
                  <a:pos x="wd2" y="hd2"/>
                </a:cxn>
              </a:cxnLst>
              <a:rect l="0" t="0" r="r" b="b"/>
              <a:pathLst>
                <a:path w="21600" h="21596" extrusionOk="0">
                  <a:moveTo>
                    <a:pt x="5245" y="16334"/>
                  </a:moveTo>
                  <a:lnTo>
                    <a:pt x="5245" y="16081"/>
                  </a:lnTo>
                  <a:cubicBezTo>
                    <a:pt x="5235" y="14768"/>
                    <a:pt x="5155" y="4711"/>
                    <a:pt x="5136" y="2138"/>
                  </a:cubicBezTo>
                  <a:lnTo>
                    <a:pt x="16736" y="2121"/>
                  </a:lnTo>
                  <a:lnTo>
                    <a:pt x="16853" y="16064"/>
                  </a:lnTo>
                  <a:lnTo>
                    <a:pt x="16855" y="16375"/>
                  </a:lnTo>
                  <a:cubicBezTo>
                    <a:pt x="16876" y="17574"/>
                    <a:pt x="16912" y="19216"/>
                    <a:pt x="14980" y="20023"/>
                  </a:cubicBezTo>
                  <a:cubicBezTo>
                    <a:pt x="14079" y="20402"/>
                    <a:pt x="12803" y="20586"/>
                    <a:pt x="11085" y="20590"/>
                  </a:cubicBezTo>
                  <a:cubicBezTo>
                    <a:pt x="9390" y="20590"/>
                    <a:pt x="8117" y="20391"/>
                    <a:pt x="7199" y="19979"/>
                  </a:cubicBezTo>
                  <a:cubicBezTo>
                    <a:pt x="5231" y="19089"/>
                    <a:pt x="5239" y="17366"/>
                    <a:pt x="5245" y="16334"/>
                  </a:cubicBezTo>
                  <a:cubicBezTo>
                    <a:pt x="5245" y="16334"/>
                    <a:pt x="5245" y="16334"/>
                    <a:pt x="5245" y="16334"/>
                  </a:cubicBezTo>
                  <a:close/>
                  <a:moveTo>
                    <a:pt x="11" y="2147"/>
                  </a:moveTo>
                  <a:lnTo>
                    <a:pt x="2896" y="2143"/>
                  </a:lnTo>
                  <a:cubicBezTo>
                    <a:pt x="2914" y="4717"/>
                    <a:pt x="2995" y="14775"/>
                    <a:pt x="3005" y="16085"/>
                  </a:cubicBezTo>
                  <a:lnTo>
                    <a:pt x="3012" y="16327"/>
                  </a:lnTo>
                  <a:cubicBezTo>
                    <a:pt x="3003" y="17516"/>
                    <a:pt x="2988" y="19507"/>
                    <a:pt x="5618" y="20690"/>
                  </a:cubicBezTo>
                  <a:cubicBezTo>
                    <a:pt x="6964" y="21297"/>
                    <a:pt x="8807" y="21600"/>
                    <a:pt x="11093" y="21596"/>
                  </a:cubicBezTo>
                  <a:cubicBezTo>
                    <a:pt x="13364" y="21596"/>
                    <a:pt x="15189" y="21311"/>
                    <a:pt x="16507" y="20760"/>
                  </a:cubicBezTo>
                  <a:cubicBezTo>
                    <a:pt x="19158" y="19651"/>
                    <a:pt x="19122" y="17754"/>
                    <a:pt x="19095" y="16368"/>
                  </a:cubicBezTo>
                  <a:lnTo>
                    <a:pt x="18976" y="2118"/>
                  </a:lnTo>
                  <a:lnTo>
                    <a:pt x="21600" y="2111"/>
                  </a:lnTo>
                  <a:lnTo>
                    <a:pt x="21581" y="0"/>
                  </a:lnTo>
                  <a:lnTo>
                    <a:pt x="0" y="34"/>
                  </a:lnTo>
                  <a:cubicBezTo>
                    <a:pt x="0" y="34"/>
                    <a:pt x="11" y="2147"/>
                    <a:pt x="11" y="2147"/>
                  </a:cubicBezTo>
                  <a:close/>
                </a:path>
              </a:pathLst>
            </a:custGeom>
            <a:solidFill>
              <a:schemeClr val="accent3"/>
            </a:solidFill>
            <a:ln w="12700">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2305"/>
            <p:cNvSpPr/>
            <p:nvPr/>
          </p:nvSpPr>
          <p:spPr>
            <a:xfrm>
              <a:off x="7473704" y="2219325"/>
              <a:ext cx="506360" cy="2066353"/>
            </a:xfrm>
            <a:custGeom>
              <a:avLst/>
              <a:gdLst/>
              <a:ahLst/>
              <a:cxnLst>
                <a:cxn ang="0">
                  <a:pos x="wd2" y="hd2"/>
                </a:cxn>
                <a:cxn ang="5400000">
                  <a:pos x="wd2" y="hd2"/>
                </a:cxn>
                <a:cxn ang="10800000">
                  <a:pos x="wd2" y="hd2"/>
                </a:cxn>
                <a:cxn ang="16200000">
                  <a:pos x="wd2" y="hd2"/>
                </a:cxn>
              </a:cxnLst>
              <a:rect l="0" t="0" r="r" b="b"/>
              <a:pathLst>
                <a:path w="20478" h="21592" extrusionOk="0">
                  <a:moveTo>
                    <a:pt x="10378" y="21592"/>
                  </a:moveTo>
                  <a:cubicBezTo>
                    <a:pt x="21178" y="21578"/>
                    <a:pt x="20491" y="18119"/>
                    <a:pt x="20460" y="16042"/>
                  </a:cubicBezTo>
                  <a:cubicBezTo>
                    <a:pt x="20447" y="13969"/>
                    <a:pt x="20291" y="0"/>
                    <a:pt x="20291" y="0"/>
                  </a:cubicBezTo>
                  <a:lnTo>
                    <a:pt x="0" y="22"/>
                  </a:lnTo>
                  <a:cubicBezTo>
                    <a:pt x="0" y="22"/>
                    <a:pt x="155" y="14401"/>
                    <a:pt x="169" y="16064"/>
                  </a:cubicBezTo>
                  <a:cubicBezTo>
                    <a:pt x="201" y="17728"/>
                    <a:pt x="-422" y="21600"/>
                    <a:pt x="10378" y="21592"/>
                  </a:cubicBezTo>
                  <a:cubicBezTo>
                    <a:pt x="10378" y="21592"/>
                    <a:pt x="10378" y="21592"/>
                    <a:pt x="10378" y="21592"/>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63" name="Group 2310"/>
            <p:cNvGrpSpPr/>
            <p:nvPr/>
          </p:nvGrpSpPr>
          <p:grpSpPr>
            <a:xfrm flipH="1">
              <a:off x="7576641" y="2160880"/>
              <a:ext cx="303288" cy="546911"/>
              <a:chOff x="0" y="0"/>
              <a:chExt cx="634962" cy="1145013"/>
            </a:xfrm>
          </p:grpSpPr>
          <p:sp>
            <p:nvSpPr>
              <p:cNvPr id="64" name="Shape 2306"/>
              <p:cNvSpPr/>
              <p:nvPr/>
            </p:nvSpPr>
            <p:spPr>
              <a:xfrm rot="10800000">
                <a:off x="212083" y="-1"/>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5" name="Shape 2307"/>
              <p:cNvSpPr/>
              <p:nvPr/>
            </p:nvSpPr>
            <p:spPr>
              <a:xfrm rot="10800000">
                <a:off x="0" y="363026"/>
                <a:ext cx="277475" cy="27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6" name="Shape 2308"/>
              <p:cNvSpPr/>
              <p:nvPr/>
            </p:nvSpPr>
            <p:spPr>
              <a:xfrm rot="10800000">
                <a:off x="260435" y="563976"/>
                <a:ext cx="374528" cy="374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2309"/>
              <p:cNvSpPr/>
              <p:nvPr/>
            </p:nvSpPr>
            <p:spPr>
              <a:xfrm rot="10800000">
                <a:off x="113348" y="914220"/>
                <a:ext cx="230794" cy="2307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25400" cap="flat">
                <a:solidFill>
                  <a:schemeClr val="accent3">
                    <a:alpha val="73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7368763" y="3899541"/>
              <a:ext cx="716389" cy="242709"/>
            </a:xfrm>
            <a:prstGeom prst="rect">
              <a:avLst/>
            </a:prstGeom>
            <a:noFill/>
          </p:spPr>
          <p:txBody>
            <a:bodyPr wrap="square" rtlCol="0">
              <a:spAutoFit/>
            </a:bodyPr>
            <a:lstStyle/>
            <a:p>
              <a:pPr algn="ctr">
                <a:lnSpc>
                  <a:spcPct val="70000"/>
                </a:lnSpc>
              </a:pPr>
              <a:r>
                <a:rPr lang="en-US"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9</a:t>
              </a:r>
              <a:r>
                <a:rPr lang="id-ID" sz="1475"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0%</a:t>
              </a:r>
            </a:p>
          </p:txBody>
        </p:sp>
      </p:grpSp>
      <p:sp>
        <p:nvSpPr>
          <p:cNvPr id="38" name="矩形 37"/>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文本框 43"/>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4772106" y="2109523"/>
            <a:ext cx="3355802" cy="3879854"/>
            <a:chOff x="4712835" y="2000250"/>
            <a:chExt cx="2929435" cy="3386904"/>
          </a:xfrm>
        </p:grpSpPr>
        <p:graphicFrame>
          <p:nvGraphicFramePr>
            <p:cNvPr id="5" name="Chart 4"/>
            <p:cNvGraphicFramePr/>
            <p:nvPr/>
          </p:nvGraphicFramePr>
          <p:xfrm>
            <a:off x="4954677" y="2639280"/>
            <a:ext cx="2418250" cy="255951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4"/>
            <p:cNvGrpSpPr>
              <a:grpSpLocks noChangeAspect="1"/>
            </p:cNvGrpSpPr>
            <p:nvPr/>
          </p:nvGrpSpPr>
          <p:grpSpPr bwMode="auto">
            <a:xfrm>
              <a:off x="4712835" y="2000250"/>
              <a:ext cx="2929435" cy="3386904"/>
              <a:chOff x="2167" y="1142"/>
              <a:chExt cx="1428" cy="1651"/>
            </a:xfrm>
            <a:solidFill>
              <a:srgbClr val="937963"/>
            </a:solidFill>
          </p:grpSpPr>
          <p:sp>
            <p:nvSpPr>
              <p:cNvPr id="7" name="Freeform 5"/>
              <p:cNvSpPr>
                <a:spLocks noEditPoints="1"/>
              </p:cNvSpPr>
              <p:nvPr/>
            </p:nvSpPr>
            <p:spPr bwMode="auto">
              <a:xfrm>
                <a:off x="2287" y="1342"/>
                <a:ext cx="264" cy="227"/>
              </a:xfrm>
              <a:custGeom>
                <a:avLst/>
                <a:gdLst/>
                <a:ahLst/>
                <a:cxnLst>
                  <a:cxn ang="0">
                    <a:pos x="142" y="20"/>
                  </a:cxn>
                  <a:cxn ang="0">
                    <a:pos x="86" y="0"/>
                  </a:cxn>
                  <a:cxn ang="0">
                    <a:pos x="0" y="86"/>
                  </a:cxn>
                  <a:cxn ang="0">
                    <a:pos x="8" y="122"/>
                  </a:cxn>
                  <a:cxn ang="0">
                    <a:pos x="142" y="20"/>
                  </a:cxn>
                  <a:cxn ang="0">
                    <a:pos x="142" y="20"/>
                  </a:cxn>
                  <a:cxn ang="0">
                    <a:pos x="142" y="20"/>
                  </a:cxn>
                </a:cxnLst>
                <a:rect l="0" t="0" r="r" b="b"/>
                <a:pathLst>
                  <a:path w="142" h="122">
                    <a:moveTo>
                      <a:pt x="142" y="20"/>
                    </a:moveTo>
                    <a:cubicBezTo>
                      <a:pt x="127" y="7"/>
                      <a:pt x="108" y="0"/>
                      <a:pt x="86" y="0"/>
                    </a:cubicBezTo>
                    <a:cubicBezTo>
                      <a:pt x="39" y="0"/>
                      <a:pt x="0" y="38"/>
                      <a:pt x="0" y="86"/>
                    </a:cubicBezTo>
                    <a:cubicBezTo>
                      <a:pt x="0" y="99"/>
                      <a:pt x="3" y="111"/>
                      <a:pt x="8" y="122"/>
                    </a:cubicBezTo>
                    <a:cubicBezTo>
                      <a:pt x="45" y="80"/>
                      <a:pt x="91" y="45"/>
                      <a:pt x="142" y="20"/>
                    </a:cubicBezTo>
                    <a:close/>
                    <a:moveTo>
                      <a:pt x="142" y="20"/>
                    </a:moveTo>
                    <a:cubicBezTo>
                      <a:pt x="142" y="20"/>
                      <a:pt x="142" y="20"/>
                      <a:pt x="142" y="20"/>
                    </a:cubicBezTo>
                  </a:path>
                </a:pathLst>
              </a:custGeom>
              <a:solidFill>
                <a:schemeClr val="bg1">
                  <a:lumMod val="75000"/>
                </a:schemeClr>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Freeform 6"/>
              <p:cNvSpPr>
                <a:spLocks noEditPoints="1"/>
              </p:cNvSpPr>
              <p:nvPr/>
            </p:nvSpPr>
            <p:spPr bwMode="auto">
              <a:xfrm>
                <a:off x="2167" y="1142"/>
                <a:ext cx="1428" cy="1651"/>
              </a:xfrm>
              <a:custGeom>
                <a:avLst/>
                <a:gdLst/>
                <a:ahLst/>
                <a:cxnLst>
                  <a:cxn ang="0">
                    <a:pos x="385" y="890"/>
                  </a:cxn>
                  <a:cxn ang="0">
                    <a:pos x="770" y="505"/>
                  </a:cxn>
                  <a:cxn ang="0">
                    <a:pos x="450" y="125"/>
                  </a:cxn>
                  <a:cxn ang="0">
                    <a:pos x="450" y="53"/>
                  </a:cxn>
                  <a:cxn ang="0">
                    <a:pos x="484" y="53"/>
                  </a:cxn>
                  <a:cxn ang="0">
                    <a:pos x="504" y="26"/>
                  </a:cxn>
                  <a:cxn ang="0">
                    <a:pos x="484" y="0"/>
                  </a:cxn>
                  <a:cxn ang="0">
                    <a:pos x="286" y="0"/>
                  </a:cxn>
                  <a:cxn ang="0">
                    <a:pos x="266" y="26"/>
                  </a:cxn>
                  <a:cxn ang="0">
                    <a:pos x="286" y="53"/>
                  </a:cxn>
                  <a:cxn ang="0">
                    <a:pos x="320" y="53"/>
                  </a:cxn>
                  <a:cxn ang="0">
                    <a:pos x="320" y="125"/>
                  </a:cxn>
                  <a:cxn ang="0">
                    <a:pos x="227" y="153"/>
                  </a:cxn>
                  <a:cxn ang="0">
                    <a:pos x="91" y="256"/>
                  </a:cxn>
                  <a:cxn ang="0">
                    <a:pos x="0" y="505"/>
                  </a:cxn>
                  <a:cxn ang="0">
                    <a:pos x="385" y="890"/>
                  </a:cxn>
                  <a:cxn ang="0">
                    <a:pos x="158" y="280"/>
                  </a:cxn>
                  <a:cxn ang="0">
                    <a:pos x="232" y="224"/>
                  </a:cxn>
                  <a:cxn ang="0">
                    <a:pos x="385" y="185"/>
                  </a:cxn>
                  <a:cxn ang="0">
                    <a:pos x="705" y="505"/>
                  </a:cxn>
                  <a:cxn ang="0">
                    <a:pos x="385" y="825"/>
                  </a:cxn>
                  <a:cxn ang="0">
                    <a:pos x="65" y="505"/>
                  </a:cxn>
                  <a:cxn ang="0">
                    <a:pos x="158" y="280"/>
                  </a:cxn>
                  <a:cxn ang="0">
                    <a:pos x="158" y="280"/>
                  </a:cxn>
                  <a:cxn ang="0">
                    <a:pos x="158" y="280"/>
                  </a:cxn>
                </a:cxnLst>
                <a:rect l="0" t="0" r="r" b="b"/>
                <a:pathLst>
                  <a:path w="770" h="890">
                    <a:moveTo>
                      <a:pt x="385" y="890"/>
                    </a:moveTo>
                    <a:cubicBezTo>
                      <a:pt x="598" y="890"/>
                      <a:pt x="770" y="717"/>
                      <a:pt x="770" y="505"/>
                    </a:cubicBezTo>
                    <a:cubicBezTo>
                      <a:pt x="770" y="314"/>
                      <a:pt x="632" y="156"/>
                      <a:pt x="450" y="125"/>
                    </a:cubicBezTo>
                    <a:cubicBezTo>
                      <a:pt x="450" y="53"/>
                      <a:pt x="450" y="53"/>
                      <a:pt x="450" y="53"/>
                    </a:cubicBezTo>
                    <a:cubicBezTo>
                      <a:pt x="484" y="53"/>
                      <a:pt x="484" y="53"/>
                      <a:pt x="484" y="53"/>
                    </a:cubicBezTo>
                    <a:cubicBezTo>
                      <a:pt x="495" y="53"/>
                      <a:pt x="504" y="41"/>
                      <a:pt x="504" y="26"/>
                    </a:cubicBezTo>
                    <a:cubicBezTo>
                      <a:pt x="504" y="12"/>
                      <a:pt x="495" y="0"/>
                      <a:pt x="484" y="0"/>
                    </a:cubicBezTo>
                    <a:cubicBezTo>
                      <a:pt x="286" y="0"/>
                      <a:pt x="286" y="0"/>
                      <a:pt x="286" y="0"/>
                    </a:cubicBezTo>
                    <a:cubicBezTo>
                      <a:pt x="275" y="0"/>
                      <a:pt x="266" y="12"/>
                      <a:pt x="266" y="26"/>
                    </a:cubicBezTo>
                    <a:cubicBezTo>
                      <a:pt x="266" y="41"/>
                      <a:pt x="275" y="53"/>
                      <a:pt x="286" y="53"/>
                    </a:cubicBezTo>
                    <a:cubicBezTo>
                      <a:pt x="320" y="53"/>
                      <a:pt x="320" y="53"/>
                      <a:pt x="320" y="53"/>
                    </a:cubicBezTo>
                    <a:cubicBezTo>
                      <a:pt x="320" y="125"/>
                      <a:pt x="320" y="125"/>
                      <a:pt x="320" y="125"/>
                    </a:cubicBezTo>
                    <a:cubicBezTo>
                      <a:pt x="287" y="131"/>
                      <a:pt x="256" y="140"/>
                      <a:pt x="227" y="153"/>
                    </a:cubicBezTo>
                    <a:cubicBezTo>
                      <a:pt x="175" y="177"/>
                      <a:pt x="128" y="212"/>
                      <a:pt x="91" y="256"/>
                    </a:cubicBezTo>
                    <a:cubicBezTo>
                      <a:pt x="34" y="323"/>
                      <a:pt x="0" y="410"/>
                      <a:pt x="0" y="505"/>
                    </a:cubicBezTo>
                    <a:cubicBezTo>
                      <a:pt x="0" y="717"/>
                      <a:pt x="172" y="890"/>
                      <a:pt x="385" y="890"/>
                    </a:cubicBezTo>
                    <a:close/>
                    <a:moveTo>
                      <a:pt x="158" y="280"/>
                    </a:moveTo>
                    <a:cubicBezTo>
                      <a:pt x="180" y="258"/>
                      <a:pt x="205" y="239"/>
                      <a:pt x="232" y="224"/>
                    </a:cubicBezTo>
                    <a:cubicBezTo>
                      <a:pt x="277" y="199"/>
                      <a:pt x="330" y="185"/>
                      <a:pt x="385" y="185"/>
                    </a:cubicBezTo>
                    <a:cubicBezTo>
                      <a:pt x="562" y="185"/>
                      <a:pt x="705" y="328"/>
                      <a:pt x="705" y="505"/>
                    </a:cubicBezTo>
                    <a:cubicBezTo>
                      <a:pt x="705" y="681"/>
                      <a:pt x="562" y="825"/>
                      <a:pt x="385" y="825"/>
                    </a:cubicBezTo>
                    <a:cubicBezTo>
                      <a:pt x="209" y="825"/>
                      <a:pt x="65" y="681"/>
                      <a:pt x="65" y="505"/>
                    </a:cubicBezTo>
                    <a:cubicBezTo>
                      <a:pt x="65" y="417"/>
                      <a:pt x="101" y="337"/>
                      <a:pt x="158" y="280"/>
                    </a:cubicBezTo>
                    <a:close/>
                    <a:moveTo>
                      <a:pt x="158" y="280"/>
                    </a:moveTo>
                    <a:cubicBezTo>
                      <a:pt x="158" y="280"/>
                      <a:pt x="158" y="280"/>
                      <a:pt x="158" y="280"/>
                    </a:cubicBezTo>
                  </a:path>
                </a:pathLst>
              </a:custGeom>
              <a:solidFill>
                <a:schemeClr val="bg1">
                  <a:lumMod val="75000"/>
                </a:schemeClr>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0" name="Group 39"/>
          <p:cNvGrpSpPr/>
          <p:nvPr/>
        </p:nvGrpSpPr>
        <p:grpSpPr>
          <a:xfrm>
            <a:off x="9482670" y="2602388"/>
            <a:ext cx="2444466" cy="951884"/>
            <a:chOff x="9028198" y="2121720"/>
            <a:chExt cx="2317843" cy="902577"/>
          </a:xfrm>
        </p:grpSpPr>
        <p:sp>
          <p:nvSpPr>
            <p:cNvPr id="41" name="TextBox 40"/>
            <p:cNvSpPr txBox="1"/>
            <p:nvPr/>
          </p:nvSpPr>
          <p:spPr>
            <a:xfrm>
              <a:off x="9120384" y="2470177"/>
              <a:ext cx="2225657"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42" name="TextBox 41"/>
            <p:cNvSpPr txBox="1"/>
            <p:nvPr/>
          </p:nvSpPr>
          <p:spPr>
            <a:xfrm>
              <a:off x="9028198" y="2121720"/>
              <a:ext cx="1762753" cy="333725"/>
            </a:xfrm>
            <a:prstGeom prst="rect">
              <a:avLst/>
            </a:prstGeom>
            <a:noFill/>
          </p:spPr>
          <p:txBody>
            <a:bodyPr wrap="square" rtlCol="0" anchor="ctr">
              <a:spAutoFit/>
            </a:bodyPr>
            <a:lstStyle/>
            <a:p>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Energy</a:t>
              </a:r>
            </a:p>
          </p:txBody>
        </p:sp>
      </p:grpSp>
      <p:grpSp>
        <p:nvGrpSpPr>
          <p:cNvPr id="43" name="Group 42"/>
          <p:cNvGrpSpPr/>
          <p:nvPr/>
        </p:nvGrpSpPr>
        <p:grpSpPr>
          <a:xfrm>
            <a:off x="9482670" y="4486868"/>
            <a:ext cx="2444466" cy="951884"/>
            <a:chOff x="9028198" y="2121720"/>
            <a:chExt cx="2317843" cy="902577"/>
          </a:xfrm>
        </p:grpSpPr>
        <p:sp>
          <p:nvSpPr>
            <p:cNvPr id="44" name="TextBox 43"/>
            <p:cNvSpPr txBox="1"/>
            <p:nvPr/>
          </p:nvSpPr>
          <p:spPr>
            <a:xfrm>
              <a:off x="9120385" y="2470177"/>
              <a:ext cx="2225656"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45" name="TextBox 44"/>
            <p:cNvSpPr txBox="1"/>
            <p:nvPr/>
          </p:nvSpPr>
          <p:spPr>
            <a:xfrm>
              <a:off x="9028198" y="2121720"/>
              <a:ext cx="2004718" cy="333725"/>
            </a:xfrm>
            <a:prstGeom prst="rect">
              <a:avLst/>
            </a:prstGeom>
            <a:noFill/>
          </p:spPr>
          <p:txBody>
            <a:bodyPr wrap="square" rtlCol="0" anchor="ctr">
              <a:spAutoFit/>
            </a:bodyPr>
            <a:lstStyle/>
            <a:p>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Medicine</a:t>
              </a:r>
            </a:p>
          </p:txBody>
        </p:sp>
      </p:grpSp>
      <p:grpSp>
        <p:nvGrpSpPr>
          <p:cNvPr id="60" name="Group 59"/>
          <p:cNvGrpSpPr/>
          <p:nvPr/>
        </p:nvGrpSpPr>
        <p:grpSpPr>
          <a:xfrm>
            <a:off x="978890" y="2582897"/>
            <a:ext cx="2381186" cy="951884"/>
            <a:chOff x="22672" y="1626836"/>
            <a:chExt cx="2257841" cy="902577"/>
          </a:xfrm>
        </p:grpSpPr>
        <p:sp>
          <p:nvSpPr>
            <p:cNvPr id="61" name="TextBox 60"/>
            <p:cNvSpPr txBox="1"/>
            <p:nvPr/>
          </p:nvSpPr>
          <p:spPr>
            <a:xfrm>
              <a:off x="22672" y="1975293"/>
              <a:ext cx="2179798"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62" name="TextBox 61"/>
            <p:cNvSpPr txBox="1"/>
            <p:nvPr/>
          </p:nvSpPr>
          <p:spPr>
            <a:xfrm>
              <a:off x="960416" y="1626836"/>
              <a:ext cx="1320097" cy="333725"/>
            </a:xfrm>
            <a:prstGeom prst="rect">
              <a:avLst/>
            </a:prstGeom>
            <a:noFill/>
          </p:spPr>
          <p:txBody>
            <a:bodyPr wrap="square" rtlCol="0" anchor="ctr">
              <a:spAutoFit/>
            </a:body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Herbal </a:t>
              </a:r>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llfe</a:t>
              </a:r>
              <a:endPar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grpSp>
        <p:nvGrpSpPr>
          <p:cNvPr id="63" name="Group 62"/>
          <p:cNvGrpSpPr/>
          <p:nvPr/>
        </p:nvGrpSpPr>
        <p:grpSpPr>
          <a:xfrm>
            <a:off x="978890" y="4471932"/>
            <a:ext cx="2381186" cy="951884"/>
            <a:chOff x="22672" y="1626836"/>
            <a:chExt cx="2257841" cy="902577"/>
          </a:xfrm>
        </p:grpSpPr>
        <p:sp>
          <p:nvSpPr>
            <p:cNvPr id="64" name="TextBox 63"/>
            <p:cNvSpPr txBox="1"/>
            <p:nvPr/>
          </p:nvSpPr>
          <p:spPr>
            <a:xfrm>
              <a:off x="22672" y="1975293"/>
              <a:ext cx="2179797"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cnsectetur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Seddiet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p>
          </p:txBody>
        </p:sp>
        <p:sp>
          <p:nvSpPr>
            <p:cNvPr id="65" name="TextBox 64"/>
            <p:cNvSpPr txBox="1"/>
            <p:nvPr/>
          </p:nvSpPr>
          <p:spPr>
            <a:xfrm>
              <a:off x="517388" y="1626836"/>
              <a:ext cx="1763125" cy="333725"/>
            </a:xfrm>
            <a:prstGeom prst="rect">
              <a:avLst/>
            </a:prstGeom>
            <a:noFill/>
          </p:spPr>
          <p:txBody>
            <a:bodyPr wrap="square" rtlCol="0" anchor="ctr">
              <a:spAutoFit/>
            </a:body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Electronic</a:t>
              </a:r>
            </a:p>
          </p:txBody>
        </p:sp>
      </p:grpSp>
      <p:grpSp>
        <p:nvGrpSpPr>
          <p:cNvPr id="2" name="Group 1"/>
          <p:cNvGrpSpPr/>
          <p:nvPr/>
        </p:nvGrpSpPr>
        <p:grpSpPr>
          <a:xfrm>
            <a:off x="3506295" y="2727261"/>
            <a:ext cx="760352" cy="760352"/>
            <a:chOff x="3324335" y="2585988"/>
            <a:chExt cx="720966" cy="720966"/>
          </a:xfrm>
        </p:grpSpPr>
        <p:sp>
          <p:nvSpPr>
            <p:cNvPr id="67" name="Rounded Rectangle 66"/>
            <p:cNvSpPr/>
            <p:nvPr/>
          </p:nvSpPr>
          <p:spPr>
            <a:xfrm>
              <a:off x="3324335" y="2585988"/>
              <a:ext cx="720966" cy="7209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3" name="TextBox 72"/>
            <p:cNvSpPr txBox="1"/>
            <p:nvPr/>
          </p:nvSpPr>
          <p:spPr>
            <a:xfrm>
              <a:off x="3328912" y="2842936"/>
              <a:ext cx="716389" cy="309222"/>
            </a:xfrm>
            <a:prstGeom prst="rect">
              <a:avLst/>
            </a:prstGeom>
            <a:noFill/>
          </p:spPr>
          <p:txBody>
            <a:bodyPr wrap="square" rtlCol="0">
              <a:spAutoFit/>
            </a:bodyPr>
            <a:lstStyle/>
            <a:p>
              <a:pPr algn="ctr">
                <a:lnSpc>
                  <a:spcPct val="70000"/>
                </a:lnSpc>
              </a:pPr>
              <a:r>
                <a:rPr lang="en-US"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15</a:t>
              </a:r>
              <a:r>
                <a:rPr lang="id-ID"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9" name="Group 8"/>
          <p:cNvGrpSpPr/>
          <p:nvPr/>
        </p:nvGrpSpPr>
        <p:grpSpPr>
          <a:xfrm>
            <a:off x="3506295" y="4609192"/>
            <a:ext cx="760352" cy="760352"/>
            <a:chOff x="3324335" y="4370438"/>
            <a:chExt cx="720966" cy="720966"/>
          </a:xfrm>
        </p:grpSpPr>
        <p:sp>
          <p:nvSpPr>
            <p:cNvPr id="70" name="Rounded Rectangle 69"/>
            <p:cNvSpPr/>
            <p:nvPr/>
          </p:nvSpPr>
          <p:spPr>
            <a:xfrm>
              <a:off x="3324335" y="4370438"/>
              <a:ext cx="720966" cy="7209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4" name="TextBox 73"/>
            <p:cNvSpPr txBox="1"/>
            <p:nvPr/>
          </p:nvSpPr>
          <p:spPr>
            <a:xfrm>
              <a:off x="3328912" y="4643247"/>
              <a:ext cx="716389" cy="309222"/>
            </a:xfrm>
            <a:prstGeom prst="rect">
              <a:avLst/>
            </a:prstGeom>
            <a:noFill/>
          </p:spPr>
          <p:txBody>
            <a:bodyPr wrap="square" rtlCol="0">
              <a:spAutoFit/>
            </a:bodyPr>
            <a:lstStyle/>
            <a:p>
              <a:pPr algn="ctr">
                <a:lnSpc>
                  <a:spcPct val="70000"/>
                </a:lnSpc>
              </a:pPr>
              <a:r>
                <a:rPr lang="en-US"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35</a:t>
              </a:r>
              <a:r>
                <a:rPr lang="id-ID"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3" name="Group 2"/>
          <p:cNvGrpSpPr/>
          <p:nvPr/>
        </p:nvGrpSpPr>
        <p:grpSpPr>
          <a:xfrm>
            <a:off x="8605291" y="2731545"/>
            <a:ext cx="760352" cy="760352"/>
            <a:chOff x="8159204" y="2590050"/>
            <a:chExt cx="720966" cy="720966"/>
          </a:xfrm>
        </p:grpSpPr>
        <p:sp>
          <p:nvSpPr>
            <p:cNvPr id="47" name="Rounded Rectangle 46"/>
            <p:cNvSpPr/>
            <p:nvPr/>
          </p:nvSpPr>
          <p:spPr>
            <a:xfrm>
              <a:off x="8159204" y="2590050"/>
              <a:ext cx="720966" cy="7209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TextBox 74"/>
            <p:cNvSpPr txBox="1"/>
            <p:nvPr/>
          </p:nvSpPr>
          <p:spPr>
            <a:xfrm>
              <a:off x="8163511" y="2842936"/>
              <a:ext cx="716389" cy="309222"/>
            </a:xfrm>
            <a:prstGeom prst="rect">
              <a:avLst/>
            </a:prstGeom>
            <a:noFill/>
          </p:spPr>
          <p:txBody>
            <a:bodyPr wrap="square" rtlCol="0">
              <a:spAutoFit/>
            </a:bodyPr>
            <a:lstStyle/>
            <a:p>
              <a:pPr algn="ctr">
                <a:lnSpc>
                  <a:spcPct val="70000"/>
                </a:lnSpc>
              </a:pPr>
              <a:r>
                <a:rPr lang="en-US"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25</a:t>
              </a:r>
              <a:r>
                <a:rPr lang="id-ID"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grpSp>
        <p:nvGrpSpPr>
          <p:cNvPr id="4" name="Group 3"/>
          <p:cNvGrpSpPr/>
          <p:nvPr/>
        </p:nvGrpSpPr>
        <p:grpSpPr>
          <a:xfrm>
            <a:off x="8605291" y="4613477"/>
            <a:ext cx="760352" cy="760352"/>
            <a:chOff x="8159204" y="4374500"/>
            <a:chExt cx="720966" cy="720966"/>
          </a:xfrm>
        </p:grpSpPr>
        <p:sp>
          <p:nvSpPr>
            <p:cNvPr id="50" name="Rounded Rectangle 49"/>
            <p:cNvSpPr/>
            <p:nvPr/>
          </p:nvSpPr>
          <p:spPr>
            <a:xfrm>
              <a:off x="8159204" y="4374500"/>
              <a:ext cx="720966" cy="7209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8" name="TextBox 77"/>
            <p:cNvSpPr txBox="1"/>
            <p:nvPr/>
          </p:nvSpPr>
          <p:spPr>
            <a:xfrm>
              <a:off x="8159204" y="4643247"/>
              <a:ext cx="716389" cy="309222"/>
            </a:xfrm>
            <a:prstGeom prst="rect">
              <a:avLst/>
            </a:prstGeom>
            <a:noFill/>
          </p:spPr>
          <p:txBody>
            <a:bodyPr wrap="square" rtlCol="0">
              <a:spAutoFit/>
            </a:bodyPr>
            <a:lstStyle/>
            <a:p>
              <a:pPr algn="ctr">
                <a:lnSpc>
                  <a:spcPct val="70000"/>
                </a:lnSpc>
              </a:pPr>
              <a:r>
                <a:rPr lang="en-US"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25</a:t>
              </a:r>
              <a:r>
                <a:rPr lang="id-ID" sz="2110" b="1">
                  <a:solidFill>
                    <a:schemeClr val="bg1"/>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grpSp>
      <p:sp>
        <p:nvSpPr>
          <p:cNvPr id="31" name="矩形 30"/>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34"/>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文本框 36"/>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8502898" y="4410885"/>
            <a:ext cx="1945238" cy="1535960"/>
            <a:chOff x="8134254" y="4182402"/>
            <a:chExt cx="1844475" cy="1456398"/>
          </a:xfrm>
        </p:grpSpPr>
        <p:grpSp>
          <p:nvGrpSpPr>
            <p:cNvPr id="21" name="Group 20"/>
            <p:cNvGrpSpPr/>
            <p:nvPr/>
          </p:nvGrpSpPr>
          <p:grpSpPr>
            <a:xfrm>
              <a:off x="8134254" y="4182402"/>
              <a:ext cx="1844475" cy="1456398"/>
              <a:chOff x="6007103" y="3441701"/>
              <a:chExt cx="1312863" cy="1036637"/>
            </a:xfrm>
            <a:solidFill>
              <a:srgbClr val="00BBD6"/>
            </a:solidFill>
          </p:grpSpPr>
          <p:sp>
            <p:nvSpPr>
              <p:cNvPr id="22" name="Rectangle 21"/>
              <p:cNvSpPr>
                <a:spLocks noChangeArrowheads="1"/>
              </p:cNvSpPr>
              <p:nvPr/>
            </p:nvSpPr>
            <p:spPr bwMode="auto">
              <a:xfrm>
                <a:off x="6007103" y="3449638"/>
                <a:ext cx="1312863" cy="1028700"/>
              </a:xfrm>
              <a:prstGeom prst="rect">
                <a:avLst/>
              </a:pr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12"/>
              <p:cNvSpPr/>
              <p:nvPr/>
            </p:nvSpPr>
            <p:spPr bwMode="auto">
              <a:xfrm>
                <a:off x="6223004"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4" name="Rectangle 43"/>
            <p:cNvSpPr/>
            <p:nvPr/>
          </p:nvSpPr>
          <p:spPr>
            <a:xfrm>
              <a:off x="8154513" y="4495535"/>
              <a:ext cx="1805371"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25" name="Group 24"/>
          <p:cNvGrpSpPr/>
          <p:nvPr/>
        </p:nvGrpSpPr>
        <p:grpSpPr>
          <a:xfrm>
            <a:off x="4381911" y="4410885"/>
            <a:ext cx="1954646" cy="1535960"/>
            <a:chOff x="4226734" y="4182402"/>
            <a:chExt cx="1853396" cy="1456398"/>
          </a:xfrm>
        </p:grpSpPr>
        <p:grpSp>
          <p:nvGrpSpPr>
            <p:cNvPr id="18" name="Group 17"/>
            <p:cNvGrpSpPr/>
            <p:nvPr/>
          </p:nvGrpSpPr>
          <p:grpSpPr>
            <a:xfrm>
              <a:off x="4226734" y="4193553"/>
              <a:ext cx="1853396" cy="1445247"/>
              <a:chOff x="4226734" y="4193553"/>
              <a:chExt cx="1853396" cy="1445247"/>
            </a:xfrm>
          </p:grpSpPr>
          <p:sp>
            <p:nvSpPr>
              <p:cNvPr id="6" name="Rectangle 7"/>
              <p:cNvSpPr>
                <a:spLocks noChangeArrowheads="1"/>
              </p:cNvSpPr>
              <p:nvPr/>
            </p:nvSpPr>
            <p:spPr bwMode="auto">
              <a:xfrm>
                <a:off x="4226734" y="4193553"/>
                <a:ext cx="1853396" cy="1445247"/>
              </a:xfrm>
              <a:prstGeom prst="rect">
                <a:avLst/>
              </a:pr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Rectangle 41"/>
              <p:cNvSpPr/>
              <p:nvPr/>
            </p:nvSpPr>
            <p:spPr>
              <a:xfrm>
                <a:off x="4241510" y="4495535"/>
                <a:ext cx="1827579"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8" name="Freeform 10"/>
            <p:cNvSpPr/>
            <p:nvPr/>
          </p:nvSpPr>
          <p:spPr bwMode="auto">
            <a:xfrm>
              <a:off x="4530057" y="4182402"/>
              <a:ext cx="269869" cy="180657"/>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7" name="Group 26"/>
          <p:cNvGrpSpPr/>
          <p:nvPr/>
        </p:nvGrpSpPr>
        <p:grpSpPr>
          <a:xfrm>
            <a:off x="6449461" y="4410885"/>
            <a:ext cx="1940533" cy="1535960"/>
            <a:chOff x="6187185" y="4182402"/>
            <a:chExt cx="1840014" cy="1456398"/>
          </a:xfrm>
        </p:grpSpPr>
        <p:grpSp>
          <p:nvGrpSpPr>
            <p:cNvPr id="20" name="Group 19"/>
            <p:cNvGrpSpPr/>
            <p:nvPr/>
          </p:nvGrpSpPr>
          <p:grpSpPr>
            <a:xfrm>
              <a:off x="6187185" y="4193553"/>
              <a:ext cx="1840014" cy="1445247"/>
              <a:chOff x="6187185" y="4193553"/>
              <a:chExt cx="1840014" cy="1445247"/>
            </a:xfrm>
          </p:grpSpPr>
          <p:sp>
            <p:nvSpPr>
              <p:cNvPr id="3" name="Rectangle 8"/>
              <p:cNvSpPr>
                <a:spLocks noChangeArrowheads="1"/>
              </p:cNvSpPr>
              <p:nvPr/>
            </p:nvSpPr>
            <p:spPr bwMode="auto">
              <a:xfrm>
                <a:off x="6187185" y="4193553"/>
                <a:ext cx="1840014" cy="1445247"/>
              </a:xfrm>
              <a:prstGeom prst="rect">
                <a:avLst/>
              </a:pr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Rectangle 42"/>
              <p:cNvSpPr/>
              <p:nvPr/>
            </p:nvSpPr>
            <p:spPr>
              <a:xfrm>
                <a:off x="6205154" y="4495535"/>
                <a:ext cx="1805371"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sp>
          <p:nvSpPr>
            <p:cNvPr id="9" name="Freeform 11"/>
            <p:cNvSpPr/>
            <p:nvPr/>
          </p:nvSpPr>
          <p:spPr bwMode="auto">
            <a:xfrm>
              <a:off x="6483818" y="4182402"/>
              <a:ext cx="269869" cy="180657"/>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rgbClr val="F1F1F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 name="Text Placeholder 2"/>
          <p:cNvSpPr txBox="1"/>
          <p:nvPr/>
        </p:nvSpPr>
        <p:spPr>
          <a:xfrm>
            <a:off x="2252911" y="3707290"/>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List Your Offer</a:t>
            </a:r>
          </a:p>
        </p:txBody>
      </p:sp>
      <p:sp>
        <p:nvSpPr>
          <p:cNvPr id="11" name="Text Placeholder 2"/>
          <p:cNvSpPr txBox="1"/>
          <p:nvPr/>
        </p:nvSpPr>
        <p:spPr>
          <a:xfrm>
            <a:off x="4285473" y="3742863"/>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Collect Data</a:t>
            </a:r>
          </a:p>
        </p:txBody>
      </p:sp>
      <p:sp>
        <p:nvSpPr>
          <p:cNvPr id="12" name="Text Placeholder 2"/>
          <p:cNvSpPr txBox="1"/>
          <p:nvPr/>
        </p:nvSpPr>
        <p:spPr>
          <a:xfrm>
            <a:off x="6336556" y="3770979"/>
            <a:ext cx="2204733"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Compare Result</a:t>
            </a:r>
          </a:p>
        </p:txBody>
      </p:sp>
      <p:sp>
        <p:nvSpPr>
          <p:cNvPr id="13" name="Text Placeholder 2"/>
          <p:cNvSpPr txBox="1"/>
          <p:nvPr/>
        </p:nvSpPr>
        <p:spPr>
          <a:xfrm>
            <a:off x="8508113" y="3787561"/>
            <a:ext cx="1989214" cy="437502"/>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Implement Your Finding</a:t>
            </a:r>
          </a:p>
        </p:txBody>
      </p:sp>
      <p:grpSp>
        <p:nvGrpSpPr>
          <p:cNvPr id="17" name="Group 16"/>
          <p:cNvGrpSpPr/>
          <p:nvPr/>
        </p:nvGrpSpPr>
        <p:grpSpPr>
          <a:xfrm>
            <a:off x="2296441" y="4410885"/>
            <a:ext cx="1975820" cy="1535960"/>
            <a:chOff x="2249291" y="4182402"/>
            <a:chExt cx="1873473" cy="1456398"/>
          </a:xfrm>
        </p:grpSpPr>
        <p:grpSp>
          <p:nvGrpSpPr>
            <p:cNvPr id="14" name="Group 13"/>
            <p:cNvGrpSpPr/>
            <p:nvPr/>
          </p:nvGrpSpPr>
          <p:grpSpPr>
            <a:xfrm>
              <a:off x="2255132" y="4182402"/>
              <a:ext cx="1864547" cy="1456398"/>
              <a:chOff x="1822452" y="3441701"/>
              <a:chExt cx="1327150" cy="1036637"/>
            </a:xfrm>
            <a:solidFill>
              <a:srgbClr val="FFC000"/>
            </a:solidFill>
          </p:grpSpPr>
          <p:sp>
            <p:nvSpPr>
              <p:cNvPr id="15" name="Rectangle 6"/>
              <p:cNvSpPr>
                <a:spLocks noChangeArrowheads="1"/>
              </p:cNvSpPr>
              <p:nvPr/>
            </p:nvSpPr>
            <p:spPr bwMode="auto">
              <a:xfrm>
                <a:off x="1822452" y="3449638"/>
                <a:ext cx="1327150" cy="1028700"/>
              </a:xfrm>
              <a:prstGeom prst="rect">
                <a:avLst/>
              </a:pr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Freeform 9"/>
              <p:cNvSpPr/>
              <p:nvPr/>
            </p:nvSpPr>
            <p:spPr bwMode="auto">
              <a:xfrm>
                <a:off x="2051051" y="3441701"/>
                <a:ext cx="192088" cy="128588"/>
              </a:xfrm>
              <a:custGeom>
                <a:avLst/>
                <a:gdLst>
                  <a:gd name="T0" fmla="*/ 0 w 121"/>
                  <a:gd name="T1" fmla="*/ 0 h 81"/>
                  <a:gd name="T2" fmla="*/ 0 w 121"/>
                  <a:gd name="T3" fmla="*/ 81 h 81"/>
                  <a:gd name="T4" fmla="*/ 121 w 121"/>
                  <a:gd name="T5" fmla="*/ 0 h 81"/>
                  <a:gd name="T6" fmla="*/ 0 w 121"/>
                  <a:gd name="T7" fmla="*/ 0 h 81"/>
                </a:gdLst>
                <a:ahLst/>
                <a:cxnLst>
                  <a:cxn ang="0">
                    <a:pos x="T0" y="T1"/>
                  </a:cxn>
                  <a:cxn ang="0">
                    <a:pos x="T2" y="T3"/>
                  </a:cxn>
                  <a:cxn ang="0">
                    <a:pos x="T4" y="T5"/>
                  </a:cxn>
                  <a:cxn ang="0">
                    <a:pos x="T6" y="T7"/>
                  </a:cxn>
                </a:cxnLst>
                <a:rect l="0" t="0" r="r" b="b"/>
                <a:pathLst>
                  <a:path w="121" h="81">
                    <a:moveTo>
                      <a:pt x="0" y="0"/>
                    </a:moveTo>
                    <a:lnTo>
                      <a:pt x="0" y="81"/>
                    </a:lnTo>
                    <a:lnTo>
                      <a:pt x="121" y="0"/>
                    </a:lnTo>
                    <a:lnTo>
                      <a:pt x="0"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1" name="Rectangle 40"/>
            <p:cNvSpPr/>
            <p:nvPr/>
          </p:nvSpPr>
          <p:spPr>
            <a:xfrm>
              <a:off x="2249291" y="4495535"/>
              <a:ext cx="1873473" cy="933868"/>
            </a:xfrm>
            <a:prstGeom prst="rect">
              <a:avLst/>
            </a:prstGeom>
          </p:spPr>
          <p:txBody>
            <a:bodyPr wrap="square">
              <a:spAutoFit/>
            </a:bodyPr>
            <a:lstStyle/>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Delorem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deniaos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anatus</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loverna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done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quoslaandinam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a:t>
              </a:r>
              <a:endPar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salm</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ma </a:t>
              </a:r>
              <a:r>
                <a:rPr lang="en-US" sz="1160" err="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dolore</a:t>
              </a:r>
              <a:r>
                <a:rPr lang="en-US" sz="1160">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p:txBody>
        </p:sp>
      </p:grpSp>
      <p:grpSp>
        <p:nvGrpSpPr>
          <p:cNvPr id="7" name="Group 6"/>
          <p:cNvGrpSpPr/>
          <p:nvPr/>
        </p:nvGrpSpPr>
        <p:grpSpPr>
          <a:xfrm>
            <a:off x="2328474" y="1839973"/>
            <a:ext cx="1956999" cy="1712373"/>
            <a:chOff x="2279664" y="1744663"/>
            <a:chExt cx="1855627" cy="1623672"/>
          </a:xfrm>
        </p:grpSpPr>
        <p:sp>
          <p:nvSpPr>
            <p:cNvPr id="19" name="Freeform 13"/>
            <p:cNvSpPr/>
            <p:nvPr/>
          </p:nvSpPr>
          <p:spPr bwMode="auto">
            <a:xfrm>
              <a:off x="2279664" y="1744663"/>
              <a:ext cx="1855627" cy="1623672"/>
            </a:xfrm>
            <a:custGeom>
              <a:avLst/>
              <a:gdLst>
                <a:gd name="T0" fmla="*/ 832 w 832"/>
                <a:gd name="T1" fmla="*/ 0 h 728"/>
                <a:gd name="T2" fmla="*/ 0 w 832"/>
                <a:gd name="T3" fmla="*/ 0 h 728"/>
                <a:gd name="T4" fmla="*/ 0 w 832"/>
                <a:gd name="T5" fmla="*/ 647 h 728"/>
                <a:gd name="T6" fmla="*/ 133 w 832"/>
                <a:gd name="T7" fmla="*/ 647 h 728"/>
                <a:gd name="T8" fmla="*/ 133 w 832"/>
                <a:gd name="T9" fmla="*/ 728 h 728"/>
                <a:gd name="T10" fmla="*/ 254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3" y="647"/>
                  </a:lnTo>
                  <a:lnTo>
                    <a:pt x="133" y="728"/>
                  </a:lnTo>
                  <a:lnTo>
                    <a:pt x="254" y="647"/>
                  </a:lnTo>
                  <a:lnTo>
                    <a:pt x="832" y="647"/>
                  </a:lnTo>
                  <a:lnTo>
                    <a:pt x="832" y="0"/>
                  </a:lnTo>
                  <a:close/>
                </a:path>
              </a:pathLst>
            </a:cu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0" name="Group 29"/>
            <p:cNvGrpSpPr/>
            <p:nvPr/>
          </p:nvGrpSpPr>
          <p:grpSpPr>
            <a:xfrm>
              <a:off x="2882267" y="2096530"/>
              <a:ext cx="652652" cy="631867"/>
              <a:chOff x="2339975" y="3200401"/>
              <a:chExt cx="249238" cy="241301"/>
            </a:xfrm>
            <a:solidFill>
              <a:schemeClr val="bg1"/>
            </a:solidFill>
          </p:grpSpPr>
          <p:sp>
            <p:nvSpPr>
              <p:cNvPr id="3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2"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80" tIns="64290" rIns="128580" bIns="64290" numCol="1" anchor="t" anchorCtr="0" compatLnSpc="1"/>
              <a:lstStyle/>
              <a:p>
                <a:endParaRPr lang="en-US" sz="2530">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grpSp>
        <p:nvGrpSpPr>
          <p:cNvPr id="5" name="Group 4"/>
          <p:cNvGrpSpPr/>
          <p:nvPr/>
        </p:nvGrpSpPr>
        <p:grpSpPr>
          <a:xfrm>
            <a:off x="4381911" y="1839973"/>
            <a:ext cx="1954646" cy="1712373"/>
            <a:chOff x="4226734" y="1744663"/>
            <a:chExt cx="1853396" cy="1623672"/>
          </a:xfrm>
        </p:grpSpPr>
        <p:sp>
          <p:nvSpPr>
            <p:cNvPr id="26" name="Freeform 14"/>
            <p:cNvSpPr/>
            <p:nvPr/>
          </p:nvSpPr>
          <p:spPr bwMode="auto">
            <a:xfrm>
              <a:off x="4226734" y="1744663"/>
              <a:ext cx="1853396" cy="1623672"/>
            </a:xfrm>
            <a:custGeom>
              <a:avLst/>
              <a:gdLst>
                <a:gd name="T0" fmla="*/ 831 w 831"/>
                <a:gd name="T1" fmla="*/ 0 h 728"/>
                <a:gd name="T2" fmla="*/ 0 w 831"/>
                <a:gd name="T3" fmla="*/ 0 h 728"/>
                <a:gd name="T4" fmla="*/ 0 w 831"/>
                <a:gd name="T5" fmla="*/ 647 h 728"/>
                <a:gd name="T6" fmla="*/ 132 w 831"/>
                <a:gd name="T7" fmla="*/ 647 h 728"/>
                <a:gd name="T8" fmla="*/ 132 w 831"/>
                <a:gd name="T9" fmla="*/ 728 h 728"/>
                <a:gd name="T10" fmla="*/ 254 w 831"/>
                <a:gd name="T11" fmla="*/ 647 h 728"/>
                <a:gd name="T12" fmla="*/ 831 w 831"/>
                <a:gd name="T13" fmla="*/ 647 h 728"/>
                <a:gd name="T14" fmla="*/ 831 w 831"/>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1" h="728">
                  <a:moveTo>
                    <a:pt x="831" y="0"/>
                  </a:moveTo>
                  <a:lnTo>
                    <a:pt x="0" y="0"/>
                  </a:lnTo>
                  <a:lnTo>
                    <a:pt x="0" y="647"/>
                  </a:lnTo>
                  <a:lnTo>
                    <a:pt x="132" y="647"/>
                  </a:lnTo>
                  <a:lnTo>
                    <a:pt x="132" y="728"/>
                  </a:lnTo>
                  <a:lnTo>
                    <a:pt x="254" y="647"/>
                  </a:lnTo>
                  <a:lnTo>
                    <a:pt x="831" y="647"/>
                  </a:lnTo>
                  <a:lnTo>
                    <a:pt x="831" y="0"/>
                  </a:lnTo>
                  <a:close/>
                </a:path>
              </a:pathLst>
            </a:cu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534"/>
            <p:cNvGrpSpPr/>
            <p:nvPr/>
          </p:nvGrpSpPr>
          <p:grpSpPr>
            <a:xfrm>
              <a:off x="4892136" y="2049693"/>
              <a:ext cx="522591" cy="733849"/>
              <a:chOff x="0" y="0"/>
              <a:chExt cx="466806" cy="655510"/>
            </a:xfrm>
          </p:grpSpPr>
          <p:sp>
            <p:nvSpPr>
              <p:cNvPr id="56" name="Shape 532"/>
              <p:cNvSpPr/>
              <p:nvPr/>
            </p:nvSpPr>
            <p:spPr>
              <a:xfrm>
                <a:off x="0" y="55316"/>
                <a:ext cx="466807" cy="600195"/>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533"/>
              <p:cNvSpPr/>
              <p:nvPr/>
            </p:nvSpPr>
            <p:spPr>
              <a:xfrm>
                <a:off x="82231" y="0"/>
                <a:ext cx="300096" cy="133384"/>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 name="Group 3"/>
          <p:cNvGrpSpPr/>
          <p:nvPr/>
        </p:nvGrpSpPr>
        <p:grpSpPr>
          <a:xfrm>
            <a:off x="6432991" y="1839976"/>
            <a:ext cx="1956998" cy="1712374"/>
            <a:chOff x="6171569" y="1744665"/>
            <a:chExt cx="1855626" cy="1623673"/>
          </a:xfrm>
        </p:grpSpPr>
        <p:sp>
          <p:nvSpPr>
            <p:cNvPr id="32" name="Freeform 15"/>
            <p:cNvSpPr/>
            <p:nvPr/>
          </p:nvSpPr>
          <p:spPr bwMode="auto">
            <a:xfrm>
              <a:off x="6171569" y="1744665"/>
              <a:ext cx="1855626" cy="1623673"/>
            </a:xfrm>
            <a:custGeom>
              <a:avLst/>
              <a:gdLst>
                <a:gd name="T0" fmla="*/ 832 w 832"/>
                <a:gd name="T1" fmla="*/ 0 h 728"/>
                <a:gd name="T2" fmla="*/ 0 w 832"/>
                <a:gd name="T3" fmla="*/ 0 h 728"/>
                <a:gd name="T4" fmla="*/ 0 w 832"/>
                <a:gd name="T5" fmla="*/ 647 h 728"/>
                <a:gd name="T6" fmla="*/ 132 w 832"/>
                <a:gd name="T7" fmla="*/ 647 h 728"/>
                <a:gd name="T8" fmla="*/ 132 w 832"/>
                <a:gd name="T9" fmla="*/ 728 h 728"/>
                <a:gd name="T10" fmla="*/ 257 w 832"/>
                <a:gd name="T11" fmla="*/ 647 h 728"/>
                <a:gd name="T12" fmla="*/ 832 w 832"/>
                <a:gd name="T13" fmla="*/ 647 h 728"/>
                <a:gd name="T14" fmla="*/ 832 w 832"/>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28">
                  <a:moveTo>
                    <a:pt x="832" y="0"/>
                  </a:moveTo>
                  <a:lnTo>
                    <a:pt x="0" y="0"/>
                  </a:lnTo>
                  <a:lnTo>
                    <a:pt x="0" y="647"/>
                  </a:lnTo>
                  <a:lnTo>
                    <a:pt x="132" y="647"/>
                  </a:lnTo>
                  <a:lnTo>
                    <a:pt x="132" y="728"/>
                  </a:lnTo>
                  <a:lnTo>
                    <a:pt x="257" y="647"/>
                  </a:lnTo>
                  <a:lnTo>
                    <a:pt x="832" y="647"/>
                  </a:lnTo>
                  <a:lnTo>
                    <a:pt x="832" y="0"/>
                  </a:lnTo>
                  <a:close/>
                </a:path>
              </a:pathLst>
            </a:cu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8" name="Shape 731"/>
            <p:cNvSpPr/>
            <p:nvPr/>
          </p:nvSpPr>
          <p:spPr>
            <a:xfrm>
              <a:off x="6872257" y="2124355"/>
              <a:ext cx="510403" cy="64161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8484082" y="1839973"/>
            <a:ext cx="1964055" cy="1712373"/>
            <a:chOff x="8116413" y="1744663"/>
            <a:chExt cx="1862317" cy="1623672"/>
          </a:xfrm>
        </p:grpSpPr>
        <p:sp>
          <p:nvSpPr>
            <p:cNvPr id="29" name="Freeform 16"/>
            <p:cNvSpPr/>
            <p:nvPr/>
          </p:nvSpPr>
          <p:spPr bwMode="auto">
            <a:xfrm>
              <a:off x="8116413" y="1744663"/>
              <a:ext cx="1862317" cy="1623672"/>
            </a:xfrm>
            <a:custGeom>
              <a:avLst/>
              <a:gdLst>
                <a:gd name="T0" fmla="*/ 835 w 835"/>
                <a:gd name="T1" fmla="*/ 0 h 728"/>
                <a:gd name="T2" fmla="*/ 0 w 835"/>
                <a:gd name="T3" fmla="*/ 0 h 728"/>
                <a:gd name="T4" fmla="*/ 0 w 835"/>
                <a:gd name="T5" fmla="*/ 647 h 728"/>
                <a:gd name="T6" fmla="*/ 133 w 835"/>
                <a:gd name="T7" fmla="*/ 647 h 728"/>
                <a:gd name="T8" fmla="*/ 133 w 835"/>
                <a:gd name="T9" fmla="*/ 728 h 728"/>
                <a:gd name="T10" fmla="*/ 258 w 835"/>
                <a:gd name="T11" fmla="*/ 647 h 728"/>
                <a:gd name="T12" fmla="*/ 835 w 835"/>
                <a:gd name="T13" fmla="*/ 647 h 728"/>
                <a:gd name="T14" fmla="*/ 835 w 835"/>
                <a:gd name="T15" fmla="*/ 0 h 7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5" h="728">
                  <a:moveTo>
                    <a:pt x="835" y="0"/>
                  </a:moveTo>
                  <a:lnTo>
                    <a:pt x="0" y="0"/>
                  </a:lnTo>
                  <a:lnTo>
                    <a:pt x="0" y="647"/>
                  </a:lnTo>
                  <a:lnTo>
                    <a:pt x="133" y="647"/>
                  </a:lnTo>
                  <a:lnTo>
                    <a:pt x="133" y="728"/>
                  </a:lnTo>
                  <a:lnTo>
                    <a:pt x="258" y="647"/>
                  </a:lnTo>
                  <a:lnTo>
                    <a:pt x="835" y="647"/>
                  </a:lnTo>
                  <a:lnTo>
                    <a:pt x="835" y="0"/>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9" name="Shape 722"/>
            <p:cNvSpPr/>
            <p:nvPr/>
          </p:nvSpPr>
          <p:spPr>
            <a:xfrm>
              <a:off x="8640092" y="2121396"/>
              <a:ext cx="805745" cy="64457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0" name="矩形 59"/>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1" name="矩形 60"/>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61"/>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62"/>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4" name="文本框 63"/>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文本框 65"/>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7"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500"/>
                            </p:stCondLst>
                            <p:childTnLst>
                              <p:par>
                                <p:cTn id="31" presetID="42"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anim calcmode="lin" valueType="num">
                                      <p:cBhvr>
                                        <p:cTn id="34" dur="500" fill="hold"/>
                                        <p:tgtEl>
                                          <p:spTgt spid="25"/>
                                        </p:tgtEl>
                                        <p:attrNameLst>
                                          <p:attrName>ppt_x</p:attrName>
                                        </p:attrNameLst>
                                      </p:cBhvr>
                                      <p:tavLst>
                                        <p:tav tm="0">
                                          <p:val>
                                            <p:strVal val="#ppt_x"/>
                                          </p:val>
                                        </p:tav>
                                        <p:tav tm="100000">
                                          <p:val>
                                            <p:strVal val="#ppt_x"/>
                                          </p:val>
                                        </p:tav>
                                      </p:tavLst>
                                    </p:anim>
                                    <p:anim calcmode="lin" valueType="num">
                                      <p:cBhvr>
                                        <p:cTn id="35" dur="5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ppt_x</p:attrName>
                                        </p:attrNameLst>
                                      </p:cBhvr>
                                      <p:tavLst>
                                        <p:tav tm="0">
                                          <p:val>
                                            <p:strVal val="#ppt_x"/>
                                          </p:val>
                                        </p:tav>
                                        <p:tav tm="100000">
                                          <p:val>
                                            <p:strVal val="#ppt_x"/>
                                          </p:val>
                                        </p:tav>
                                      </p:tavLst>
                                    </p:anim>
                                    <p:anim calcmode="lin" valueType="num">
                                      <p:cBhvr>
                                        <p:cTn id="41" dur="5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anim calcmode="lin" valueType="num">
                                      <p:cBhvr>
                                        <p:cTn id="50" dur="500" fill="hold"/>
                                        <p:tgtEl>
                                          <p:spTgt spid="27"/>
                                        </p:tgtEl>
                                        <p:attrNameLst>
                                          <p:attrName>ppt_x</p:attrName>
                                        </p:attrNameLst>
                                      </p:cBhvr>
                                      <p:tavLst>
                                        <p:tav tm="0">
                                          <p:val>
                                            <p:strVal val="#ppt_x"/>
                                          </p:val>
                                        </p:tav>
                                        <p:tav tm="100000">
                                          <p:val>
                                            <p:strVal val="#ppt_x"/>
                                          </p:val>
                                        </p:tav>
                                      </p:tavLst>
                                    </p:anim>
                                    <p:anim calcmode="lin" valueType="num">
                                      <p:cBhvr>
                                        <p:cTn id="51" dur="5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7"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anim calcmode="lin" valueType="num">
                                      <p:cBhvr>
                                        <p:cTn id="56" dur="500" fill="hold"/>
                                        <p:tgtEl>
                                          <p:spTgt spid="2"/>
                                        </p:tgtEl>
                                        <p:attrNameLst>
                                          <p:attrName>ppt_x</p:attrName>
                                        </p:attrNameLst>
                                      </p:cBhvr>
                                      <p:tavLst>
                                        <p:tav tm="0">
                                          <p:val>
                                            <p:strVal val="#ppt_x"/>
                                          </p:val>
                                        </p:tav>
                                        <p:tav tm="100000">
                                          <p:val>
                                            <p:strVal val="#ppt_x"/>
                                          </p:val>
                                        </p:tav>
                                      </p:tavLst>
                                    </p:anim>
                                    <p:anim calcmode="lin" valueType="num">
                                      <p:cBhvr>
                                        <p:cTn id="57" dur="50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5500"/>
                            </p:stCondLst>
                            <p:childTnLst>
                              <p:par>
                                <p:cTn id="63" presetID="42" presetClass="entr" presetSubtype="0"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anim calcmode="lin" valueType="num">
                                      <p:cBhvr>
                                        <p:cTn id="66" dur="500" fill="hold"/>
                                        <p:tgtEl>
                                          <p:spTgt spid="24"/>
                                        </p:tgtEl>
                                        <p:attrNameLst>
                                          <p:attrName>ppt_x</p:attrName>
                                        </p:attrNameLst>
                                      </p:cBhvr>
                                      <p:tavLst>
                                        <p:tav tm="0">
                                          <p:val>
                                            <p:strVal val="#ppt_x"/>
                                          </p:val>
                                        </p:tav>
                                        <p:tav tm="100000">
                                          <p:val>
                                            <p:strVal val="#ppt_x"/>
                                          </p:val>
                                        </p:tav>
                                      </p:tavLst>
                                    </p:anim>
                                    <p:anim calcmode="lin" valueType="num">
                                      <p:cBhvr>
                                        <p:cTn id="6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MH_Entry_1"/>
          <p:cNvSpPr/>
          <p:nvPr>
            <p:custDataLst>
              <p:tags r:id="rId2"/>
            </p:custDataLst>
          </p:nvPr>
        </p:nvSpPr>
        <p:spPr>
          <a:xfrm flipH="1">
            <a:off x="7580175" y="1837008"/>
            <a:ext cx="3487715" cy="579271"/>
          </a:xfrm>
          <a:prstGeom prst="roundRect">
            <a:avLst>
              <a:gd name="adj" fmla="val 23973"/>
            </a:avLst>
          </a:prstGeom>
          <a:solidFill>
            <a:schemeClr val="accent1"/>
          </a:solidFill>
          <a:ln w="25400" cap="flat" cmpd="sng" algn="ctr">
            <a:noFill/>
            <a:prstDash val="solid"/>
          </a:ln>
          <a:effectLst/>
        </p:spPr>
        <p:txBody>
          <a:bodyPr wrap="square" lIns="0" tIns="0" rIns="0" bIns="0" anchor="ctr">
            <a:noAutofit/>
          </a:bodyPr>
          <a:lstStyle/>
          <a:p>
            <a:pPr algn="ctr"/>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MH_Number_1"/>
          <p:cNvSpPr/>
          <p:nvPr>
            <p:custDataLst>
              <p:tags r:id="rId3"/>
            </p:custDataLst>
          </p:nvPr>
        </p:nvSpPr>
        <p:spPr>
          <a:xfrm flipH="1">
            <a:off x="6676193" y="1822817"/>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1"/>
          </a:solidFill>
          <a:ln w="12700" cap="flat" cmpd="sng" algn="ctr">
            <a:noFill/>
            <a:prstDash val="solid"/>
          </a:ln>
          <a:effectLst/>
        </p:spPr>
        <p:txBody>
          <a:bodyPr wrap="square" lIns="0" tIns="49355" rIns="189823" bIns="49355"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endParaRPr lang="zh-CN" altLang="en-US"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3" name="MH_Entry_2"/>
          <p:cNvSpPr/>
          <p:nvPr>
            <p:custDataLst>
              <p:tags r:id="rId4"/>
            </p:custDataLst>
          </p:nvPr>
        </p:nvSpPr>
        <p:spPr>
          <a:xfrm flipH="1">
            <a:off x="7580175" y="2917960"/>
            <a:ext cx="3487715" cy="579271"/>
          </a:xfrm>
          <a:prstGeom prst="roundRect">
            <a:avLst>
              <a:gd name="adj" fmla="val 23973"/>
            </a:avLst>
          </a:prstGeom>
          <a:solidFill>
            <a:schemeClr val="accent2"/>
          </a:solidFill>
          <a:ln w="25400" cap="flat" cmpd="sng" algn="ctr">
            <a:noFill/>
            <a:prstDash val="solid"/>
          </a:ln>
          <a:effectLst/>
        </p:spPr>
        <p:txBody>
          <a:bodyPr wrap="square" lIns="0" tIns="0" rIns="0" bIns="0" anchor="ctr">
            <a:noAutofit/>
          </a:bodyPr>
          <a:lstStyle/>
          <a:p>
            <a:pPr lvl="0" algn="ctr"/>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2"/>
          <p:cNvSpPr/>
          <p:nvPr>
            <p:custDataLst>
              <p:tags r:id="rId5"/>
            </p:custDataLst>
          </p:nvPr>
        </p:nvSpPr>
        <p:spPr>
          <a:xfrm flipH="1">
            <a:off x="6676193" y="2903769"/>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2"/>
          </a:solidFill>
          <a:ln w="12700" cap="flat" cmpd="sng" algn="ctr">
            <a:noFill/>
            <a:prstDash val="solid"/>
          </a:ln>
          <a:effectLst/>
        </p:spPr>
        <p:txBody>
          <a:bodyPr wrap="square" lIns="0" tIns="49355" rIns="189823" bIns="49355"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endParaRPr lang="zh-CN" altLang="en-US"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5" name="MH_Entry_3"/>
          <p:cNvSpPr/>
          <p:nvPr>
            <p:custDataLst>
              <p:tags r:id="rId6"/>
            </p:custDataLst>
          </p:nvPr>
        </p:nvSpPr>
        <p:spPr>
          <a:xfrm flipH="1">
            <a:off x="7580175" y="3998914"/>
            <a:ext cx="3487715" cy="579271"/>
          </a:xfrm>
          <a:prstGeom prst="roundRect">
            <a:avLst>
              <a:gd name="adj" fmla="val 23973"/>
            </a:avLst>
          </a:prstGeom>
          <a:solidFill>
            <a:schemeClr val="accent3"/>
          </a:solidFill>
          <a:ln w="25400" cap="flat" cmpd="sng" algn="ctr">
            <a:noFill/>
            <a:prstDash val="solid"/>
          </a:ln>
          <a:effectLst/>
        </p:spPr>
        <p:txBody>
          <a:bodyPr wrap="square" lIns="0" tIns="0" rIns="0" bIns="0" anchor="ctr">
            <a:noAutofit/>
          </a:bodyPr>
          <a:lstStyle/>
          <a:p>
            <a:pPr lvl="0" algn="ctr"/>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3"/>
          <p:cNvSpPr/>
          <p:nvPr>
            <p:custDataLst>
              <p:tags r:id="rId7"/>
            </p:custDataLst>
          </p:nvPr>
        </p:nvSpPr>
        <p:spPr>
          <a:xfrm flipH="1">
            <a:off x="6676193" y="3984723"/>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3"/>
          </a:solidFill>
          <a:ln w="12700" cap="flat" cmpd="sng" algn="ctr">
            <a:noFill/>
            <a:prstDash val="solid"/>
          </a:ln>
          <a:effectLst/>
        </p:spPr>
        <p:txBody>
          <a:bodyPr wrap="square" lIns="0" tIns="49355" rIns="189823" bIns="49355"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endParaRPr lang="zh-CN" altLang="en-US"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MH_Entry_4"/>
          <p:cNvSpPr/>
          <p:nvPr>
            <p:custDataLst>
              <p:tags r:id="rId8"/>
            </p:custDataLst>
          </p:nvPr>
        </p:nvSpPr>
        <p:spPr>
          <a:xfrm flipH="1">
            <a:off x="7580175" y="5079866"/>
            <a:ext cx="3487715" cy="579271"/>
          </a:xfrm>
          <a:prstGeom prst="roundRect">
            <a:avLst>
              <a:gd name="adj" fmla="val 23973"/>
            </a:avLst>
          </a:prstGeom>
          <a:solidFill>
            <a:schemeClr val="accent4"/>
          </a:solidFill>
          <a:ln w="25400" cap="flat" cmpd="sng" algn="ctr">
            <a:noFill/>
            <a:prstDash val="solid"/>
          </a:ln>
          <a:effectLst/>
        </p:spPr>
        <p:txBody>
          <a:bodyPr wrap="square" lIns="0" tIns="0" rIns="0" bIns="0" anchor="ctr">
            <a:noAutofit/>
          </a:bodyPr>
          <a:lstStyle/>
          <a:p>
            <a:pPr lvl="0" algn="ctr"/>
            <a:r>
              <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MH_Number_4"/>
          <p:cNvSpPr/>
          <p:nvPr>
            <p:custDataLst>
              <p:tags r:id="rId9"/>
            </p:custDataLst>
          </p:nvPr>
        </p:nvSpPr>
        <p:spPr>
          <a:xfrm flipH="1">
            <a:off x="6676193" y="5065675"/>
            <a:ext cx="800962" cy="607653"/>
          </a:xfrm>
          <a:custGeom>
            <a:avLst/>
            <a:gdLst>
              <a:gd name="connsiteX0" fmla="*/ 472018 w 1569959"/>
              <a:gd name="connsiteY0" fmla="*/ 0 h 1149634"/>
              <a:gd name="connsiteX1" fmla="*/ 1378350 w 1569959"/>
              <a:gd name="connsiteY1" fmla="*/ 0 h 1149634"/>
              <a:gd name="connsiteX2" fmla="*/ 1569959 w 1569959"/>
              <a:gd name="connsiteY2" fmla="*/ 191609 h 1149634"/>
              <a:gd name="connsiteX3" fmla="*/ 1569959 w 1569959"/>
              <a:gd name="connsiteY3" fmla="*/ 958025 h 1149634"/>
              <a:gd name="connsiteX4" fmla="*/ 1378350 w 1569959"/>
              <a:gd name="connsiteY4" fmla="*/ 1149634 h 1149634"/>
              <a:gd name="connsiteX5" fmla="*/ 472018 w 1569959"/>
              <a:gd name="connsiteY5" fmla="*/ 1149634 h 1149634"/>
              <a:gd name="connsiteX6" fmla="*/ 280409 w 1569959"/>
              <a:gd name="connsiteY6" fmla="*/ 958025 h 1149634"/>
              <a:gd name="connsiteX7" fmla="*/ 280409 w 1569959"/>
              <a:gd name="connsiteY7" fmla="*/ 795367 h 1149634"/>
              <a:gd name="connsiteX8" fmla="*/ 0 w 1569959"/>
              <a:gd name="connsiteY8" fmla="*/ 587517 h 1149634"/>
              <a:gd name="connsiteX9" fmla="*/ 280409 w 1569959"/>
              <a:gd name="connsiteY9" fmla="*/ 379666 h 1149634"/>
              <a:gd name="connsiteX10" fmla="*/ 280409 w 1569959"/>
              <a:gd name="connsiteY10" fmla="*/ 191609 h 1149634"/>
              <a:gd name="connsiteX11" fmla="*/ 472018 w 1569959"/>
              <a:gd name="connsiteY11" fmla="*/ 0 h 114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9959" h="1149634">
                <a:moveTo>
                  <a:pt x="472018" y="0"/>
                </a:moveTo>
                <a:lnTo>
                  <a:pt x="1378350" y="0"/>
                </a:lnTo>
                <a:cubicBezTo>
                  <a:pt x="1484173" y="0"/>
                  <a:pt x="1569959" y="85786"/>
                  <a:pt x="1569959" y="191609"/>
                </a:cubicBezTo>
                <a:lnTo>
                  <a:pt x="1569959" y="958025"/>
                </a:lnTo>
                <a:cubicBezTo>
                  <a:pt x="1569959" y="1063848"/>
                  <a:pt x="1484173" y="1149634"/>
                  <a:pt x="1378350" y="1149634"/>
                </a:cubicBezTo>
                <a:lnTo>
                  <a:pt x="472018" y="1149634"/>
                </a:lnTo>
                <a:cubicBezTo>
                  <a:pt x="366195" y="1149634"/>
                  <a:pt x="280409" y="1063848"/>
                  <a:pt x="280409" y="958025"/>
                </a:cubicBezTo>
                <a:lnTo>
                  <a:pt x="280409" y="795367"/>
                </a:lnTo>
                <a:lnTo>
                  <a:pt x="0" y="587517"/>
                </a:lnTo>
                <a:lnTo>
                  <a:pt x="280409" y="379666"/>
                </a:lnTo>
                <a:lnTo>
                  <a:pt x="280409" y="191609"/>
                </a:lnTo>
                <a:cubicBezTo>
                  <a:pt x="280409" y="85786"/>
                  <a:pt x="366195" y="0"/>
                  <a:pt x="472018" y="0"/>
                </a:cubicBezTo>
                <a:close/>
              </a:path>
            </a:pathLst>
          </a:custGeom>
          <a:solidFill>
            <a:schemeClr val="accent4"/>
          </a:solidFill>
          <a:ln w="12700" cap="flat" cmpd="sng" algn="ctr">
            <a:noFill/>
            <a:prstDash val="solid"/>
          </a:ln>
          <a:effectLst/>
        </p:spPr>
        <p:txBody>
          <a:bodyPr wrap="square" lIns="0" tIns="49355" rIns="189823" bIns="49355" anchor="ctr">
            <a:noAutofit/>
          </a:bodyPr>
          <a:lstStyle/>
          <a:p>
            <a:pPr algn="ctr">
              <a:defRPr/>
            </a:pPr>
            <a:r>
              <a:rPr lang="en-US" altLang="zh-CN"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endParaRPr lang="zh-CN" altLang="en-US" sz="2955" kern="0">
              <a:solidFill>
                <a:srgbClr val="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MH_Others_1"/>
          <p:cNvSpPr txBox="1"/>
          <p:nvPr>
            <p:custDataLst>
              <p:tags r:id="rId10"/>
            </p:custDataLst>
          </p:nvPr>
        </p:nvSpPr>
        <p:spPr>
          <a:xfrm>
            <a:off x="2299039" y="3497230"/>
            <a:ext cx="2278681" cy="1354089"/>
          </a:xfrm>
          <a:prstGeom prst="rect">
            <a:avLst/>
          </a:prstGeom>
          <a:noFill/>
        </p:spPr>
        <p:txBody>
          <a:bodyPr vert="horz" wrap="square" lIns="0" tIns="0" rIns="0" bIns="0" rtlCol="0" anchor="t" anchorCtr="0">
            <a:spAutoFit/>
          </a:bodyPr>
          <a:lstStyle/>
          <a:p>
            <a:pPr algn="ctr"/>
            <a:r>
              <a:rPr lang="zh-CN" altLang="en-US" sz="8800" b="1">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4" name="MH_Others_2"/>
          <p:cNvSpPr txBox="1"/>
          <p:nvPr>
            <p:custDataLst>
              <p:tags r:id="rId11"/>
            </p:custDataLst>
          </p:nvPr>
        </p:nvSpPr>
        <p:spPr>
          <a:xfrm>
            <a:off x="2245233" y="4783448"/>
            <a:ext cx="2386297" cy="430887"/>
          </a:xfrm>
          <a:prstGeom prst="rect">
            <a:avLst/>
          </a:prstGeom>
          <a:noFill/>
        </p:spPr>
        <p:txBody>
          <a:bodyPr wrap="square" lIns="0" tIns="0" rIns="0" bIns="0" anchor="t" anchorCtr="0">
            <a:spAutoFit/>
          </a:bodyPr>
          <a:lstStyle/>
          <a:p>
            <a:pPr algn="ctr">
              <a:defRPr/>
            </a:pPr>
            <a:r>
              <a:rPr lang="en-US" altLang="zh-CN" sz="280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5"/>
          <p:cNvSpPr/>
          <p:nvPr/>
        </p:nvSpPr>
        <p:spPr bwMode="auto">
          <a:xfrm>
            <a:off x="2780883" y="1671978"/>
            <a:ext cx="1314996" cy="1714210"/>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1"/>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14:bounceEnd="40000">
                                          <p:cBhvr additive="base">
                                            <p:cTn id="7" dur="1500" fill="hold"/>
                                            <p:tgtEl>
                                              <p:spTgt spid="62"/>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1+#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1+#ppt_w/2"/>
                                              </p:val>
                                            </p:tav>
                                            <p:tav tm="100000">
                                              <p:val>
                                                <p:strVal val="#ppt_x"/>
                                              </p:val>
                                            </p:tav>
                                          </p:tavLst>
                                        </p:anim>
                                        <p:anim calcmode="lin" valueType="num">
                                          <p:cBhvr additive="base">
                                            <p:cTn id="2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23" grpId="0" animBg="1"/>
          <p:bldP spid="24" grpId="0" animBg="1"/>
          <p:bldP spid="25" grpId="0" animBg="1"/>
          <p:bldP spid="26" grpId="0" animBg="1"/>
          <p:bldP spid="31" grpId="0" animBg="1"/>
          <p:bldP spid="32" grpId="0" animBg="1"/>
          <p:bldP spid="13" grpId="0"/>
          <p:bldP spid="14" grpId="0"/>
          <p:bldP spid="6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50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500" fill="hold"/>
                                            <p:tgtEl>
                                              <p:spTgt spid="62"/>
                                            </p:tgtEl>
                                            <p:attrNameLst>
                                              <p:attrName>ppt_x</p:attrName>
                                            </p:attrNameLst>
                                          </p:cBhvr>
                                          <p:tavLst>
                                            <p:tav tm="0">
                                              <p:val>
                                                <p:strVal val="#ppt_x"/>
                                              </p:val>
                                            </p:tav>
                                            <p:tav tm="100000">
                                              <p:val>
                                                <p:strVal val="#ppt_x"/>
                                              </p:val>
                                            </p:tav>
                                          </p:tavLst>
                                        </p:anim>
                                        <p:anim calcmode="lin" valueType="num">
                                          <p:cBhvr additive="base">
                                            <p:cTn id="8" dur="1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500" fill="hold"/>
                                            <p:tgtEl>
                                              <p:spTgt spid="79"/>
                                            </p:tgtEl>
                                            <p:attrNameLst>
                                              <p:attrName>ppt_x</p:attrName>
                                            </p:attrNameLst>
                                          </p:cBhvr>
                                          <p:tavLst>
                                            <p:tav tm="0">
                                              <p:val>
                                                <p:strVal val="1+#ppt_w/2"/>
                                              </p:val>
                                            </p:tav>
                                            <p:tav tm="100000">
                                              <p:val>
                                                <p:strVal val="#ppt_x"/>
                                              </p:val>
                                            </p:tav>
                                          </p:tavLst>
                                        </p:anim>
                                        <p:anim calcmode="lin" valueType="num">
                                          <p:cBhvr additive="base">
                                            <p:cTn id="24" dur="500" fill="hold"/>
                                            <p:tgtEl>
                                              <p:spTgt spid="7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500" fill="hold"/>
                                            <p:tgtEl>
                                              <p:spTgt spid="80"/>
                                            </p:tgtEl>
                                            <p:attrNameLst>
                                              <p:attrName>ppt_x</p:attrName>
                                            </p:attrNameLst>
                                          </p:cBhvr>
                                          <p:tavLst>
                                            <p:tav tm="0">
                                              <p:val>
                                                <p:strVal val="1+#ppt_w/2"/>
                                              </p:val>
                                            </p:tav>
                                            <p:tav tm="100000">
                                              <p:val>
                                                <p:strVal val="#ppt_x"/>
                                              </p:val>
                                            </p:tav>
                                          </p:tavLst>
                                        </p:anim>
                                        <p:anim calcmode="lin" valueType="num">
                                          <p:cBhvr additive="base">
                                            <p:cTn id="28"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1+#ppt_w/2"/>
                                              </p:val>
                                            </p:tav>
                                            <p:tav tm="100000">
                                              <p:val>
                                                <p:strVal val="#ppt_x"/>
                                              </p:val>
                                            </p:tav>
                                          </p:tavLst>
                                        </p:anim>
                                        <p:anim calcmode="lin" valueType="num">
                                          <p:cBhvr additive="base">
                                            <p:cTn id="34" dur="500" fill="hold"/>
                                            <p:tgtEl>
                                              <p:spTgt spid="23"/>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1+#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1+#ppt_w/2"/>
                                              </p:val>
                                            </p:tav>
                                            <p:tav tm="100000">
                                              <p:val>
                                                <p:strVal val="#ppt_x"/>
                                              </p:val>
                                            </p:tav>
                                          </p:tavLst>
                                        </p:anim>
                                        <p:anim calcmode="lin" valueType="num">
                                          <p:cBhvr additive="base">
                                            <p:cTn id="44" dur="500" fill="hold"/>
                                            <p:tgtEl>
                                              <p:spTgt spid="2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1+#ppt_w/2"/>
                                              </p:val>
                                            </p:tav>
                                            <p:tav tm="100000">
                                              <p:val>
                                                <p:strVal val="#ppt_x"/>
                                              </p:val>
                                            </p:tav>
                                          </p:tavLst>
                                        </p:anim>
                                        <p:anim calcmode="lin" valueType="num">
                                          <p:cBhvr additive="base">
                                            <p:cTn id="4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500" fill="hold"/>
                                            <p:tgtEl>
                                              <p:spTgt spid="31"/>
                                            </p:tgtEl>
                                            <p:attrNameLst>
                                              <p:attrName>ppt_x</p:attrName>
                                            </p:attrNameLst>
                                          </p:cBhvr>
                                          <p:tavLst>
                                            <p:tav tm="0">
                                              <p:val>
                                                <p:strVal val="1+#ppt_w/2"/>
                                              </p:val>
                                            </p:tav>
                                            <p:tav tm="100000">
                                              <p:val>
                                                <p:strVal val="#ppt_x"/>
                                              </p:val>
                                            </p:tav>
                                          </p:tavLst>
                                        </p:anim>
                                        <p:anim calcmode="lin" valueType="num">
                                          <p:cBhvr additive="base">
                                            <p:cTn id="54" dur="500" fill="hold"/>
                                            <p:tgtEl>
                                              <p:spTgt spid="31"/>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1+#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23" grpId="0" animBg="1"/>
          <p:bldP spid="24" grpId="0" animBg="1"/>
          <p:bldP spid="25" grpId="0" animBg="1"/>
          <p:bldP spid="26" grpId="0" animBg="1"/>
          <p:bldP spid="31" grpId="0" animBg="1"/>
          <p:bldP spid="32" grpId="0" animBg="1"/>
          <p:bldP spid="13" grpId="0"/>
          <p:bldP spid="14" grpId="0"/>
          <p:bldP spid="62"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788424" y="4887136"/>
            <a:ext cx="2129614"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5" name="TextBox 24"/>
          <p:cNvSpPr txBox="1"/>
          <p:nvPr/>
        </p:nvSpPr>
        <p:spPr>
          <a:xfrm>
            <a:off x="4209354" y="4887136"/>
            <a:ext cx="2026605"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6" name="TextBox 25"/>
          <p:cNvSpPr txBox="1"/>
          <p:nvPr/>
        </p:nvSpPr>
        <p:spPr>
          <a:xfrm>
            <a:off x="6600146" y="4887136"/>
            <a:ext cx="2104412"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27" name="TextBox 26"/>
          <p:cNvSpPr txBox="1"/>
          <p:nvPr/>
        </p:nvSpPr>
        <p:spPr>
          <a:xfrm>
            <a:off x="9018519" y="4887136"/>
            <a:ext cx="2104412" cy="649409"/>
          </a:xfrm>
          <a:prstGeom prst="rect">
            <a:avLst/>
          </a:prstGeom>
          <a:noFill/>
        </p:spPr>
        <p:txBody>
          <a:bodyPr wrap="square" lIns="0" tIns="0" rIns="0" bIns="0" rtlCol="0">
            <a:spAutoFit/>
          </a:bodyPr>
          <a:lstStyle/>
          <a:p>
            <a:pPr algn="ct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ustebus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sume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denisus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05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Wakamarebus</a:t>
            </a:r>
            <a:r>
              <a:rPr lang="en-US"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endParaRPr lang="id-ID" sz="105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5" name="Shape 3960"/>
          <p:cNvSpPr/>
          <p:nvPr/>
        </p:nvSpPr>
        <p:spPr>
          <a:xfrm rot="16200000">
            <a:off x="2689470"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Shape 3960"/>
          <p:cNvSpPr/>
          <p:nvPr/>
        </p:nvSpPr>
        <p:spPr>
          <a:xfrm rot="16200000">
            <a:off x="4625209"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Shape 3960"/>
          <p:cNvSpPr/>
          <p:nvPr/>
        </p:nvSpPr>
        <p:spPr>
          <a:xfrm rot="5400000" flipH="1">
            <a:off x="7744674"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8" name="Shape 3960"/>
          <p:cNvSpPr/>
          <p:nvPr/>
        </p:nvSpPr>
        <p:spPr>
          <a:xfrm rot="5400000" flipH="1">
            <a:off x="9576285" y="4188143"/>
            <a:ext cx="518280" cy="5049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185" y="8290"/>
                  <a:pt x="11985" y="1090"/>
                  <a:pt x="0" y="0"/>
                </a:cubicBezTo>
              </a:path>
            </a:pathLst>
          </a:custGeom>
          <a:ln w="6350">
            <a:solidFill>
              <a:srgbClr val="53585F"/>
            </a:solidFill>
            <a:miter lim="400000"/>
            <a:headEnd type="oval"/>
            <a:tailEnd type="triangle"/>
          </a:ln>
        </p:spPr>
        <p:txBody>
          <a:bodyPr/>
          <a:lstStyle/>
          <a:p>
            <a:pPr lvl="0"/>
            <a:endParaRPr>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2" name="Group 21"/>
          <p:cNvGrpSpPr/>
          <p:nvPr/>
        </p:nvGrpSpPr>
        <p:grpSpPr>
          <a:xfrm>
            <a:off x="2948611" y="2158468"/>
            <a:ext cx="1542426" cy="2393382"/>
            <a:chOff x="2795538" y="2046659"/>
            <a:chExt cx="1462529" cy="2269405"/>
          </a:xfrm>
        </p:grpSpPr>
        <p:grpSp>
          <p:nvGrpSpPr>
            <p:cNvPr id="10" name="Group 9"/>
            <p:cNvGrpSpPr/>
            <p:nvPr/>
          </p:nvGrpSpPr>
          <p:grpSpPr>
            <a:xfrm>
              <a:off x="2795538" y="2046659"/>
              <a:ext cx="1462529" cy="1613754"/>
              <a:chOff x="2795538" y="2046659"/>
              <a:chExt cx="1462529" cy="1613754"/>
            </a:xfrm>
          </p:grpSpPr>
          <p:sp>
            <p:nvSpPr>
              <p:cNvPr id="4" name="Shape 387"/>
              <p:cNvSpPr/>
              <p:nvPr/>
            </p:nvSpPr>
            <p:spPr>
              <a:xfrm>
                <a:off x="2795538"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Text Placeholder 2"/>
              <p:cNvSpPr txBox="1"/>
              <p:nvPr/>
            </p:nvSpPr>
            <p:spPr>
              <a:xfrm>
                <a:off x="2795539" y="2357816"/>
                <a:ext cx="1462528" cy="311441"/>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Review</a:t>
                </a:r>
              </a:p>
            </p:txBody>
          </p:sp>
        </p:grpSp>
        <p:grpSp>
          <p:nvGrpSpPr>
            <p:cNvPr id="2" name="Group 1"/>
            <p:cNvGrpSpPr/>
            <p:nvPr/>
          </p:nvGrpSpPr>
          <p:grpSpPr>
            <a:xfrm>
              <a:off x="2795538" y="2853535"/>
              <a:ext cx="1462529" cy="1462529"/>
              <a:chOff x="2795538" y="2853535"/>
              <a:chExt cx="1462529" cy="1462529"/>
            </a:xfrm>
          </p:grpSpPr>
          <p:sp>
            <p:nvSpPr>
              <p:cNvPr id="12" name="Shape 406"/>
              <p:cNvSpPr/>
              <p:nvPr/>
            </p:nvSpPr>
            <p:spPr>
              <a:xfrm>
                <a:off x="2795538"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8" name="Freeform 27"/>
              <p:cNvSpPr>
                <a:spLocks noEditPoints="1"/>
              </p:cNvSpPr>
              <p:nvPr/>
            </p:nvSpPr>
            <p:spPr bwMode="auto">
              <a:xfrm>
                <a:off x="3298735" y="3275926"/>
                <a:ext cx="456133" cy="513527"/>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p:spPr>
            <p:txBody>
              <a:bodyPr vert="horz" wrap="square" lIns="96435" tIns="48218" rIns="96435" bIns="48218" numCol="1" anchor="t" anchorCtr="0" compatLnSpc="1"/>
              <a:lstStyle/>
              <a:p>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3" name="Group 22"/>
          <p:cNvGrpSpPr/>
          <p:nvPr/>
        </p:nvGrpSpPr>
        <p:grpSpPr>
          <a:xfrm>
            <a:off x="4758121" y="2158468"/>
            <a:ext cx="1542427" cy="2393382"/>
            <a:chOff x="4511316" y="2046659"/>
            <a:chExt cx="1462530" cy="2269405"/>
          </a:xfrm>
        </p:grpSpPr>
        <p:grpSp>
          <p:nvGrpSpPr>
            <p:cNvPr id="11" name="Group 10"/>
            <p:cNvGrpSpPr/>
            <p:nvPr/>
          </p:nvGrpSpPr>
          <p:grpSpPr>
            <a:xfrm>
              <a:off x="4511316" y="2046659"/>
              <a:ext cx="1462530" cy="1613754"/>
              <a:chOff x="4511316" y="2046659"/>
              <a:chExt cx="1462530" cy="1613754"/>
            </a:xfrm>
          </p:grpSpPr>
          <p:sp>
            <p:nvSpPr>
              <p:cNvPr id="5" name="Shape 390"/>
              <p:cNvSpPr/>
              <p:nvPr/>
            </p:nvSpPr>
            <p:spPr>
              <a:xfrm>
                <a:off x="4511317"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Text Placeholder 2"/>
              <p:cNvSpPr txBox="1"/>
              <p:nvPr/>
            </p:nvSpPr>
            <p:spPr>
              <a:xfrm>
                <a:off x="4511316" y="2357815"/>
                <a:ext cx="1462528" cy="311441"/>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85" b="1" err="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Cheking</a:t>
                </a:r>
                <a:endPar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4511317" y="2853535"/>
              <a:ext cx="1462529" cy="1462529"/>
              <a:chOff x="4511317" y="2853535"/>
              <a:chExt cx="1462529" cy="1462529"/>
            </a:xfrm>
          </p:grpSpPr>
          <p:sp>
            <p:nvSpPr>
              <p:cNvPr id="13" name="Shape 409"/>
              <p:cNvSpPr/>
              <p:nvPr/>
            </p:nvSpPr>
            <p:spPr>
              <a:xfrm>
                <a:off x="4511317"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39" name="Group 38"/>
              <p:cNvGrpSpPr/>
              <p:nvPr/>
            </p:nvGrpSpPr>
            <p:grpSpPr>
              <a:xfrm>
                <a:off x="5023082" y="3324156"/>
                <a:ext cx="512138" cy="477997"/>
                <a:chOff x="4418013" y="3475038"/>
                <a:chExt cx="285750" cy="266701"/>
              </a:xfrm>
              <a:solidFill>
                <a:schemeClr val="bg1"/>
              </a:solidFill>
            </p:grpSpPr>
            <p:sp>
              <p:nvSpPr>
                <p:cNvPr id="40" name="Freeform 105"/>
                <p:cNvSpPr/>
                <p:nvPr/>
              </p:nvSpPr>
              <p:spPr bwMode="auto">
                <a:xfrm>
                  <a:off x="4418013" y="3651251"/>
                  <a:ext cx="98425" cy="90488"/>
                </a:xfrm>
                <a:custGeom>
                  <a:avLst/>
                  <a:gdLst>
                    <a:gd name="T0" fmla="*/ 22 w 26"/>
                    <a:gd name="T1" fmla="*/ 1 h 24"/>
                    <a:gd name="T2" fmla="*/ 20 w 26"/>
                    <a:gd name="T3" fmla="*/ 1 h 24"/>
                    <a:gd name="T4" fmla="*/ 0 w 26"/>
                    <a:gd name="T5" fmla="*/ 20 h 24"/>
                    <a:gd name="T6" fmla="*/ 0 w 26"/>
                    <a:gd name="T7" fmla="*/ 22 h 24"/>
                    <a:gd name="T8" fmla="*/ 1 w 26"/>
                    <a:gd name="T9" fmla="*/ 23 h 24"/>
                    <a:gd name="T10" fmla="*/ 5 w 26"/>
                    <a:gd name="T11" fmla="*/ 24 h 24"/>
                    <a:gd name="T12" fmla="*/ 7 w 26"/>
                    <a:gd name="T13" fmla="*/ 24 h 24"/>
                    <a:gd name="T14" fmla="*/ 25 w 26"/>
                    <a:gd name="T15" fmla="*/ 6 h 24"/>
                    <a:gd name="T16" fmla="*/ 25 w 26"/>
                    <a:gd name="T17" fmla="*/ 3 h 24"/>
                    <a:gd name="T18" fmla="*/ 22 w 26"/>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22" y="1"/>
                      </a:moveTo>
                      <a:cubicBezTo>
                        <a:pt x="22" y="0"/>
                        <a:pt x="21" y="0"/>
                        <a:pt x="20" y="1"/>
                      </a:cubicBezTo>
                      <a:cubicBezTo>
                        <a:pt x="0" y="20"/>
                        <a:pt x="0" y="20"/>
                        <a:pt x="0" y="20"/>
                      </a:cubicBezTo>
                      <a:cubicBezTo>
                        <a:pt x="0" y="20"/>
                        <a:pt x="0" y="21"/>
                        <a:pt x="0" y="22"/>
                      </a:cubicBezTo>
                      <a:cubicBezTo>
                        <a:pt x="0" y="22"/>
                        <a:pt x="1" y="23"/>
                        <a:pt x="1" y="23"/>
                      </a:cubicBezTo>
                      <a:cubicBezTo>
                        <a:pt x="5" y="24"/>
                        <a:pt x="5" y="24"/>
                        <a:pt x="5" y="24"/>
                      </a:cubicBezTo>
                      <a:cubicBezTo>
                        <a:pt x="6" y="24"/>
                        <a:pt x="7" y="24"/>
                        <a:pt x="7" y="24"/>
                      </a:cubicBezTo>
                      <a:cubicBezTo>
                        <a:pt x="25" y="6"/>
                        <a:pt x="25" y="6"/>
                        <a:pt x="25" y="6"/>
                      </a:cubicBezTo>
                      <a:cubicBezTo>
                        <a:pt x="26" y="5"/>
                        <a:pt x="26" y="4"/>
                        <a:pt x="25" y="3"/>
                      </a:cubicBezTo>
                      <a:lnTo>
                        <a:pt x="2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Freeform 106"/>
                <p:cNvSpPr>
                  <a:spLocks noEditPoints="1"/>
                </p:cNvSpPr>
                <p:nvPr/>
              </p:nvSpPr>
              <p:spPr bwMode="auto">
                <a:xfrm>
                  <a:off x="4456113" y="3475038"/>
                  <a:ext cx="247650" cy="236538"/>
                </a:xfrm>
                <a:custGeom>
                  <a:avLst/>
                  <a:gdLst>
                    <a:gd name="T0" fmla="*/ 45 w 66"/>
                    <a:gd name="T1" fmla="*/ 1 h 63"/>
                    <a:gd name="T2" fmla="*/ 45 w 66"/>
                    <a:gd name="T3" fmla="*/ 0 h 63"/>
                    <a:gd name="T4" fmla="*/ 45 w 66"/>
                    <a:gd name="T5" fmla="*/ 1 h 63"/>
                    <a:gd name="T6" fmla="*/ 40 w 66"/>
                    <a:gd name="T7" fmla="*/ 1 h 63"/>
                    <a:gd name="T8" fmla="*/ 39 w 66"/>
                    <a:gd name="T9" fmla="*/ 2 h 63"/>
                    <a:gd name="T10" fmla="*/ 37 w 66"/>
                    <a:gd name="T11" fmla="*/ 6 h 63"/>
                    <a:gd name="T12" fmla="*/ 38 w 66"/>
                    <a:gd name="T13" fmla="*/ 9 h 63"/>
                    <a:gd name="T14" fmla="*/ 36 w 66"/>
                    <a:gd name="T15" fmla="*/ 16 h 63"/>
                    <a:gd name="T16" fmla="*/ 21 w 66"/>
                    <a:gd name="T17" fmla="*/ 26 h 63"/>
                    <a:gd name="T18" fmla="*/ 5 w 66"/>
                    <a:gd name="T19" fmla="*/ 26 h 63"/>
                    <a:gd name="T20" fmla="*/ 5 w 66"/>
                    <a:gd name="T21" fmla="*/ 26 h 63"/>
                    <a:gd name="T22" fmla="*/ 5 w 66"/>
                    <a:gd name="T23" fmla="*/ 26 h 63"/>
                    <a:gd name="T24" fmla="*/ 0 w 66"/>
                    <a:gd name="T25" fmla="*/ 29 h 63"/>
                    <a:gd name="T26" fmla="*/ 0 w 66"/>
                    <a:gd name="T27" fmla="*/ 30 h 63"/>
                    <a:gd name="T28" fmla="*/ 0 w 66"/>
                    <a:gd name="T29" fmla="*/ 32 h 63"/>
                    <a:gd name="T30" fmla="*/ 31 w 66"/>
                    <a:gd name="T31" fmla="*/ 62 h 63"/>
                    <a:gd name="T32" fmla="*/ 32 w 66"/>
                    <a:gd name="T33" fmla="*/ 63 h 63"/>
                    <a:gd name="T34" fmla="*/ 33 w 66"/>
                    <a:gd name="T35" fmla="*/ 62 h 63"/>
                    <a:gd name="T36" fmla="*/ 37 w 66"/>
                    <a:gd name="T37" fmla="*/ 42 h 63"/>
                    <a:gd name="T38" fmla="*/ 46 w 66"/>
                    <a:gd name="T39" fmla="*/ 27 h 63"/>
                    <a:gd name="T40" fmla="*/ 54 w 66"/>
                    <a:gd name="T41" fmla="*/ 25 h 63"/>
                    <a:gd name="T42" fmla="*/ 56 w 66"/>
                    <a:gd name="T43" fmla="*/ 25 h 63"/>
                    <a:gd name="T44" fmla="*/ 61 w 66"/>
                    <a:gd name="T45" fmla="*/ 23 h 63"/>
                    <a:gd name="T46" fmla="*/ 61 w 66"/>
                    <a:gd name="T47" fmla="*/ 23 h 63"/>
                    <a:gd name="T48" fmla="*/ 45 w 66"/>
                    <a:gd name="T49" fmla="*/ 1 h 63"/>
                    <a:gd name="T50" fmla="*/ 54 w 66"/>
                    <a:gd name="T51" fmla="*/ 9 h 63"/>
                    <a:gd name="T52" fmla="*/ 52 w 66"/>
                    <a:gd name="T53" fmla="*/ 8 h 63"/>
                    <a:gd name="T54" fmla="*/ 54 w 6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3">
                      <a:moveTo>
                        <a:pt x="45" y="1"/>
                      </a:moveTo>
                      <a:cubicBezTo>
                        <a:pt x="45" y="0"/>
                        <a:pt x="45" y="0"/>
                        <a:pt x="45" y="0"/>
                      </a:cubicBezTo>
                      <a:cubicBezTo>
                        <a:pt x="45" y="1"/>
                        <a:pt x="45" y="1"/>
                        <a:pt x="45" y="1"/>
                      </a:cubicBezTo>
                      <a:cubicBezTo>
                        <a:pt x="43" y="0"/>
                        <a:pt x="41" y="0"/>
                        <a:pt x="40" y="1"/>
                      </a:cubicBezTo>
                      <a:cubicBezTo>
                        <a:pt x="39" y="2"/>
                        <a:pt x="39" y="2"/>
                        <a:pt x="39" y="2"/>
                      </a:cubicBezTo>
                      <a:cubicBezTo>
                        <a:pt x="38" y="3"/>
                        <a:pt x="37" y="5"/>
                        <a:pt x="37" y="6"/>
                      </a:cubicBezTo>
                      <a:cubicBezTo>
                        <a:pt x="37" y="7"/>
                        <a:pt x="37" y="8"/>
                        <a:pt x="38" y="9"/>
                      </a:cubicBezTo>
                      <a:cubicBezTo>
                        <a:pt x="39" y="12"/>
                        <a:pt x="38" y="15"/>
                        <a:pt x="36" y="16"/>
                      </a:cubicBezTo>
                      <a:cubicBezTo>
                        <a:pt x="33" y="19"/>
                        <a:pt x="24" y="28"/>
                        <a:pt x="21" y="26"/>
                      </a:cubicBezTo>
                      <a:cubicBezTo>
                        <a:pt x="16" y="23"/>
                        <a:pt x="10" y="24"/>
                        <a:pt x="5" y="26"/>
                      </a:cubicBezTo>
                      <a:cubicBezTo>
                        <a:pt x="5" y="26"/>
                        <a:pt x="5" y="26"/>
                        <a:pt x="5" y="26"/>
                      </a:cubicBezTo>
                      <a:cubicBezTo>
                        <a:pt x="5" y="26"/>
                        <a:pt x="5" y="26"/>
                        <a:pt x="5" y="26"/>
                      </a:cubicBezTo>
                      <a:cubicBezTo>
                        <a:pt x="3" y="27"/>
                        <a:pt x="2" y="28"/>
                        <a:pt x="0" y="29"/>
                      </a:cubicBezTo>
                      <a:cubicBezTo>
                        <a:pt x="0" y="29"/>
                        <a:pt x="0" y="30"/>
                        <a:pt x="0" y="30"/>
                      </a:cubicBezTo>
                      <a:cubicBezTo>
                        <a:pt x="0" y="31"/>
                        <a:pt x="0" y="31"/>
                        <a:pt x="0" y="32"/>
                      </a:cubicBezTo>
                      <a:cubicBezTo>
                        <a:pt x="31" y="62"/>
                        <a:pt x="31" y="62"/>
                        <a:pt x="31" y="62"/>
                      </a:cubicBezTo>
                      <a:cubicBezTo>
                        <a:pt x="31" y="63"/>
                        <a:pt x="32" y="63"/>
                        <a:pt x="32" y="63"/>
                      </a:cubicBezTo>
                      <a:cubicBezTo>
                        <a:pt x="33" y="63"/>
                        <a:pt x="33" y="63"/>
                        <a:pt x="33" y="62"/>
                      </a:cubicBezTo>
                      <a:cubicBezTo>
                        <a:pt x="38" y="57"/>
                        <a:pt x="41" y="49"/>
                        <a:pt x="37" y="42"/>
                      </a:cubicBezTo>
                      <a:cubicBezTo>
                        <a:pt x="35" y="39"/>
                        <a:pt x="44" y="30"/>
                        <a:pt x="46" y="27"/>
                      </a:cubicBezTo>
                      <a:cubicBezTo>
                        <a:pt x="48" y="25"/>
                        <a:pt x="51" y="24"/>
                        <a:pt x="54" y="25"/>
                      </a:cubicBezTo>
                      <a:cubicBezTo>
                        <a:pt x="54" y="25"/>
                        <a:pt x="55" y="25"/>
                        <a:pt x="56" y="25"/>
                      </a:cubicBezTo>
                      <a:cubicBezTo>
                        <a:pt x="58" y="25"/>
                        <a:pt x="60" y="25"/>
                        <a:pt x="61" y="23"/>
                      </a:cubicBezTo>
                      <a:cubicBezTo>
                        <a:pt x="61" y="23"/>
                        <a:pt x="61" y="23"/>
                        <a:pt x="61" y="23"/>
                      </a:cubicBezTo>
                      <a:cubicBezTo>
                        <a:pt x="66" y="17"/>
                        <a:pt x="54" y="3"/>
                        <a:pt x="45" y="1"/>
                      </a:cubicBezTo>
                      <a:close/>
                      <a:moveTo>
                        <a:pt x="54" y="9"/>
                      </a:moveTo>
                      <a:cubicBezTo>
                        <a:pt x="52" y="8"/>
                        <a:pt x="52" y="8"/>
                        <a:pt x="52" y="8"/>
                      </a:cubicBezTo>
                      <a:cubicBezTo>
                        <a:pt x="53" y="8"/>
                        <a:pt x="53" y="9"/>
                        <a:pt x="5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grpSp>
        <p:nvGrpSpPr>
          <p:cNvPr id="44" name="Group 43"/>
          <p:cNvGrpSpPr/>
          <p:nvPr/>
        </p:nvGrpSpPr>
        <p:grpSpPr>
          <a:xfrm>
            <a:off x="8374445" y="2158468"/>
            <a:ext cx="1545123" cy="2393382"/>
            <a:chOff x="7940316" y="2046659"/>
            <a:chExt cx="1465086" cy="2269405"/>
          </a:xfrm>
        </p:grpSpPr>
        <p:grpSp>
          <p:nvGrpSpPr>
            <p:cNvPr id="21" name="Group 20"/>
            <p:cNvGrpSpPr/>
            <p:nvPr/>
          </p:nvGrpSpPr>
          <p:grpSpPr>
            <a:xfrm>
              <a:off x="7940316" y="2046659"/>
              <a:ext cx="1465086" cy="1613754"/>
              <a:chOff x="7940316" y="2046659"/>
              <a:chExt cx="1465086" cy="1613754"/>
            </a:xfrm>
          </p:grpSpPr>
          <p:sp>
            <p:nvSpPr>
              <p:cNvPr id="7" name="Shape 396"/>
              <p:cNvSpPr/>
              <p:nvPr/>
            </p:nvSpPr>
            <p:spPr>
              <a:xfrm>
                <a:off x="7942873"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Text Placeholder 2"/>
              <p:cNvSpPr txBox="1"/>
              <p:nvPr/>
            </p:nvSpPr>
            <p:spPr>
              <a:xfrm>
                <a:off x="7940316" y="2357815"/>
                <a:ext cx="1462528" cy="311441"/>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Development</a:t>
                </a:r>
              </a:p>
            </p:txBody>
          </p:sp>
        </p:grpSp>
        <p:grpSp>
          <p:nvGrpSpPr>
            <p:cNvPr id="9" name="Group 8"/>
            <p:cNvGrpSpPr/>
            <p:nvPr/>
          </p:nvGrpSpPr>
          <p:grpSpPr>
            <a:xfrm>
              <a:off x="7942873" y="2853535"/>
              <a:ext cx="1462529" cy="1462529"/>
              <a:chOff x="7942873" y="2853535"/>
              <a:chExt cx="1462529" cy="1462529"/>
            </a:xfrm>
          </p:grpSpPr>
          <p:sp>
            <p:nvSpPr>
              <p:cNvPr id="15" name="Shape 415"/>
              <p:cNvSpPr/>
              <p:nvPr/>
            </p:nvSpPr>
            <p:spPr>
              <a:xfrm>
                <a:off x="7942873"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Freeform 51"/>
              <p:cNvSpPr>
                <a:spLocks noEditPoints="1"/>
              </p:cNvSpPr>
              <p:nvPr/>
            </p:nvSpPr>
            <p:spPr bwMode="auto">
              <a:xfrm>
                <a:off x="8390620" y="3355182"/>
                <a:ext cx="586738" cy="484697"/>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9" name="Group 28"/>
          <p:cNvGrpSpPr/>
          <p:nvPr/>
        </p:nvGrpSpPr>
        <p:grpSpPr>
          <a:xfrm>
            <a:off x="6564937" y="2158468"/>
            <a:ext cx="1545122" cy="2393382"/>
            <a:chOff x="6224539" y="2046659"/>
            <a:chExt cx="1465085" cy="2269405"/>
          </a:xfrm>
        </p:grpSpPr>
        <p:grpSp>
          <p:nvGrpSpPr>
            <p:cNvPr id="20" name="Group 19"/>
            <p:cNvGrpSpPr/>
            <p:nvPr/>
          </p:nvGrpSpPr>
          <p:grpSpPr>
            <a:xfrm>
              <a:off x="6224539" y="2046659"/>
              <a:ext cx="1465085" cy="1613754"/>
              <a:chOff x="6224539" y="2046659"/>
              <a:chExt cx="1465085" cy="1613754"/>
            </a:xfrm>
          </p:grpSpPr>
          <p:sp>
            <p:nvSpPr>
              <p:cNvPr id="6" name="Shape 393"/>
              <p:cNvSpPr/>
              <p:nvPr/>
            </p:nvSpPr>
            <p:spPr>
              <a:xfrm>
                <a:off x="6227095" y="2046659"/>
                <a:ext cx="1462529" cy="1613754"/>
              </a:xfrm>
              <a:prstGeom prst="rect">
                <a:avLst/>
              </a:prstGeom>
              <a:solidFill>
                <a:schemeClr val="bg1">
                  <a:lumMod val="75000"/>
                </a:schemeClr>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Text Placeholder 2"/>
              <p:cNvSpPr txBox="1"/>
              <p:nvPr/>
            </p:nvSpPr>
            <p:spPr>
              <a:xfrm>
                <a:off x="6224539" y="2357815"/>
                <a:ext cx="1462528" cy="311441"/>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85" b="1">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Action</a:t>
                </a:r>
              </a:p>
            </p:txBody>
          </p:sp>
        </p:grpSp>
        <p:grpSp>
          <p:nvGrpSpPr>
            <p:cNvPr id="8" name="Group 7"/>
            <p:cNvGrpSpPr/>
            <p:nvPr/>
          </p:nvGrpSpPr>
          <p:grpSpPr>
            <a:xfrm>
              <a:off x="6227095" y="2853535"/>
              <a:ext cx="1462529" cy="1462529"/>
              <a:chOff x="6227095" y="2853535"/>
              <a:chExt cx="1462529" cy="1462529"/>
            </a:xfrm>
          </p:grpSpPr>
          <p:sp>
            <p:nvSpPr>
              <p:cNvPr id="14" name="Shape 412"/>
              <p:cNvSpPr/>
              <p:nvPr/>
            </p:nvSpPr>
            <p:spPr>
              <a:xfrm>
                <a:off x="6227095" y="2853535"/>
                <a:ext cx="1462529" cy="14625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Shape 3659"/>
              <p:cNvSpPr/>
              <p:nvPr/>
            </p:nvSpPr>
            <p:spPr>
              <a:xfrm>
                <a:off x="6669594" y="3285382"/>
                <a:ext cx="572418" cy="536664"/>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5" name="矩形 44"/>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48"/>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文本框 50"/>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500"/>
                                        <p:tgtEl>
                                          <p:spTgt spid="3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up)">
                                      <p:cBhvr>
                                        <p:cTn id="41" dur="500"/>
                                        <p:tgtEl>
                                          <p:spTgt spid="37"/>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4"/>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04</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500"/>
                                      </p:stCondLst>
                                      <p:childTnLst>
                                        <p:set>
                                          <p:cBhvr>
                                            <p:cTn id="6" dur="1" fill="hold">
                                              <p:stCondLst>
                                                <p:cond delay="0"/>
                                              </p:stCondLst>
                                            </p:cTn>
                                            <p:tgtEl>
                                              <p:spTgt spid="57"/>
                                            </p:tgtEl>
                                            <p:attrNameLst>
                                              <p:attrName>style.visibility</p:attrName>
                                            </p:attrNameLst>
                                          </p:cBhvr>
                                          <p:to>
                                            <p:strVal val="visible"/>
                                          </p:to>
                                        </p:set>
                                        <p:anim calcmode="lin" valueType="num" p14:bounceEnd="40000">
                                          <p:cBhvr additive="base">
                                            <p:cTn id="7"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40000" fill="hold" grpId="0" nodeType="clickEffect" p14:presetBounceEnd="40000">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14:bounceEnd="40000">
                                          <p:cBhvr additive="base">
                                            <p:cTn id="13"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4"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14:presetBounceEnd="4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40000">
                                          <p:cBhvr additive="base">
                                            <p:cTn id="19"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0"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strVal val="4*#ppt_w"/>
                                              </p:val>
                                            </p:tav>
                                            <p:tav tm="100000">
                                              <p:val>
                                                <p:strVal val="#ppt_w"/>
                                              </p:val>
                                            </p:tav>
                                          </p:tavLst>
                                        </p:anim>
                                        <p:anim calcmode="lin" valueType="num">
                                          <p:cBhvr>
                                            <p:cTn id="26"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p:tgtEl>
                                              <p:spTgt spid="62"/>
                                            </p:tgtEl>
                                            <p:attrNameLst>
                                              <p:attrName>ppt_x</p:attrName>
                                            </p:attrNameLst>
                                          </p:cBhvr>
                                          <p:tavLst>
                                            <p:tav tm="0">
                                              <p:val>
                                                <p:strVal val="#ppt_x-#ppt_w*1.125000"/>
                                              </p:val>
                                            </p:tav>
                                            <p:tav tm="100000">
                                              <p:val>
                                                <p:strVal val="#ppt_x"/>
                                              </p:val>
                                            </p:tav>
                                          </p:tavLst>
                                        </p:anim>
                                        <p:animEffect transition="in" filter="wipe(right)">
                                          <p:cBhvr>
                                            <p:cTn id="41" dur="500"/>
                                            <p:tgtEl>
                                              <p:spTgt spid="62"/>
                                            </p:tgtEl>
                                          </p:cBhvr>
                                        </p:animEffect>
                                      </p:childTnLst>
                                    </p:cTn>
                                  </p:par>
                                </p:childTnLst>
                              </p:cTn>
                            </p:par>
                            <p:par>
                              <p:cTn id="42" fill="hold">
                                <p:stCondLst>
                                  <p:cond delay="1500"/>
                                </p:stCondLst>
                                <p:childTnLst>
                                  <p:par>
                                    <p:cTn id="43" presetID="1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p:tgtEl>
                                              <p:spTgt spid="63"/>
                                            </p:tgtEl>
                                            <p:attrNameLst>
                                              <p:attrName>ppt_x</p:attrName>
                                            </p:attrNameLst>
                                          </p:cBhvr>
                                          <p:tavLst>
                                            <p:tav tm="0">
                                              <p:val>
                                                <p:strVal val="#ppt_x-#ppt_w*1.125000"/>
                                              </p:val>
                                            </p:tav>
                                            <p:tav tm="100000">
                                              <p:val>
                                                <p:strVal val="#ppt_x"/>
                                              </p:val>
                                            </p:tav>
                                          </p:tavLst>
                                        </p:anim>
                                        <p:animEffect transition="in" filter="wipe(right)">
                                          <p:cBhvr>
                                            <p:cTn id="46" dur="500"/>
                                            <p:tgtEl>
                                              <p:spTgt spid="63"/>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p:tgtEl>
                                              <p:spTgt spid="64"/>
                                            </p:tgtEl>
                                            <p:attrNameLst>
                                              <p:attrName>ppt_x</p:attrName>
                                            </p:attrNameLst>
                                          </p:cBhvr>
                                          <p:tavLst>
                                            <p:tav tm="0">
                                              <p:val>
                                                <p:strVal val="#ppt_x-#ppt_w*1.125000"/>
                                              </p:val>
                                            </p:tav>
                                            <p:tav tm="100000">
                                              <p:val>
                                                <p:strVal val="#ppt_x"/>
                                              </p:val>
                                            </p:tav>
                                          </p:tavLst>
                                        </p:anim>
                                        <p:animEffect transition="in" filter="wipe(righ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50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500" fill="hold"/>
                                            <p:tgtEl>
                                              <p:spTgt spid="57"/>
                                            </p:tgtEl>
                                            <p:attrNameLst>
                                              <p:attrName>ppt_x</p:attrName>
                                            </p:attrNameLst>
                                          </p:cBhvr>
                                          <p:tavLst>
                                            <p:tav tm="0">
                                              <p:val>
                                                <p:strVal val="#ppt_x"/>
                                              </p:val>
                                            </p:tav>
                                            <p:tav tm="100000">
                                              <p:val>
                                                <p:strVal val="#ppt_x"/>
                                              </p:val>
                                            </p:tav>
                                          </p:tavLst>
                                        </p:anim>
                                        <p:anim calcmode="lin" valueType="num">
                                          <p:cBhvr additive="base">
                                            <p:cTn id="8"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4000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1250" fill="hold"/>
                                            <p:tgtEl>
                                              <p:spTgt spid="65"/>
                                            </p:tgtEl>
                                            <p:attrNameLst>
                                              <p:attrName>ppt_x</p:attrName>
                                            </p:attrNameLst>
                                          </p:cBhvr>
                                          <p:tavLst>
                                            <p:tav tm="0">
                                              <p:val>
                                                <p:strVal val="#ppt_x"/>
                                              </p:val>
                                            </p:tav>
                                            <p:tav tm="100000">
                                              <p:val>
                                                <p:strVal val="#ppt_x"/>
                                              </p:val>
                                            </p:tav>
                                          </p:tavLst>
                                        </p:anim>
                                        <p:anim calcmode="lin" valueType="num">
                                          <p:cBhvr additive="base">
                                            <p:cTn id="14"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250" fill="hold"/>
                                            <p:tgtEl>
                                              <p:spTgt spid="66"/>
                                            </p:tgtEl>
                                            <p:attrNameLst>
                                              <p:attrName>ppt_x</p:attrName>
                                            </p:attrNameLst>
                                          </p:cBhvr>
                                          <p:tavLst>
                                            <p:tav tm="0">
                                              <p:val>
                                                <p:strVal val="#ppt_x"/>
                                              </p:val>
                                            </p:tav>
                                            <p:tav tm="100000">
                                              <p:val>
                                                <p:strVal val="#ppt_x"/>
                                              </p:val>
                                            </p:tav>
                                          </p:tavLst>
                                        </p:anim>
                                        <p:anim calcmode="lin" valueType="num">
                                          <p:cBhvr additive="base">
                                            <p:cTn id="20"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strVal val="4*#ppt_w"/>
                                              </p:val>
                                            </p:tav>
                                            <p:tav tm="100000">
                                              <p:val>
                                                <p:strVal val="#ppt_w"/>
                                              </p:val>
                                            </p:tav>
                                          </p:tavLst>
                                        </p:anim>
                                        <p:anim calcmode="lin" valueType="num">
                                          <p:cBhvr>
                                            <p:cTn id="26"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p:tgtEl>
                                              <p:spTgt spid="62"/>
                                            </p:tgtEl>
                                            <p:attrNameLst>
                                              <p:attrName>ppt_x</p:attrName>
                                            </p:attrNameLst>
                                          </p:cBhvr>
                                          <p:tavLst>
                                            <p:tav tm="0">
                                              <p:val>
                                                <p:strVal val="#ppt_x-#ppt_w*1.125000"/>
                                              </p:val>
                                            </p:tav>
                                            <p:tav tm="100000">
                                              <p:val>
                                                <p:strVal val="#ppt_x"/>
                                              </p:val>
                                            </p:tav>
                                          </p:tavLst>
                                        </p:anim>
                                        <p:animEffect transition="in" filter="wipe(right)">
                                          <p:cBhvr>
                                            <p:cTn id="41" dur="500"/>
                                            <p:tgtEl>
                                              <p:spTgt spid="62"/>
                                            </p:tgtEl>
                                          </p:cBhvr>
                                        </p:animEffect>
                                      </p:childTnLst>
                                    </p:cTn>
                                  </p:par>
                                </p:childTnLst>
                              </p:cTn>
                            </p:par>
                            <p:par>
                              <p:cTn id="42" fill="hold">
                                <p:stCondLst>
                                  <p:cond delay="1500"/>
                                </p:stCondLst>
                                <p:childTnLst>
                                  <p:par>
                                    <p:cTn id="43" presetID="1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p:tgtEl>
                                              <p:spTgt spid="63"/>
                                            </p:tgtEl>
                                            <p:attrNameLst>
                                              <p:attrName>ppt_x</p:attrName>
                                            </p:attrNameLst>
                                          </p:cBhvr>
                                          <p:tavLst>
                                            <p:tav tm="0">
                                              <p:val>
                                                <p:strVal val="#ppt_x-#ppt_w*1.125000"/>
                                              </p:val>
                                            </p:tav>
                                            <p:tav tm="100000">
                                              <p:val>
                                                <p:strVal val="#ppt_x"/>
                                              </p:val>
                                            </p:tav>
                                          </p:tavLst>
                                        </p:anim>
                                        <p:animEffect transition="in" filter="wipe(right)">
                                          <p:cBhvr>
                                            <p:cTn id="46" dur="500"/>
                                            <p:tgtEl>
                                              <p:spTgt spid="63"/>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p:tgtEl>
                                              <p:spTgt spid="64"/>
                                            </p:tgtEl>
                                            <p:attrNameLst>
                                              <p:attrName>ppt_x</p:attrName>
                                            </p:attrNameLst>
                                          </p:cBhvr>
                                          <p:tavLst>
                                            <p:tav tm="0">
                                              <p:val>
                                                <p:strVal val="#ppt_x-#ppt_w*1.125000"/>
                                              </p:val>
                                            </p:tav>
                                            <p:tav tm="100000">
                                              <p:val>
                                                <p:strVal val="#ppt_x"/>
                                              </p:val>
                                            </p:tav>
                                          </p:tavLst>
                                        </p:anim>
                                        <p:animEffect transition="in" filter="wipe(righ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p:bldP spid="62" grpId="0"/>
          <p:bldP spid="63" grpId="0"/>
          <p:bldP spid="64" grpId="0"/>
          <p:bldP spid="65" grpId="0"/>
          <p:bldP spid="6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5148" y="2178606"/>
            <a:ext cx="9859169" cy="1028048"/>
            <a:chOff x="1388919" y="2065754"/>
            <a:chExt cx="9348466" cy="974795"/>
          </a:xfrm>
        </p:grpSpPr>
        <p:grpSp>
          <p:nvGrpSpPr>
            <p:cNvPr id="7" name="Group 6"/>
            <p:cNvGrpSpPr/>
            <p:nvPr/>
          </p:nvGrpSpPr>
          <p:grpSpPr>
            <a:xfrm>
              <a:off x="7930887" y="2065754"/>
              <a:ext cx="2180656" cy="973863"/>
              <a:chOff x="7834976" y="2123810"/>
              <a:chExt cx="2313180" cy="1033047"/>
            </a:xfrm>
          </p:grpSpPr>
          <p:sp>
            <p:nvSpPr>
              <p:cNvPr id="8" name="Rectangle 7"/>
              <p:cNvSpPr>
                <a:spLocks noChangeArrowheads="1"/>
              </p:cNvSpPr>
              <p:nvPr/>
            </p:nvSpPr>
            <p:spPr bwMode="auto">
              <a:xfrm rot="5400000" flipH="1">
                <a:off x="8861840" y="1870541"/>
                <a:ext cx="259452" cy="2313180"/>
              </a:xfrm>
              <a:prstGeom prst="rect">
                <a:avLst/>
              </a:pr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Rectangle 8"/>
              <p:cNvSpPr>
                <a:spLocks noChangeArrowheads="1"/>
              </p:cNvSpPr>
              <p:nvPr/>
            </p:nvSpPr>
            <p:spPr bwMode="auto">
              <a:xfrm rot="5400000" flipH="1">
                <a:off x="8864220" y="1613470"/>
                <a:ext cx="254692" cy="2313180"/>
              </a:xfrm>
              <a:prstGeom prst="rect">
                <a:avLst/>
              </a:prstGeom>
              <a:solidFill>
                <a:schemeClr val="accent4">
                  <a:alpha val="87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Rectangle 9"/>
              <p:cNvSpPr>
                <a:spLocks noChangeArrowheads="1"/>
              </p:cNvSpPr>
              <p:nvPr/>
            </p:nvSpPr>
            <p:spPr bwMode="auto">
              <a:xfrm rot="5400000" flipH="1">
                <a:off x="8861840" y="1356398"/>
                <a:ext cx="259452" cy="2313180"/>
              </a:xfrm>
              <a:prstGeom prst="rect">
                <a:avLst/>
              </a:prstGeom>
              <a:solidFill>
                <a:schemeClr val="accent4">
                  <a:alpha val="70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ectangle 10"/>
              <p:cNvSpPr>
                <a:spLocks noChangeArrowheads="1"/>
              </p:cNvSpPr>
              <p:nvPr/>
            </p:nvSpPr>
            <p:spPr bwMode="auto">
              <a:xfrm rot="5400000" flipH="1">
                <a:off x="8861840" y="1096946"/>
                <a:ext cx="259452" cy="2313180"/>
              </a:xfrm>
              <a:prstGeom prst="rect">
                <a:avLst/>
              </a:prstGeom>
              <a:solidFill>
                <a:schemeClr val="accent4">
                  <a:alpha val="45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2" name="Group 11"/>
            <p:cNvGrpSpPr/>
            <p:nvPr/>
          </p:nvGrpSpPr>
          <p:grpSpPr>
            <a:xfrm>
              <a:off x="5750232" y="2065754"/>
              <a:ext cx="2180656" cy="973863"/>
              <a:chOff x="5521797" y="2123810"/>
              <a:chExt cx="2313180" cy="1033047"/>
            </a:xfrm>
          </p:grpSpPr>
          <p:sp>
            <p:nvSpPr>
              <p:cNvPr id="13" name="Rectangle 12"/>
              <p:cNvSpPr>
                <a:spLocks noChangeArrowheads="1"/>
              </p:cNvSpPr>
              <p:nvPr/>
            </p:nvSpPr>
            <p:spPr bwMode="auto">
              <a:xfrm rot="5400000" flipH="1">
                <a:off x="6548661" y="1870541"/>
                <a:ext cx="259452" cy="2313180"/>
              </a:xfrm>
              <a:prstGeom prst="rect">
                <a:avLst/>
              </a:prstGeom>
              <a:solidFill>
                <a:schemeClr val="accent3"/>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Rectangle 13"/>
              <p:cNvSpPr>
                <a:spLocks noChangeArrowheads="1"/>
              </p:cNvSpPr>
              <p:nvPr/>
            </p:nvSpPr>
            <p:spPr bwMode="auto">
              <a:xfrm rot="5400000" flipH="1">
                <a:off x="6551041" y="1613470"/>
                <a:ext cx="254692" cy="2313180"/>
              </a:xfrm>
              <a:prstGeom prst="rect">
                <a:avLst/>
              </a:prstGeom>
              <a:solidFill>
                <a:schemeClr val="accent3">
                  <a:alpha val="87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14"/>
              <p:cNvSpPr>
                <a:spLocks noChangeArrowheads="1"/>
              </p:cNvSpPr>
              <p:nvPr/>
            </p:nvSpPr>
            <p:spPr bwMode="auto">
              <a:xfrm rot="5400000" flipH="1">
                <a:off x="6548661" y="1356398"/>
                <a:ext cx="259452" cy="2313180"/>
              </a:xfrm>
              <a:prstGeom prst="rect">
                <a:avLst/>
              </a:prstGeom>
              <a:solidFill>
                <a:schemeClr val="accent3">
                  <a:alpha val="70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Rectangle 15"/>
              <p:cNvSpPr>
                <a:spLocks noChangeArrowheads="1"/>
              </p:cNvSpPr>
              <p:nvPr/>
            </p:nvSpPr>
            <p:spPr bwMode="auto">
              <a:xfrm rot="5400000" flipH="1">
                <a:off x="6548661" y="1096946"/>
                <a:ext cx="259452" cy="2313180"/>
              </a:xfrm>
              <a:prstGeom prst="rect">
                <a:avLst/>
              </a:prstGeom>
              <a:solidFill>
                <a:schemeClr val="accent3">
                  <a:alpha val="45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16"/>
            <p:cNvGrpSpPr/>
            <p:nvPr/>
          </p:nvGrpSpPr>
          <p:grpSpPr>
            <a:xfrm>
              <a:off x="3569575" y="2065754"/>
              <a:ext cx="2180656" cy="973863"/>
              <a:chOff x="3208617" y="2123810"/>
              <a:chExt cx="2313180" cy="1033047"/>
            </a:xfrm>
          </p:grpSpPr>
          <p:sp>
            <p:nvSpPr>
              <p:cNvPr id="18" name="Rectangle 17"/>
              <p:cNvSpPr>
                <a:spLocks noChangeArrowheads="1"/>
              </p:cNvSpPr>
              <p:nvPr/>
            </p:nvSpPr>
            <p:spPr bwMode="auto">
              <a:xfrm rot="5400000" flipH="1">
                <a:off x="4235481" y="1870541"/>
                <a:ext cx="259452" cy="2313180"/>
              </a:xfrm>
              <a:prstGeom prst="rect">
                <a:avLst/>
              </a:prstGeom>
              <a:solidFill>
                <a:schemeClr val="accent2"/>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a:spLocks noChangeArrowheads="1"/>
              </p:cNvSpPr>
              <p:nvPr/>
            </p:nvSpPr>
            <p:spPr bwMode="auto">
              <a:xfrm rot="5400000" flipH="1">
                <a:off x="4237861" y="1613470"/>
                <a:ext cx="254692" cy="2313180"/>
              </a:xfrm>
              <a:prstGeom prst="rect">
                <a:avLst/>
              </a:prstGeom>
              <a:solidFill>
                <a:schemeClr val="accent2">
                  <a:alpha val="87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Rectangle 19"/>
              <p:cNvSpPr>
                <a:spLocks noChangeArrowheads="1"/>
              </p:cNvSpPr>
              <p:nvPr/>
            </p:nvSpPr>
            <p:spPr bwMode="auto">
              <a:xfrm rot="5400000" flipH="1">
                <a:off x="4235481" y="1356398"/>
                <a:ext cx="259452" cy="2313180"/>
              </a:xfrm>
              <a:prstGeom prst="rect">
                <a:avLst/>
              </a:prstGeom>
              <a:solidFill>
                <a:schemeClr val="accent2">
                  <a:alpha val="70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Rectangle 20"/>
              <p:cNvSpPr>
                <a:spLocks noChangeArrowheads="1"/>
              </p:cNvSpPr>
              <p:nvPr/>
            </p:nvSpPr>
            <p:spPr bwMode="auto">
              <a:xfrm rot="5400000" flipH="1">
                <a:off x="4235481" y="1096946"/>
                <a:ext cx="259452" cy="2313180"/>
              </a:xfrm>
              <a:prstGeom prst="rect">
                <a:avLst/>
              </a:prstGeom>
              <a:solidFill>
                <a:schemeClr val="accent2">
                  <a:alpha val="45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2" name="Group 21"/>
            <p:cNvGrpSpPr/>
            <p:nvPr/>
          </p:nvGrpSpPr>
          <p:grpSpPr>
            <a:xfrm>
              <a:off x="1388919" y="2065754"/>
              <a:ext cx="2180656" cy="973863"/>
              <a:chOff x="895437" y="2123810"/>
              <a:chExt cx="2313180" cy="1033047"/>
            </a:xfrm>
          </p:grpSpPr>
          <p:sp>
            <p:nvSpPr>
              <p:cNvPr id="23" name="Rectangle 22"/>
              <p:cNvSpPr>
                <a:spLocks noChangeArrowheads="1"/>
              </p:cNvSpPr>
              <p:nvPr/>
            </p:nvSpPr>
            <p:spPr bwMode="auto">
              <a:xfrm rot="5400000" flipH="1">
                <a:off x="1922301" y="1870541"/>
                <a:ext cx="259452" cy="2313180"/>
              </a:xfrm>
              <a:prstGeom prst="rect">
                <a:avLst/>
              </a:prstGeom>
              <a:solidFill>
                <a:schemeClr val="accent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Rectangle 23"/>
              <p:cNvSpPr>
                <a:spLocks noChangeArrowheads="1"/>
              </p:cNvSpPr>
              <p:nvPr/>
            </p:nvSpPr>
            <p:spPr bwMode="auto">
              <a:xfrm rot="5400000" flipH="1">
                <a:off x="1924681" y="1613470"/>
                <a:ext cx="254692" cy="2313180"/>
              </a:xfrm>
              <a:prstGeom prst="rect">
                <a:avLst/>
              </a:prstGeom>
              <a:solidFill>
                <a:schemeClr val="accent1">
                  <a:alpha val="87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Rectangle 24"/>
              <p:cNvSpPr>
                <a:spLocks noChangeArrowheads="1"/>
              </p:cNvSpPr>
              <p:nvPr/>
            </p:nvSpPr>
            <p:spPr bwMode="auto">
              <a:xfrm rot="5400000" flipH="1">
                <a:off x="1922301" y="1356398"/>
                <a:ext cx="259452" cy="2313180"/>
              </a:xfrm>
              <a:prstGeom prst="rect">
                <a:avLst/>
              </a:prstGeom>
              <a:solidFill>
                <a:schemeClr val="accent1">
                  <a:alpha val="70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Rectangle 25"/>
              <p:cNvSpPr>
                <a:spLocks noChangeArrowheads="1"/>
              </p:cNvSpPr>
              <p:nvPr/>
            </p:nvSpPr>
            <p:spPr bwMode="auto">
              <a:xfrm rot="5400000" flipH="1">
                <a:off x="1922301" y="1096946"/>
                <a:ext cx="259452" cy="2313180"/>
              </a:xfrm>
              <a:prstGeom prst="rect">
                <a:avLst/>
              </a:prstGeom>
              <a:solidFill>
                <a:schemeClr val="accent1">
                  <a:alpha val="45000"/>
                </a:schemeClr>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7" name="Group 36"/>
            <p:cNvGrpSpPr/>
            <p:nvPr/>
          </p:nvGrpSpPr>
          <p:grpSpPr>
            <a:xfrm rot="16200000">
              <a:off x="9941163" y="2244327"/>
              <a:ext cx="966601" cy="625843"/>
              <a:chOff x="5510020" y="5133608"/>
              <a:chExt cx="1189361" cy="625843"/>
            </a:xfrm>
          </p:grpSpPr>
          <p:sp>
            <p:nvSpPr>
              <p:cNvPr id="35" name="Freeform 7"/>
              <p:cNvSpPr/>
              <p:nvPr/>
            </p:nvSpPr>
            <p:spPr bwMode="auto">
              <a:xfrm>
                <a:off x="5510020" y="5133608"/>
                <a:ext cx="1189361" cy="625843"/>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13"/>
              <p:cNvSpPr/>
              <p:nvPr/>
            </p:nvSpPr>
            <p:spPr bwMode="auto">
              <a:xfrm>
                <a:off x="5930870" y="5572416"/>
                <a:ext cx="347659" cy="187034"/>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38" name="Group 37"/>
          <p:cNvGrpSpPr/>
          <p:nvPr/>
        </p:nvGrpSpPr>
        <p:grpSpPr>
          <a:xfrm>
            <a:off x="1369492" y="3537512"/>
            <a:ext cx="2502589" cy="1170849"/>
            <a:chOff x="5408083" y="2933595"/>
            <a:chExt cx="2372955" cy="1110199"/>
          </a:xfrm>
        </p:grpSpPr>
        <p:sp>
          <p:nvSpPr>
            <p:cNvPr id="39" name="TextBox 38"/>
            <p:cNvSpPr txBox="1"/>
            <p:nvPr/>
          </p:nvSpPr>
          <p:spPr>
            <a:xfrm>
              <a:off x="6194012" y="2933595"/>
              <a:ext cx="787648"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Interior</a:t>
              </a:r>
            </a:p>
          </p:txBody>
        </p:sp>
        <p:sp>
          <p:nvSpPr>
            <p:cNvPr id="40" name="Rectangle 3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1" name="Group 40"/>
          <p:cNvGrpSpPr/>
          <p:nvPr/>
        </p:nvGrpSpPr>
        <p:grpSpPr>
          <a:xfrm>
            <a:off x="3663530" y="3537512"/>
            <a:ext cx="2502589" cy="1170849"/>
            <a:chOff x="5408083" y="2933595"/>
            <a:chExt cx="2372955" cy="1110199"/>
          </a:xfrm>
        </p:grpSpPr>
        <p:sp>
          <p:nvSpPr>
            <p:cNvPr id="42" name="TextBox 41"/>
            <p:cNvSpPr txBox="1"/>
            <p:nvPr/>
          </p:nvSpPr>
          <p:spPr>
            <a:xfrm>
              <a:off x="6171212" y="2933595"/>
              <a:ext cx="833246"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Graphic</a:t>
              </a:r>
            </a:p>
          </p:txBody>
        </p:sp>
        <p:sp>
          <p:nvSpPr>
            <p:cNvPr id="43" name="Rectangle 4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4" name="Group 43"/>
          <p:cNvGrpSpPr/>
          <p:nvPr/>
        </p:nvGrpSpPr>
        <p:grpSpPr>
          <a:xfrm>
            <a:off x="5969061" y="3537512"/>
            <a:ext cx="2502589" cy="1170849"/>
            <a:chOff x="5408083" y="2933595"/>
            <a:chExt cx="2372955" cy="1110199"/>
          </a:xfrm>
        </p:grpSpPr>
        <p:sp>
          <p:nvSpPr>
            <p:cNvPr id="45" name="TextBox 44"/>
            <p:cNvSpPr txBox="1"/>
            <p:nvPr/>
          </p:nvSpPr>
          <p:spPr>
            <a:xfrm>
              <a:off x="5978937" y="2933595"/>
              <a:ext cx="1217798"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Photography</a:t>
              </a:r>
            </a:p>
          </p:txBody>
        </p:sp>
        <p:sp>
          <p:nvSpPr>
            <p:cNvPr id="46" name="Rectangle 45"/>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47" name="Group 46"/>
          <p:cNvGrpSpPr/>
          <p:nvPr/>
        </p:nvGrpSpPr>
        <p:grpSpPr>
          <a:xfrm>
            <a:off x="8252275" y="3537512"/>
            <a:ext cx="2502589" cy="1170849"/>
            <a:chOff x="5408083" y="2933595"/>
            <a:chExt cx="2372955" cy="1110199"/>
          </a:xfrm>
        </p:grpSpPr>
        <p:sp>
          <p:nvSpPr>
            <p:cNvPr id="48" name="TextBox 47"/>
            <p:cNvSpPr txBox="1"/>
            <p:nvPr/>
          </p:nvSpPr>
          <p:spPr>
            <a:xfrm>
              <a:off x="6023777" y="2933595"/>
              <a:ext cx="1128120" cy="333725"/>
            </a:xfrm>
            <a:prstGeom prst="rect">
              <a:avLst/>
            </a:prstGeom>
            <a:noFill/>
          </p:spPr>
          <p:txBody>
            <a:bodyPr wrap="none" rtlCol="0">
              <a:spAutoFit/>
            </a:bodyPr>
            <a:lstStyle/>
            <a:p>
              <a:pPr algn="ctr"/>
              <a:r>
                <a:rPr lang="en-US" sz="1685"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Infographic</a:t>
              </a:r>
              <a:endPar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49" name="Rectangle 48"/>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sp>
        <p:nvSpPr>
          <p:cNvPr id="53" name="TextBox 52"/>
          <p:cNvSpPr txBox="1"/>
          <p:nvPr/>
        </p:nvSpPr>
        <p:spPr>
          <a:xfrm>
            <a:off x="1602883" y="5262296"/>
            <a:ext cx="9643533" cy="1261114"/>
          </a:xfrm>
          <a:prstGeom prst="rect">
            <a:avLst/>
          </a:prstGeom>
          <a:noFill/>
        </p:spPr>
        <p:txBody>
          <a:bodyPr wrap="square" rtlCol="0">
            <a:spAutoFit/>
          </a:bodyPr>
          <a:lstStyle/>
          <a:p>
            <a:pPr algn="just">
              <a:lnSpc>
                <a:spcPct val="150000"/>
              </a:lnSpc>
            </a:pPr>
            <a:r>
              <a:rPr lang="en-US" altLang="zh-CN"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 wakamare dimasa quosam santLoirem ipsume koler sit denima ostebus daname lovera don yakamare dimasa qm santLorem ipsume denima ostebus daname lovera dono pakama dalaman. Lorem stebus danaime lovera don wakamare dimasa quosam santLoirem ipsume koler sit denima ostebus daname lovera don yakamare dimasa qm santLorem ipsume denima ostebus daname lovera dono pakama dalaman.</a:t>
            </a:r>
            <a:endParaRPr lang="id-ID" altLang="zh-CN"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0" name="矩形 49"/>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5" name="文本框 54"/>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文本框 56"/>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10033333" y="1860242"/>
            <a:ext cx="1773121" cy="1773120"/>
            <a:chOff x="1400541" y="1592431"/>
            <a:chExt cx="1296169" cy="1296168"/>
          </a:xfrm>
        </p:grpSpPr>
        <p:sp>
          <p:nvSpPr>
            <p:cNvPr id="52" name="Oval 51"/>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Pie 52"/>
            <p:cNvSpPr/>
            <p:nvPr/>
          </p:nvSpPr>
          <p:spPr>
            <a:xfrm>
              <a:off x="1400541" y="1592431"/>
              <a:ext cx="1296169" cy="1296168"/>
            </a:xfrm>
            <a:prstGeom prst="pie">
              <a:avLst>
                <a:gd name="adj1" fmla="val 27111"/>
                <a:gd name="adj2" fmla="val 162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9" name="Group 51"/>
          <p:cNvGrpSpPr/>
          <p:nvPr/>
        </p:nvGrpSpPr>
        <p:grpSpPr>
          <a:xfrm>
            <a:off x="3391320" y="1860242"/>
            <a:ext cx="1773121" cy="1773120"/>
            <a:chOff x="3099936" y="1592431"/>
            <a:chExt cx="1296169" cy="1296168"/>
          </a:xfrm>
        </p:grpSpPr>
        <p:sp>
          <p:nvSpPr>
            <p:cNvPr id="10" name="Oval 9"/>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Pie 10"/>
            <p:cNvSpPr/>
            <p:nvPr/>
          </p:nvSpPr>
          <p:spPr>
            <a:xfrm>
              <a:off x="3099936" y="1592431"/>
              <a:ext cx="1296169" cy="1296168"/>
            </a:xfrm>
            <a:prstGeom prst="pie">
              <a:avLst>
                <a:gd name="adj1" fmla="val 5379724"/>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3" name="Group 60"/>
          <p:cNvGrpSpPr/>
          <p:nvPr/>
        </p:nvGrpSpPr>
        <p:grpSpPr>
          <a:xfrm>
            <a:off x="5611209" y="1860242"/>
            <a:ext cx="1773121" cy="1773120"/>
            <a:chOff x="4834295" y="1592431"/>
            <a:chExt cx="1296169" cy="1296168"/>
          </a:xfrm>
        </p:grpSpPr>
        <p:sp>
          <p:nvSpPr>
            <p:cNvPr id="14" name="Oval 13"/>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Pie 14"/>
            <p:cNvSpPr/>
            <p:nvPr/>
          </p:nvSpPr>
          <p:spPr>
            <a:xfrm>
              <a:off x="4834295" y="1592431"/>
              <a:ext cx="1296169" cy="1296168"/>
            </a:xfrm>
            <a:prstGeom prst="pie">
              <a:avLst>
                <a:gd name="adj1" fmla="val 19548649"/>
                <a:gd name="adj2" fmla="val 162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7" name="Group 61"/>
          <p:cNvGrpSpPr/>
          <p:nvPr/>
        </p:nvGrpSpPr>
        <p:grpSpPr>
          <a:xfrm>
            <a:off x="7830443" y="1860242"/>
            <a:ext cx="1773121" cy="1773120"/>
            <a:chOff x="6447291" y="1592431"/>
            <a:chExt cx="1296169" cy="1296168"/>
          </a:xfrm>
        </p:grpSpPr>
        <p:sp>
          <p:nvSpPr>
            <p:cNvPr id="18" name="Oval 17"/>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Pie 18"/>
            <p:cNvSpPr/>
            <p:nvPr/>
          </p:nvSpPr>
          <p:spPr>
            <a:xfrm>
              <a:off x="6447291" y="1592431"/>
              <a:ext cx="1296169" cy="1296168"/>
            </a:xfrm>
            <a:prstGeom prst="pie">
              <a:avLst>
                <a:gd name="adj1" fmla="val 17910010"/>
                <a:gd name="adj2" fmla="val 53510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5" name="Group 52"/>
          <p:cNvGrpSpPr/>
          <p:nvPr/>
        </p:nvGrpSpPr>
        <p:grpSpPr>
          <a:xfrm>
            <a:off x="1111422" y="1860242"/>
            <a:ext cx="1773121" cy="1773120"/>
            <a:chOff x="6447291" y="1592431"/>
            <a:chExt cx="1296169" cy="1296168"/>
          </a:xfrm>
        </p:grpSpPr>
        <p:sp>
          <p:nvSpPr>
            <p:cNvPr id="56" name="Oval 55"/>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Pie 56"/>
            <p:cNvSpPr/>
            <p:nvPr/>
          </p:nvSpPr>
          <p:spPr>
            <a:xfrm>
              <a:off x="6447291" y="1592431"/>
              <a:ext cx="1296169" cy="1296168"/>
            </a:xfrm>
            <a:prstGeom prst="pie">
              <a:avLst>
                <a:gd name="adj1" fmla="val 93326"/>
                <a:gd name="adj2" fmla="val 1370627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9" name="Group 58"/>
          <p:cNvGrpSpPr/>
          <p:nvPr/>
        </p:nvGrpSpPr>
        <p:grpSpPr>
          <a:xfrm>
            <a:off x="746688" y="4614031"/>
            <a:ext cx="2502589" cy="1170849"/>
            <a:chOff x="5408083" y="2933595"/>
            <a:chExt cx="2372955" cy="1110199"/>
          </a:xfrm>
        </p:grpSpPr>
        <p:sp>
          <p:nvSpPr>
            <p:cNvPr id="60" name="TextBox 59"/>
            <p:cNvSpPr txBox="1"/>
            <p:nvPr/>
          </p:nvSpPr>
          <p:spPr>
            <a:xfrm>
              <a:off x="6080774" y="2933595"/>
              <a:ext cx="1014123"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Electronic</a:t>
              </a:r>
            </a:p>
          </p:txBody>
        </p:sp>
        <p:sp>
          <p:nvSpPr>
            <p:cNvPr id="61" name="Rectangle 60"/>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2" name="Group 61"/>
          <p:cNvGrpSpPr/>
          <p:nvPr/>
        </p:nvGrpSpPr>
        <p:grpSpPr>
          <a:xfrm>
            <a:off x="3026586" y="4614031"/>
            <a:ext cx="2502589" cy="1170849"/>
            <a:chOff x="5408083" y="2933595"/>
            <a:chExt cx="2372955" cy="1110199"/>
          </a:xfrm>
        </p:grpSpPr>
        <p:sp>
          <p:nvSpPr>
            <p:cNvPr id="63" name="TextBox 62"/>
            <p:cNvSpPr txBox="1"/>
            <p:nvPr/>
          </p:nvSpPr>
          <p:spPr>
            <a:xfrm>
              <a:off x="6290529" y="2933595"/>
              <a:ext cx="594612"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Food</a:t>
              </a:r>
            </a:p>
          </p:txBody>
        </p:sp>
        <p:sp>
          <p:nvSpPr>
            <p:cNvPr id="64" name="Rectangle 63"/>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5" name="Group 64"/>
          <p:cNvGrpSpPr/>
          <p:nvPr/>
        </p:nvGrpSpPr>
        <p:grpSpPr>
          <a:xfrm>
            <a:off x="5246475" y="4614031"/>
            <a:ext cx="2502589" cy="1170849"/>
            <a:chOff x="5408083" y="2933595"/>
            <a:chExt cx="2372955" cy="1110199"/>
          </a:xfrm>
        </p:grpSpPr>
        <p:sp>
          <p:nvSpPr>
            <p:cNvPr id="66" name="TextBox 65"/>
            <p:cNvSpPr txBox="1"/>
            <p:nvPr/>
          </p:nvSpPr>
          <p:spPr>
            <a:xfrm>
              <a:off x="6181851" y="2933595"/>
              <a:ext cx="811966"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Jewelry</a:t>
              </a:r>
            </a:p>
          </p:txBody>
        </p:sp>
        <p:sp>
          <p:nvSpPr>
            <p:cNvPr id="67" name="Rectangle 66"/>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68" name="Group 67"/>
          <p:cNvGrpSpPr/>
          <p:nvPr/>
        </p:nvGrpSpPr>
        <p:grpSpPr>
          <a:xfrm>
            <a:off x="7465709" y="4614031"/>
            <a:ext cx="2502589" cy="1170849"/>
            <a:chOff x="5408083" y="2933595"/>
            <a:chExt cx="2372955" cy="1110199"/>
          </a:xfrm>
        </p:grpSpPr>
        <p:sp>
          <p:nvSpPr>
            <p:cNvPr id="69" name="TextBox 68"/>
            <p:cNvSpPr txBox="1"/>
            <p:nvPr/>
          </p:nvSpPr>
          <p:spPr>
            <a:xfrm>
              <a:off x="6187930" y="2933595"/>
              <a:ext cx="799807"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Clothes</a:t>
              </a:r>
            </a:p>
          </p:txBody>
        </p:sp>
        <p:sp>
          <p:nvSpPr>
            <p:cNvPr id="70" name="Rectangle 69"/>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71" name="Group 70"/>
          <p:cNvGrpSpPr/>
          <p:nvPr/>
        </p:nvGrpSpPr>
        <p:grpSpPr>
          <a:xfrm>
            <a:off x="9668599" y="4614031"/>
            <a:ext cx="2502589" cy="1170849"/>
            <a:chOff x="5408083" y="2933595"/>
            <a:chExt cx="2372955" cy="1110199"/>
          </a:xfrm>
        </p:grpSpPr>
        <p:sp>
          <p:nvSpPr>
            <p:cNvPr id="72" name="TextBox 71"/>
            <p:cNvSpPr txBox="1"/>
            <p:nvPr/>
          </p:nvSpPr>
          <p:spPr>
            <a:xfrm>
              <a:off x="6207266" y="2933595"/>
              <a:ext cx="761138" cy="333725"/>
            </a:xfrm>
            <a:prstGeom prst="rect">
              <a:avLst/>
            </a:prstGeom>
            <a:noFill/>
          </p:spPr>
          <p:txBody>
            <a:bodyPr wrap="none" rtlCol="0">
              <a:spAutoFit/>
            </a:bodyPr>
            <a:lstStyle/>
            <a:p>
              <a:pPr algn="ctr"/>
              <a:r>
                <a:rPr lang="en-US"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Energy</a:t>
              </a:r>
            </a:p>
          </p:txBody>
        </p:sp>
        <p:sp>
          <p:nvSpPr>
            <p:cNvPr id="73" name="Rectangle 72"/>
            <p:cNvSpPr/>
            <p:nvPr/>
          </p:nvSpPr>
          <p:spPr>
            <a:xfrm>
              <a:off x="5408083" y="3217418"/>
              <a:ext cx="2372955" cy="826376"/>
            </a:xfrm>
            <a:prstGeom prst="rect">
              <a:avLst/>
            </a:prstGeom>
          </p:spPr>
          <p:txBody>
            <a:bodyPr wrap="square">
              <a:spAutoFit/>
            </a:bodyPr>
            <a:lstStyle/>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is dolor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sita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slidera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power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adus</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but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volup</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cintakuan</a:t>
              </a:r>
              <a:endPar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ctr" fontAlgn="auto">
                <a:spcBef>
                  <a:spcPts val="0"/>
                </a:spcBef>
                <a:spcAft>
                  <a:spcPts val="0"/>
                </a:spcAft>
                <a:defRPr/>
              </a:pP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anande</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inteman</a:t>
              </a:r>
              <a:r>
                <a:rPr lang="en-US" sz="1265">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en-US" sz="126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2" name="Group 1"/>
          <p:cNvGrpSpPr/>
          <p:nvPr/>
        </p:nvGrpSpPr>
        <p:grpSpPr>
          <a:xfrm>
            <a:off x="1487973" y="3816678"/>
            <a:ext cx="894797" cy="572321"/>
            <a:chOff x="1410561" y="3618975"/>
            <a:chExt cx="848447" cy="542675"/>
          </a:xfrm>
        </p:grpSpPr>
        <p:sp>
          <p:nvSpPr>
            <p:cNvPr id="75" name="TextBox 74"/>
            <p:cNvSpPr txBox="1"/>
            <p:nvPr/>
          </p:nvSpPr>
          <p:spPr>
            <a:xfrm>
              <a:off x="1525776"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65</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0" name="TextBox 79"/>
            <p:cNvSpPr txBox="1"/>
            <p:nvPr/>
          </p:nvSpPr>
          <p:spPr>
            <a:xfrm>
              <a:off x="1410561"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3" name="Group 2"/>
          <p:cNvGrpSpPr/>
          <p:nvPr/>
        </p:nvGrpSpPr>
        <p:grpSpPr>
          <a:xfrm>
            <a:off x="3830480" y="3816678"/>
            <a:ext cx="894797" cy="572321"/>
            <a:chOff x="3631727" y="3618975"/>
            <a:chExt cx="848447" cy="542675"/>
          </a:xfrm>
        </p:grpSpPr>
        <p:sp>
          <p:nvSpPr>
            <p:cNvPr id="76" name="TextBox 75"/>
            <p:cNvSpPr txBox="1"/>
            <p:nvPr/>
          </p:nvSpPr>
          <p:spPr>
            <a:xfrm>
              <a:off x="3697757"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50</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1" name="TextBox 80"/>
            <p:cNvSpPr txBox="1"/>
            <p:nvPr/>
          </p:nvSpPr>
          <p:spPr>
            <a:xfrm>
              <a:off x="3631727"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4" name="Group 3"/>
          <p:cNvGrpSpPr/>
          <p:nvPr/>
        </p:nvGrpSpPr>
        <p:grpSpPr>
          <a:xfrm>
            <a:off x="5977251" y="3816678"/>
            <a:ext cx="894797" cy="572321"/>
            <a:chOff x="5667295" y="3618975"/>
            <a:chExt cx="848447" cy="542675"/>
          </a:xfrm>
        </p:grpSpPr>
        <p:sp>
          <p:nvSpPr>
            <p:cNvPr id="77" name="TextBox 76"/>
            <p:cNvSpPr txBox="1"/>
            <p:nvPr/>
          </p:nvSpPr>
          <p:spPr>
            <a:xfrm>
              <a:off x="5740980"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85</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2" name="TextBox 81"/>
            <p:cNvSpPr txBox="1"/>
            <p:nvPr/>
          </p:nvSpPr>
          <p:spPr>
            <a:xfrm>
              <a:off x="5667295"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5" name="Group 4"/>
          <p:cNvGrpSpPr/>
          <p:nvPr/>
        </p:nvGrpSpPr>
        <p:grpSpPr>
          <a:xfrm>
            <a:off x="8269749" y="3816678"/>
            <a:ext cx="894797" cy="572321"/>
            <a:chOff x="7841041" y="3618975"/>
            <a:chExt cx="848447" cy="542675"/>
          </a:xfrm>
        </p:grpSpPr>
        <p:sp>
          <p:nvSpPr>
            <p:cNvPr id="78" name="TextBox 77"/>
            <p:cNvSpPr txBox="1"/>
            <p:nvPr/>
          </p:nvSpPr>
          <p:spPr>
            <a:xfrm>
              <a:off x="7906934"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45</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3" name="TextBox 82"/>
            <p:cNvSpPr txBox="1"/>
            <p:nvPr/>
          </p:nvSpPr>
          <p:spPr>
            <a:xfrm>
              <a:off x="7841041"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grpSp>
        <p:nvGrpSpPr>
          <p:cNvPr id="6" name="Group 5"/>
          <p:cNvGrpSpPr/>
          <p:nvPr/>
        </p:nvGrpSpPr>
        <p:grpSpPr>
          <a:xfrm>
            <a:off x="10472493" y="3816678"/>
            <a:ext cx="894797" cy="572321"/>
            <a:chOff x="9929684" y="3618975"/>
            <a:chExt cx="848447" cy="542675"/>
          </a:xfrm>
        </p:grpSpPr>
        <p:sp>
          <p:nvSpPr>
            <p:cNvPr id="79" name="TextBox 78"/>
            <p:cNvSpPr txBox="1"/>
            <p:nvPr/>
          </p:nvSpPr>
          <p:spPr>
            <a:xfrm>
              <a:off x="9995714" y="3618975"/>
              <a:ext cx="716389" cy="309222"/>
            </a:xfrm>
            <a:prstGeom prst="rect">
              <a:avLst/>
            </a:prstGeom>
            <a:noFill/>
          </p:spPr>
          <p:txBody>
            <a:bodyPr wrap="square" rtlCol="0">
              <a:spAutoFit/>
            </a:bodyPr>
            <a:lstStyle/>
            <a:p>
              <a:pPr algn="ctr">
                <a:lnSpc>
                  <a:spcPct val="70000"/>
                </a:lnSpc>
              </a:pPr>
              <a:r>
                <a:rPr lang="en-US"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75</a:t>
              </a:r>
              <a:r>
                <a:rPr lang="id-ID" sz="2110" b="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p:txBody>
        </p:sp>
        <p:sp>
          <p:nvSpPr>
            <p:cNvPr id="84" name="TextBox 83"/>
            <p:cNvSpPr txBox="1"/>
            <p:nvPr/>
          </p:nvSpPr>
          <p:spPr>
            <a:xfrm>
              <a:off x="9929684" y="3858751"/>
              <a:ext cx="848447" cy="302899"/>
            </a:xfrm>
            <a:prstGeom prst="rect">
              <a:avLst/>
            </a:prstGeom>
            <a:noFill/>
          </p:spPr>
          <p:txBody>
            <a:bodyPr wrap="none" rtlCol="0">
              <a:spAutoFit/>
            </a:bodyPr>
            <a:lstStyle/>
            <a:p>
              <a:pPr algn="ctr"/>
              <a:r>
                <a:rPr lang="en-GB"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$980.000</a:t>
              </a:r>
            </a:p>
          </p:txBody>
        </p:sp>
      </p:grpSp>
      <p:sp>
        <p:nvSpPr>
          <p:cNvPr id="47" name="矩形 46"/>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4" name="文本框 53"/>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文本框 73"/>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ipe(up)">
                                      <p:cBhvr>
                                        <p:cTn id="17" dur="500"/>
                                        <p:tgtEl>
                                          <p:spTgt spid="5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up)">
                                      <p:cBhvr>
                                        <p:cTn id="31" dur="500"/>
                                        <p:tgtEl>
                                          <p:spTgt spid="62"/>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up)">
                                      <p:cBhvr>
                                        <p:cTn id="45" dur="500"/>
                                        <p:tgtEl>
                                          <p:spTgt spid="6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par>
                          <p:cTn id="52" fill="hold">
                            <p:stCondLst>
                              <p:cond delay="5000"/>
                            </p:stCondLst>
                            <p:childTnLst>
                              <p:par>
                                <p:cTn id="53" presetID="10"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up)">
                                      <p:cBhvr>
                                        <p:cTn id="59" dur="500"/>
                                        <p:tgtEl>
                                          <p:spTgt spid="68"/>
                                        </p:tgtEl>
                                      </p:cBhvr>
                                    </p:animEffect>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par>
                          <p:cTn id="70" fill="hold">
                            <p:stCondLst>
                              <p:cond delay="7000"/>
                            </p:stCondLst>
                            <p:childTnLst>
                              <p:par>
                                <p:cTn id="71" presetID="22" presetClass="entr" presetSubtype="1"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up)">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815"/>
          <p:cNvSpPr/>
          <p:nvPr/>
        </p:nvSpPr>
        <p:spPr>
          <a:xfrm>
            <a:off x="13108" y="4147189"/>
            <a:ext cx="12861125" cy="118172"/>
          </a:xfrm>
          <a:prstGeom prst="rect">
            <a:avLst/>
          </a:prstGeom>
          <a:solidFill>
            <a:schemeClr val="bg1">
              <a:lumMod val="75000"/>
            </a:schemeClr>
          </a:solidFill>
          <a:ln w="12700">
            <a:miter lim="400000"/>
          </a:ln>
        </p:spPr>
        <p:txBody>
          <a:bodyPr lIns="53575" tIns="53575" rIns="53575" bIns="53575"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2" name="Group 1"/>
          <p:cNvGrpSpPr/>
          <p:nvPr/>
        </p:nvGrpSpPr>
        <p:grpSpPr>
          <a:xfrm>
            <a:off x="1358386" y="3245962"/>
            <a:ext cx="2190877" cy="689344"/>
            <a:chOff x="1287687" y="3077822"/>
            <a:chExt cx="2077390" cy="653636"/>
          </a:xfrm>
        </p:grpSpPr>
        <p:grpSp>
          <p:nvGrpSpPr>
            <p:cNvPr id="15" name="Group 1818"/>
            <p:cNvGrpSpPr/>
            <p:nvPr/>
          </p:nvGrpSpPr>
          <p:grpSpPr>
            <a:xfrm>
              <a:off x="1287687" y="3077822"/>
              <a:ext cx="2077389" cy="653636"/>
              <a:chOff x="0" y="0"/>
              <a:chExt cx="4153686" cy="1306925"/>
            </a:xfrm>
          </p:grpSpPr>
          <p:sp>
            <p:nvSpPr>
              <p:cNvPr id="16" name="Shape 1816"/>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Shape 1817"/>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1" name="TextBox 30"/>
            <p:cNvSpPr txBox="1"/>
            <p:nvPr/>
          </p:nvSpPr>
          <p:spPr>
            <a:xfrm>
              <a:off x="1287687" y="3245715"/>
              <a:ext cx="892457" cy="215349"/>
            </a:xfrm>
            <a:prstGeom prst="rect">
              <a:avLst/>
            </a:prstGeom>
            <a:noFill/>
          </p:spPr>
          <p:txBody>
            <a:bodyPr wrap="square" lIns="0" tIns="0" rIns="0" bIns="0" rtlCol="0">
              <a:spAutoFit/>
            </a:bodyPr>
            <a:lstStyle/>
            <a:p>
              <a:pPr algn="ctr"/>
              <a:r>
                <a:rPr lang="en-GB" sz="147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01</a:t>
              </a:r>
            </a:p>
          </p:txBody>
        </p:sp>
        <p:sp>
          <p:nvSpPr>
            <p:cNvPr id="32" name="Text Placeholder 2"/>
            <p:cNvSpPr txBox="1"/>
            <p:nvPr/>
          </p:nvSpPr>
          <p:spPr>
            <a:xfrm>
              <a:off x="2088194" y="3175312"/>
              <a:ext cx="1276883" cy="345128"/>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Europe</a:t>
              </a:r>
            </a:p>
          </p:txBody>
        </p:sp>
      </p:grpSp>
      <p:grpSp>
        <p:nvGrpSpPr>
          <p:cNvPr id="4" name="Group 3"/>
          <p:cNvGrpSpPr/>
          <p:nvPr/>
        </p:nvGrpSpPr>
        <p:grpSpPr>
          <a:xfrm>
            <a:off x="8580621" y="3245962"/>
            <a:ext cx="2199169" cy="689344"/>
            <a:chOff x="8135812" y="3077822"/>
            <a:chExt cx="2085252" cy="653636"/>
          </a:xfrm>
        </p:grpSpPr>
        <p:grpSp>
          <p:nvGrpSpPr>
            <p:cNvPr id="23" name="Group 1830"/>
            <p:cNvGrpSpPr/>
            <p:nvPr/>
          </p:nvGrpSpPr>
          <p:grpSpPr>
            <a:xfrm>
              <a:off x="8135812" y="3077822"/>
              <a:ext cx="2077389" cy="653636"/>
              <a:chOff x="0" y="0"/>
              <a:chExt cx="4153686" cy="1306925"/>
            </a:xfrm>
          </p:grpSpPr>
          <p:sp>
            <p:nvSpPr>
              <p:cNvPr id="24" name="Shape 1828"/>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Shape 1829"/>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3" name="TextBox 32"/>
            <p:cNvSpPr txBox="1"/>
            <p:nvPr/>
          </p:nvSpPr>
          <p:spPr>
            <a:xfrm>
              <a:off x="8143674" y="3230999"/>
              <a:ext cx="892457" cy="184707"/>
            </a:xfrm>
            <a:prstGeom prst="rect">
              <a:avLst/>
            </a:prstGeom>
            <a:noFill/>
          </p:spPr>
          <p:txBody>
            <a:bodyPr wrap="square" lIns="0" tIns="0" rIns="0" bIns="0" rtlCol="0">
              <a:spAutoFit/>
            </a:bodyPr>
            <a:lstStyle/>
            <a:p>
              <a:pPr algn="ctr"/>
              <a:r>
                <a:rPr lang="en-GB" sz="126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03</a:t>
              </a:r>
            </a:p>
          </p:txBody>
        </p:sp>
        <p:sp>
          <p:nvSpPr>
            <p:cNvPr id="34" name="Text Placeholder 2"/>
            <p:cNvSpPr txBox="1"/>
            <p:nvPr/>
          </p:nvSpPr>
          <p:spPr>
            <a:xfrm>
              <a:off x="8944181" y="3177741"/>
              <a:ext cx="1276883" cy="350319"/>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Africa</a:t>
              </a:r>
            </a:p>
          </p:txBody>
        </p:sp>
      </p:grpSp>
      <p:grpSp>
        <p:nvGrpSpPr>
          <p:cNvPr id="3" name="Group 2"/>
          <p:cNvGrpSpPr/>
          <p:nvPr/>
        </p:nvGrpSpPr>
        <p:grpSpPr>
          <a:xfrm>
            <a:off x="4988181" y="4483349"/>
            <a:ext cx="2190877" cy="689343"/>
            <a:chOff x="4729460" y="4251112"/>
            <a:chExt cx="2077390" cy="653635"/>
          </a:xfrm>
        </p:grpSpPr>
        <p:grpSp>
          <p:nvGrpSpPr>
            <p:cNvPr id="20" name="Group 1825"/>
            <p:cNvGrpSpPr/>
            <p:nvPr/>
          </p:nvGrpSpPr>
          <p:grpSpPr>
            <a:xfrm rot="10800000" flipH="1">
              <a:off x="4729460" y="4251112"/>
              <a:ext cx="2077390" cy="653635"/>
              <a:chOff x="0" y="0"/>
              <a:chExt cx="4153686" cy="1306925"/>
            </a:xfrm>
          </p:grpSpPr>
          <p:sp>
            <p:nvSpPr>
              <p:cNvPr id="21" name="Shape 1823"/>
              <p:cNvSpPr/>
              <p:nvPr/>
            </p:nvSpPr>
            <p:spPr>
              <a:xfrm>
                <a:off x="0" y="22865"/>
                <a:ext cx="1784445" cy="1279641"/>
              </a:xfrm>
              <a:custGeom>
                <a:avLst/>
                <a:gdLst/>
                <a:ahLst/>
                <a:cxnLst>
                  <a:cxn ang="0">
                    <a:pos x="wd2" y="hd2"/>
                  </a:cxn>
                  <a:cxn ang="5400000">
                    <a:pos x="wd2" y="hd2"/>
                  </a:cxn>
                  <a:cxn ang="10800000">
                    <a:pos x="wd2" y="hd2"/>
                  </a:cxn>
                  <a:cxn ang="16200000">
                    <a:pos x="wd2" y="hd2"/>
                  </a:cxn>
                </a:cxnLst>
                <a:rect l="0" t="0" r="r" b="b"/>
                <a:pathLst>
                  <a:path w="21335" h="21338" extrusionOk="0">
                    <a:moveTo>
                      <a:pt x="0" y="7986"/>
                    </a:moveTo>
                    <a:cubicBezTo>
                      <a:pt x="0" y="12396"/>
                      <a:pt x="2565" y="15970"/>
                      <a:pt x="5726" y="15970"/>
                    </a:cubicBezTo>
                    <a:lnTo>
                      <a:pt x="15580" y="15970"/>
                    </a:lnTo>
                    <a:cubicBezTo>
                      <a:pt x="17334" y="15970"/>
                      <a:pt x="18801" y="21600"/>
                      <a:pt x="20304" y="21328"/>
                    </a:cubicBezTo>
                    <a:cubicBezTo>
                      <a:pt x="21600" y="21094"/>
                      <a:pt x="21306" y="9950"/>
                      <a:pt x="21306" y="7986"/>
                    </a:cubicBezTo>
                    <a:lnTo>
                      <a:pt x="21306" y="7986"/>
                    </a:lnTo>
                    <a:cubicBezTo>
                      <a:pt x="21306" y="3574"/>
                      <a:pt x="18744" y="0"/>
                      <a:pt x="15580" y="0"/>
                    </a:cubicBezTo>
                    <a:lnTo>
                      <a:pt x="5726" y="0"/>
                    </a:lnTo>
                    <a:cubicBezTo>
                      <a:pt x="2565" y="0"/>
                      <a:pt x="0" y="3574"/>
                      <a:pt x="0" y="7986"/>
                    </a:cubicBezTo>
                    <a:cubicBezTo>
                      <a:pt x="0" y="7986"/>
                      <a:pt x="0" y="7986"/>
                      <a:pt x="0" y="7986"/>
                    </a:cubicBezTo>
                    <a:close/>
                  </a:path>
                </a:pathLst>
              </a:custGeom>
              <a:solidFill>
                <a:schemeClr val="accent2"/>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Shape 1824"/>
              <p:cNvSpPr/>
              <p:nvPr/>
            </p:nvSpPr>
            <p:spPr>
              <a:xfrm>
                <a:off x="1600593" y="0"/>
                <a:ext cx="2553094" cy="1306926"/>
              </a:xfrm>
              <a:custGeom>
                <a:avLst/>
                <a:gdLst/>
                <a:ahLst/>
                <a:cxnLst>
                  <a:cxn ang="0">
                    <a:pos x="wd2" y="hd2"/>
                  </a:cxn>
                  <a:cxn ang="5400000">
                    <a:pos x="wd2" y="hd2"/>
                  </a:cxn>
                  <a:cxn ang="10800000">
                    <a:pos x="wd2" y="hd2"/>
                  </a:cxn>
                  <a:cxn ang="16200000">
                    <a:pos x="wd2" y="hd2"/>
                  </a:cxn>
                </a:cxnLst>
                <a:rect l="0" t="0" r="r" b="b"/>
                <a:pathLst>
                  <a:path w="21410" h="21337" extrusionOk="0">
                    <a:moveTo>
                      <a:pt x="21410" y="7985"/>
                    </a:moveTo>
                    <a:cubicBezTo>
                      <a:pt x="21410" y="12396"/>
                      <a:pt x="19574" y="15972"/>
                      <a:pt x="17309" y="15972"/>
                    </a:cubicBezTo>
                    <a:lnTo>
                      <a:pt x="4122" y="15972"/>
                    </a:lnTo>
                    <a:cubicBezTo>
                      <a:pt x="2867" y="15972"/>
                      <a:pt x="1816" y="21600"/>
                      <a:pt x="738" y="21327"/>
                    </a:cubicBezTo>
                    <a:cubicBezTo>
                      <a:pt x="-190" y="21094"/>
                      <a:pt x="21" y="9953"/>
                      <a:pt x="21" y="7985"/>
                    </a:cubicBezTo>
                    <a:lnTo>
                      <a:pt x="21" y="7985"/>
                    </a:lnTo>
                    <a:cubicBezTo>
                      <a:pt x="21" y="3576"/>
                      <a:pt x="1857" y="0"/>
                      <a:pt x="4122" y="0"/>
                    </a:cubicBezTo>
                    <a:lnTo>
                      <a:pt x="17309" y="0"/>
                    </a:lnTo>
                    <a:cubicBezTo>
                      <a:pt x="19574" y="0"/>
                      <a:pt x="21410" y="3576"/>
                      <a:pt x="21410" y="7985"/>
                    </a:cubicBezTo>
                    <a:cubicBezTo>
                      <a:pt x="21410" y="7985"/>
                      <a:pt x="21410" y="7985"/>
                      <a:pt x="21410" y="7985"/>
                    </a:cubicBezTo>
                    <a:close/>
                  </a:path>
                </a:pathLst>
              </a:custGeom>
              <a:solidFill>
                <a:schemeClr val="bg1">
                  <a:lumMod val="85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5" name="TextBox 34"/>
            <p:cNvSpPr txBox="1"/>
            <p:nvPr/>
          </p:nvSpPr>
          <p:spPr>
            <a:xfrm>
              <a:off x="4729460" y="4559334"/>
              <a:ext cx="892457" cy="184707"/>
            </a:xfrm>
            <a:prstGeom prst="rect">
              <a:avLst/>
            </a:prstGeom>
            <a:noFill/>
          </p:spPr>
          <p:txBody>
            <a:bodyPr wrap="square" lIns="0" tIns="0" rIns="0" bIns="0" rtlCol="0">
              <a:spAutoFit/>
            </a:bodyPr>
            <a:lstStyle/>
            <a:p>
              <a:pPr algn="ctr"/>
              <a:r>
                <a:rPr lang="en-GB" sz="1265" b="1">
                  <a:solidFill>
                    <a:schemeClr val="bg1"/>
                  </a:solidFill>
                  <a:latin typeface="Times New Roman" panose="02020603050405020304" pitchFamily="18" charset="0"/>
                  <a:ea typeface="微软雅黑" panose="020B0503020204020204" pitchFamily="34" charset="-122"/>
                  <a:cs typeface="Open Sans Extrabold" panose="020B0906030804020204" pitchFamily="34" charset="0"/>
                  <a:sym typeface="Times New Roman" panose="02020603050405020304" pitchFamily="18" charset="0"/>
                </a:rPr>
                <a:t>02</a:t>
              </a:r>
            </a:p>
          </p:txBody>
        </p:sp>
        <p:sp>
          <p:nvSpPr>
            <p:cNvPr id="36" name="Text Placeholder 2"/>
            <p:cNvSpPr txBox="1"/>
            <p:nvPr/>
          </p:nvSpPr>
          <p:spPr>
            <a:xfrm>
              <a:off x="5529967" y="4506076"/>
              <a:ext cx="1276883" cy="336984"/>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75">
                  <a:solidFill>
                    <a:schemeClr val="tx1">
                      <a:lumMod val="75000"/>
                      <a:lumOff val="25000"/>
                    </a:schemeClr>
                  </a:solidFill>
                  <a:latin typeface="Times New Roman" panose="02020603050405020304" pitchFamily="18" charset="0"/>
                  <a:ea typeface="微软雅黑" panose="020B0503020204020204" pitchFamily="34" charset="-122"/>
                  <a:sym typeface="Times New Roman" panose="02020603050405020304" pitchFamily="18" charset="0"/>
                </a:rPr>
                <a:t>USA</a:t>
              </a:r>
            </a:p>
          </p:txBody>
        </p:sp>
      </p:grpSp>
      <p:grpSp>
        <p:nvGrpSpPr>
          <p:cNvPr id="43" name="Group 42"/>
          <p:cNvGrpSpPr/>
          <p:nvPr/>
        </p:nvGrpSpPr>
        <p:grpSpPr>
          <a:xfrm rot="5400000" flipV="1">
            <a:off x="2088849" y="4059669"/>
            <a:ext cx="280819" cy="280819"/>
            <a:chOff x="442225" y="2838100"/>
            <a:chExt cx="266273" cy="266273"/>
          </a:xfrm>
        </p:grpSpPr>
        <p:sp>
          <p:nvSpPr>
            <p:cNvPr id="44"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45" name="Group 919"/>
            <p:cNvGrpSpPr/>
            <p:nvPr/>
          </p:nvGrpSpPr>
          <p:grpSpPr>
            <a:xfrm rot="5400000">
              <a:off x="510931" y="2898570"/>
              <a:ext cx="143146" cy="145334"/>
              <a:chOff x="-674620" y="1137916"/>
              <a:chExt cx="286039" cy="290411"/>
            </a:xfrm>
          </p:grpSpPr>
          <p:sp>
            <p:nvSpPr>
              <p:cNvPr id="46"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48" name="Group 47"/>
          <p:cNvGrpSpPr/>
          <p:nvPr/>
        </p:nvGrpSpPr>
        <p:grpSpPr>
          <a:xfrm rot="16200000">
            <a:off x="5716811" y="4059669"/>
            <a:ext cx="280819" cy="280819"/>
            <a:chOff x="442225" y="2838100"/>
            <a:chExt cx="266273" cy="266273"/>
          </a:xfrm>
        </p:grpSpPr>
        <p:sp>
          <p:nvSpPr>
            <p:cNvPr id="49"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919"/>
            <p:cNvGrpSpPr/>
            <p:nvPr/>
          </p:nvGrpSpPr>
          <p:grpSpPr>
            <a:xfrm rot="5400000">
              <a:off x="510931" y="2898570"/>
              <a:ext cx="143146" cy="145334"/>
              <a:chOff x="-674620" y="1137916"/>
              <a:chExt cx="286039" cy="290411"/>
            </a:xfrm>
          </p:grpSpPr>
          <p:sp>
            <p:nvSpPr>
              <p:cNvPr id="51"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3" name="Group 52"/>
          <p:cNvGrpSpPr/>
          <p:nvPr/>
        </p:nvGrpSpPr>
        <p:grpSpPr>
          <a:xfrm rot="5400000" flipV="1">
            <a:off x="9323917" y="4059669"/>
            <a:ext cx="280819" cy="280819"/>
            <a:chOff x="442225" y="2838100"/>
            <a:chExt cx="266273" cy="266273"/>
          </a:xfrm>
        </p:grpSpPr>
        <p:sp>
          <p:nvSpPr>
            <p:cNvPr id="54" name="Shape 916"/>
            <p:cNvSpPr/>
            <p:nvPr/>
          </p:nvSpPr>
          <p:spPr>
            <a:xfrm rot="10800000">
              <a:off x="442225" y="2838100"/>
              <a:ext cx="266273" cy="26627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solidFill>
                <a:schemeClr val="bg1"/>
              </a:solid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5" name="Group 919"/>
            <p:cNvGrpSpPr/>
            <p:nvPr/>
          </p:nvGrpSpPr>
          <p:grpSpPr>
            <a:xfrm rot="5400000">
              <a:off x="510931" y="2898570"/>
              <a:ext cx="143146" cy="145334"/>
              <a:chOff x="-674620" y="1137916"/>
              <a:chExt cx="286039" cy="290411"/>
            </a:xfrm>
          </p:grpSpPr>
          <p:sp>
            <p:nvSpPr>
              <p:cNvPr id="56" name="Shape 917"/>
              <p:cNvSpPr/>
              <p:nvPr/>
            </p:nvSpPr>
            <p:spPr>
              <a:xfrm>
                <a:off x="-674619" y="1137916"/>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Shape 918"/>
              <p:cNvSpPr/>
              <p:nvPr/>
            </p:nvSpPr>
            <p:spPr>
              <a:xfrm>
                <a:off x="-674620" y="1266634"/>
                <a:ext cx="286038" cy="161693"/>
              </a:xfrm>
              <a:custGeom>
                <a:avLst/>
                <a:gdLst/>
                <a:ahLst/>
                <a:cxnLst>
                  <a:cxn ang="0">
                    <a:pos x="wd2" y="hd2"/>
                  </a:cxn>
                  <a:cxn ang="5400000">
                    <a:pos x="wd2" y="hd2"/>
                  </a:cxn>
                  <a:cxn ang="10800000">
                    <a:pos x="wd2" y="hd2"/>
                  </a:cxn>
                  <a:cxn ang="16200000">
                    <a:pos x="wd2" y="hd2"/>
                  </a:cxn>
                </a:cxnLst>
                <a:rect l="0" t="0" r="r" b="b"/>
                <a:pathLst>
                  <a:path w="21287" h="21059" extrusionOk="0">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61" name="Group 4536"/>
          <p:cNvGrpSpPr/>
          <p:nvPr/>
        </p:nvGrpSpPr>
        <p:grpSpPr>
          <a:xfrm>
            <a:off x="1044109" y="4471922"/>
            <a:ext cx="307561" cy="307561"/>
            <a:chOff x="0" y="0"/>
            <a:chExt cx="624331" cy="624331"/>
          </a:xfrm>
        </p:grpSpPr>
        <p:sp>
          <p:nvSpPr>
            <p:cNvPr id="62"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3"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4" name="TextBox 63"/>
          <p:cNvSpPr txBox="1"/>
          <p:nvPr/>
        </p:nvSpPr>
        <p:spPr>
          <a:xfrm>
            <a:off x="1558876" y="4455288"/>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65" name="Group 4541"/>
          <p:cNvGrpSpPr/>
          <p:nvPr/>
        </p:nvGrpSpPr>
        <p:grpSpPr>
          <a:xfrm>
            <a:off x="1044109" y="4951484"/>
            <a:ext cx="307561" cy="307561"/>
            <a:chOff x="0" y="0"/>
            <a:chExt cx="624331" cy="624331"/>
          </a:xfrm>
        </p:grpSpPr>
        <p:sp>
          <p:nvSpPr>
            <p:cNvPr id="66"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7"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8" name="TextBox 67"/>
          <p:cNvSpPr txBox="1"/>
          <p:nvPr/>
        </p:nvSpPr>
        <p:spPr>
          <a:xfrm>
            <a:off x="1558875" y="4947663"/>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69" name="Group 4546"/>
          <p:cNvGrpSpPr/>
          <p:nvPr/>
        </p:nvGrpSpPr>
        <p:grpSpPr>
          <a:xfrm>
            <a:off x="1044109" y="5431047"/>
            <a:ext cx="307561" cy="307561"/>
            <a:chOff x="0" y="0"/>
            <a:chExt cx="624331" cy="624331"/>
          </a:xfrm>
        </p:grpSpPr>
        <p:sp>
          <p:nvSpPr>
            <p:cNvPr id="70"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1"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2" name="TextBox 71"/>
          <p:cNvSpPr txBox="1"/>
          <p:nvPr/>
        </p:nvSpPr>
        <p:spPr>
          <a:xfrm>
            <a:off x="1558875" y="5409137"/>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73" name="Group 4551"/>
          <p:cNvGrpSpPr/>
          <p:nvPr/>
        </p:nvGrpSpPr>
        <p:grpSpPr>
          <a:xfrm>
            <a:off x="1044109" y="5907904"/>
            <a:ext cx="307561" cy="307561"/>
            <a:chOff x="0" y="0"/>
            <a:chExt cx="624331" cy="624331"/>
          </a:xfrm>
        </p:grpSpPr>
        <p:sp>
          <p:nvSpPr>
            <p:cNvPr id="74"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5"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6" name="TextBox 75"/>
          <p:cNvSpPr txBox="1"/>
          <p:nvPr/>
        </p:nvSpPr>
        <p:spPr>
          <a:xfrm>
            <a:off x="1558875" y="5864086"/>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77" name="Group 4536"/>
          <p:cNvGrpSpPr/>
          <p:nvPr/>
        </p:nvGrpSpPr>
        <p:grpSpPr>
          <a:xfrm>
            <a:off x="8265124" y="4471922"/>
            <a:ext cx="307561" cy="307561"/>
            <a:chOff x="0" y="0"/>
            <a:chExt cx="624331" cy="624331"/>
          </a:xfrm>
        </p:grpSpPr>
        <p:sp>
          <p:nvSpPr>
            <p:cNvPr id="78"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9"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0" name="TextBox 79"/>
          <p:cNvSpPr txBox="1"/>
          <p:nvPr/>
        </p:nvSpPr>
        <p:spPr>
          <a:xfrm>
            <a:off x="8779890" y="4455288"/>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1" name="Group 4541"/>
          <p:cNvGrpSpPr/>
          <p:nvPr/>
        </p:nvGrpSpPr>
        <p:grpSpPr>
          <a:xfrm>
            <a:off x="8265124" y="4951484"/>
            <a:ext cx="307561" cy="307561"/>
            <a:chOff x="0" y="0"/>
            <a:chExt cx="624331" cy="624331"/>
          </a:xfrm>
        </p:grpSpPr>
        <p:sp>
          <p:nvSpPr>
            <p:cNvPr id="82"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4" name="TextBox 83"/>
          <p:cNvSpPr txBox="1"/>
          <p:nvPr/>
        </p:nvSpPr>
        <p:spPr>
          <a:xfrm>
            <a:off x="8779889" y="4947663"/>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5" name="Group 4546"/>
          <p:cNvGrpSpPr/>
          <p:nvPr/>
        </p:nvGrpSpPr>
        <p:grpSpPr>
          <a:xfrm>
            <a:off x="8265124" y="5431047"/>
            <a:ext cx="307561" cy="307561"/>
            <a:chOff x="0" y="0"/>
            <a:chExt cx="624331" cy="624331"/>
          </a:xfrm>
        </p:grpSpPr>
        <p:sp>
          <p:nvSpPr>
            <p:cNvPr id="86"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7"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88" name="TextBox 87"/>
          <p:cNvSpPr txBox="1"/>
          <p:nvPr/>
        </p:nvSpPr>
        <p:spPr>
          <a:xfrm>
            <a:off x="8779889" y="5409137"/>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89" name="Group 4551"/>
          <p:cNvGrpSpPr/>
          <p:nvPr/>
        </p:nvGrpSpPr>
        <p:grpSpPr>
          <a:xfrm>
            <a:off x="8265124" y="5907904"/>
            <a:ext cx="307561" cy="307561"/>
            <a:chOff x="0" y="0"/>
            <a:chExt cx="624331" cy="624331"/>
          </a:xfrm>
        </p:grpSpPr>
        <p:sp>
          <p:nvSpPr>
            <p:cNvPr id="90"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1"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2" name="TextBox 91"/>
          <p:cNvSpPr txBox="1"/>
          <p:nvPr/>
        </p:nvSpPr>
        <p:spPr>
          <a:xfrm>
            <a:off x="8779889" y="5864086"/>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93" name="Group 4536"/>
          <p:cNvGrpSpPr/>
          <p:nvPr/>
        </p:nvGrpSpPr>
        <p:grpSpPr>
          <a:xfrm>
            <a:off x="4446897" y="1975824"/>
            <a:ext cx="307561" cy="307561"/>
            <a:chOff x="0" y="0"/>
            <a:chExt cx="624331" cy="624331"/>
          </a:xfrm>
        </p:grpSpPr>
        <p:sp>
          <p:nvSpPr>
            <p:cNvPr id="94" name="Shape 453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5" name="Shape 453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6" name="TextBox 95"/>
          <p:cNvSpPr txBox="1"/>
          <p:nvPr/>
        </p:nvSpPr>
        <p:spPr>
          <a:xfrm>
            <a:off x="4961664" y="1959189"/>
            <a:ext cx="2786891"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97" name="Group 4541"/>
          <p:cNvGrpSpPr/>
          <p:nvPr/>
        </p:nvGrpSpPr>
        <p:grpSpPr>
          <a:xfrm>
            <a:off x="4446897" y="2455386"/>
            <a:ext cx="307561" cy="307561"/>
            <a:chOff x="0" y="0"/>
            <a:chExt cx="624331" cy="624331"/>
          </a:xfrm>
        </p:grpSpPr>
        <p:sp>
          <p:nvSpPr>
            <p:cNvPr id="98" name="Shape 453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9" name="Shape 454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0" name="TextBox 99"/>
          <p:cNvSpPr txBox="1"/>
          <p:nvPr/>
        </p:nvSpPr>
        <p:spPr>
          <a:xfrm>
            <a:off x="4961663" y="2451564"/>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01" name="Group 4546"/>
          <p:cNvGrpSpPr/>
          <p:nvPr/>
        </p:nvGrpSpPr>
        <p:grpSpPr>
          <a:xfrm>
            <a:off x="4446897" y="2934948"/>
            <a:ext cx="307561" cy="307561"/>
            <a:chOff x="0" y="0"/>
            <a:chExt cx="624331" cy="624331"/>
          </a:xfrm>
        </p:grpSpPr>
        <p:sp>
          <p:nvSpPr>
            <p:cNvPr id="102" name="Shape 4544"/>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3" name="Shape 4545"/>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4" name="TextBox 103"/>
          <p:cNvSpPr txBox="1"/>
          <p:nvPr/>
        </p:nvSpPr>
        <p:spPr>
          <a:xfrm>
            <a:off x="4961663" y="2913038"/>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05" name="Group 4551"/>
          <p:cNvGrpSpPr/>
          <p:nvPr/>
        </p:nvGrpSpPr>
        <p:grpSpPr>
          <a:xfrm>
            <a:off x="4446897" y="3411805"/>
            <a:ext cx="307561" cy="307561"/>
            <a:chOff x="0" y="0"/>
            <a:chExt cx="624331" cy="624331"/>
          </a:xfrm>
        </p:grpSpPr>
        <p:sp>
          <p:nvSpPr>
            <p:cNvPr id="106"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7"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8" name="TextBox 107"/>
          <p:cNvSpPr txBox="1"/>
          <p:nvPr/>
        </p:nvSpPr>
        <p:spPr>
          <a:xfrm>
            <a:off x="4961663" y="3367988"/>
            <a:ext cx="2786893" cy="357021"/>
          </a:xfrm>
          <a:prstGeom prst="rect">
            <a:avLst/>
          </a:prstGeom>
          <a:noFill/>
        </p:spPr>
        <p:txBody>
          <a:bodyPr wrap="square" lIns="0" tIns="0" rIns="0" bIns="0" rtlCol="0">
            <a:spAutoFit/>
          </a:bodyPr>
          <a:lstStyle/>
          <a:p>
            <a:pPr algn="just"/>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consectetur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adta</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imperdiet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tinciduntar</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160"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160">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a:t>
            </a:r>
          </a:p>
        </p:txBody>
      </p:sp>
      <p:grpSp>
        <p:nvGrpSpPr>
          <p:cNvPr id="119" name="Group 144"/>
          <p:cNvGrpSpPr/>
          <p:nvPr/>
        </p:nvGrpSpPr>
        <p:grpSpPr>
          <a:xfrm>
            <a:off x="1998841" y="1856293"/>
            <a:ext cx="1001719" cy="1207615"/>
            <a:chOff x="4219575" y="1416050"/>
            <a:chExt cx="687388" cy="828676"/>
          </a:xfrm>
          <a:solidFill>
            <a:schemeClr val="accent1"/>
          </a:solidFill>
        </p:grpSpPr>
        <p:sp>
          <p:nvSpPr>
            <p:cNvPr id="120" name="Freeform 36"/>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21" name="Group 343"/>
            <p:cNvGrpSpPr/>
            <p:nvPr/>
          </p:nvGrpSpPr>
          <p:grpSpPr>
            <a:xfrm>
              <a:off x="4219575" y="1416050"/>
              <a:ext cx="687388" cy="828676"/>
              <a:chOff x="4219575" y="1416050"/>
              <a:chExt cx="687388" cy="828676"/>
            </a:xfrm>
            <a:grpFill/>
          </p:grpSpPr>
          <p:sp>
            <p:nvSpPr>
              <p:cNvPr id="122" name="Freeform 24"/>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3" name="Freeform 25"/>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4" name="Freeform 28"/>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5" name="Freeform 29"/>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6" name="Freeform 31"/>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7" name="Freeform 32"/>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8" name="Freeform 33"/>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9" name="Freeform 34"/>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0" name="Freeform 35"/>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1" name="Freeform 37"/>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2" name="Freeform 38"/>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133" name="Freeform 113"/>
          <p:cNvSpPr/>
          <p:nvPr/>
        </p:nvSpPr>
        <p:spPr bwMode="auto">
          <a:xfrm>
            <a:off x="5364276" y="5380789"/>
            <a:ext cx="1490078" cy="918384"/>
          </a:xfrm>
          <a:custGeom>
            <a:avLst/>
            <a:gdLst/>
            <a:ahLst/>
            <a:cxnLst>
              <a:cxn ang="0">
                <a:pos x="2667" y="186"/>
              </a:cxn>
              <a:cxn ang="0">
                <a:pos x="2594" y="86"/>
              </a:cxn>
              <a:cxn ang="0">
                <a:pos x="2535" y="205"/>
              </a:cxn>
              <a:cxn ang="0">
                <a:pos x="2487" y="275"/>
              </a:cxn>
              <a:cxn ang="0">
                <a:pos x="2309" y="357"/>
              </a:cxn>
              <a:cxn ang="0">
                <a:pos x="2175" y="458"/>
              </a:cxn>
              <a:cxn ang="0">
                <a:pos x="1986" y="587"/>
              </a:cxn>
              <a:cxn ang="0">
                <a:pos x="1955" y="470"/>
              </a:cxn>
              <a:cxn ang="0">
                <a:pos x="1955" y="357"/>
              </a:cxn>
              <a:cxn ang="0">
                <a:pos x="1866" y="373"/>
              </a:cxn>
              <a:cxn ang="0">
                <a:pos x="1824" y="492"/>
              </a:cxn>
              <a:cxn ang="0">
                <a:pos x="1750" y="428"/>
              </a:cxn>
              <a:cxn ang="0">
                <a:pos x="1931" y="321"/>
              </a:cxn>
              <a:cxn ang="0">
                <a:pos x="1873" y="275"/>
              </a:cxn>
              <a:cxn ang="0">
                <a:pos x="1747" y="241"/>
              </a:cxn>
              <a:cxn ang="0">
                <a:pos x="1607" y="305"/>
              </a:cxn>
              <a:cxn ang="0">
                <a:pos x="1610" y="244"/>
              </a:cxn>
              <a:cxn ang="0">
                <a:pos x="1555" y="196"/>
              </a:cxn>
              <a:cxn ang="0">
                <a:pos x="1417" y="134"/>
              </a:cxn>
              <a:cxn ang="0">
                <a:pos x="238" y="67"/>
              </a:cxn>
              <a:cxn ang="0">
                <a:pos x="140" y="12"/>
              </a:cxn>
              <a:cxn ang="0">
                <a:pos x="143" y="131"/>
              </a:cxn>
              <a:cxn ang="0">
                <a:pos x="43" y="357"/>
              </a:cxn>
              <a:cxn ang="0">
                <a:pos x="6" y="614"/>
              </a:cxn>
              <a:cxn ang="0">
                <a:pos x="64" y="773"/>
              </a:cxn>
              <a:cxn ang="0">
                <a:pos x="88" y="944"/>
              </a:cxn>
              <a:cxn ang="0">
                <a:pos x="232" y="1103"/>
              </a:cxn>
              <a:cxn ang="0">
                <a:pos x="495" y="1219"/>
              </a:cxn>
              <a:cxn ang="0">
                <a:pos x="803" y="1253"/>
              </a:cxn>
              <a:cxn ang="0">
                <a:pos x="971" y="1451"/>
              </a:cxn>
              <a:cxn ang="0">
                <a:pos x="1179" y="1558"/>
              </a:cxn>
              <a:cxn ang="0">
                <a:pos x="1457" y="1436"/>
              </a:cxn>
              <a:cxn ang="0">
                <a:pos x="1650" y="1430"/>
              </a:cxn>
              <a:cxn ang="0">
                <a:pos x="1705" y="1439"/>
              </a:cxn>
              <a:cxn ang="0">
                <a:pos x="1778" y="1436"/>
              </a:cxn>
              <a:cxn ang="0">
                <a:pos x="1729" y="1393"/>
              </a:cxn>
              <a:cxn ang="0">
                <a:pos x="1833" y="1366"/>
              </a:cxn>
              <a:cxn ang="0">
                <a:pos x="2129" y="1402"/>
              </a:cxn>
              <a:cxn ang="0">
                <a:pos x="2163" y="1482"/>
              </a:cxn>
              <a:cxn ang="0">
                <a:pos x="2206" y="1567"/>
              </a:cxn>
              <a:cxn ang="0">
                <a:pos x="2306" y="1634"/>
              </a:cxn>
              <a:cxn ang="0">
                <a:pos x="2309" y="1619"/>
              </a:cxn>
              <a:cxn ang="0">
                <a:pos x="2199" y="1219"/>
              </a:cxn>
              <a:cxn ang="0">
                <a:pos x="2343" y="1054"/>
              </a:cxn>
              <a:cxn ang="0">
                <a:pos x="2398" y="944"/>
              </a:cxn>
              <a:cxn ang="0">
                <a:pos x="2438" y="907"/>
              </a:cxn>
              <a:cxn ang="0">
                <a:pos x="2407" y="840"/>
              </a:cxn>
              <a:cxn ang="0">
                <a:pos x="2386" y="816"/>
              </a:cxn>
              <a:cxn ang="0">
                <a:pos x="2367" y="684"/>
              </a:cxn>
              <a:cxn ang="0">
                <a:pos x="2392" y="776"/>
              </a:cxn>
              <a:cxn ang="0">
                <a:pos x="2426" y="709"/>
              </a:cxn>
              <a:cxn ang="0">
                <a:pos x="2426" y="700"/>
              </a:cxn>
              <a:cxn ang="0">
                <a:pos x="2453" y="580"/>
              </a:cxn>
              <a:cxn ang="0">
                <a:pos x="2578" y="492"/>
              </a:cxn>
              <a:cxn ang="0">
                <a:pos x="2624" y="467"/>
              </a:cxn>
              <a:cxn ang="0">
                <a:pos x="2566" y="437"/>
              </a:cxn>
              <a:cxn ang="0">
                <a:pos x="2621" y="278"/>
              </a:cxn>
              <a:cxn ang="0">
                <a:pos x="2645" y="272"/>
              </a:cxn>
              <a:cxn ang="0">
                <a:pos x="2688" y="208"/>
              </a:cxn>
            </a:cxnLst>
            <a:rect l="0" t="0" r="r" b="b"/>
            <a:pathLst>
              <a:path w="2717" h="1674">
                <a:moveTo>
                  <a:pt x="2688" y="208"/>
                </a:moveTo>
                <a:cubicBezTo>
                  <a:pt x="2679" y="206"/>
                  <a:pt x="2676" y="214"/>
                  <a:pt x="2670" y="208"/>
                </a:cubicBezTo>
                <a:cubicBezTo>
                  <a:pt x="2672" y="197"/>
                  <a:pt x="2665" y="196"/>
                  <a:pt x="2667" y="186"/>
                </a:cubicBezTo>
                <a:cubicBezTo>
                  <a:pt x="2659" y="186"/>
                  <a:pt x="2649" y="188"/>
                  <a:pt x="2645" y="183"/>
                </a:cubicBezTo>
                <a:cubicBezTo>
                  <a:pt x="2640" y="151"/>
                  <a:pt x="2627" y="126"/>
                  <a:pt x="2621" y="95"/>
                </a:cubicBezTo>
                <a:cubicBezTo>
                  <a:pt x="2609" y="95"/>
                  <a:pt x="2603" y="88"/>
                  <a:pt x="2594" y="86"/>
                </a:cubicBezTo>
                <a:cubicBezTo>
                  <a:pt x="2586" y="92"/>
                  <a:pt x="2580" y="101"/>
                  <a:pt x="2569" y="104"/>
                </a:cubicBezTo>
                <a:cubicBezTo>
                  <a:pt x="2560" y="103"/>
                  <a:pt x="2565" y="89"/>
                  <a:pt x="2554" y="92"/>
                </a:cubicBezTo>
                <a:cubicBezTo>
                  <a:pt x="2542" y="121"/>
                  <a:pt x="2520" y="168"/>
                  <a:pt x="2535" y="205"/>
                </a:cubicBezTo>
                <a:cubicBezTo>
                  <a:pt x="2528" y="217"/>
                  <a:pt x="2519" y="229"/>
                  <a:pt x="2520" y="251"/>
                </a:cubicBezTo>
                <a:cubicBezTo>
                  <a:pt x="2509" y="248"/>
                  <a:pt x="2505" y="257"/>
                  <a:pt x="2499" y="251"/>
                </a:cubicBezTo>
                <a:cubicBezTo>
                  <a:pt x="2496" y="260"/>
                  <a:pt x="2497" y="273"/>
                  <a:pt x="2487" y="275"/>
                </a:cubicBezTo>
                <a:cubicBezTo>
                  <a:pt x="2455" y="281"/>
                  <a:pt x="2420" y="295"/>
                  <a:pt x="2386" y="302"/>
                </a:cubicBezTo>
                <a:cubicBezTo>
                  <a:pt x="2370" y="306"/>
                  <a:pt x="2353" y="303"/>
                  <a:pt x="2340" y="312"/>
                </a:cubicBezTo>
                <a:cubicBezTo>
                  <a:pt x="2325" y="321"/>
                  <a:pt x="2320" y="343"/>
                  <a:pt x="2309" y="357"/>
                </a:cubicBezTo>
                <a:cubicBezTo>
                  <a:pt x="2302" y="368"/>
                  <a:pt x="2287" y="369"/>
                  <a:pt x="2291" y="385"/>
                </a:cubicBezTo>
                <a:cubicBezTo>
                  <a:pt x="2305" y="390"/>
                  <a:pt x="2303" y="406"/>
                  <a:pt x="2303" y="415"/>
                </a:cubicBezTo>
                <a:cubicBezTo>
                  <a:pt x="2274" y="457"/>
                  <a:pt x="2221" y="437"/>
                  <a:pt x="2175" y="458"/>
                </a:cubicBezTo>
                <a:cubicBezTo>
                  <a:pt x="2176" y="473"/>
                  <a:pt x="2185" y="479"/>
                  <a:pt x="2190" y="489"/>
                </a:cubicBezTo>
                <a:cubicBezTo>
                  <a:pt x="2151" y="542"/>
                  <a:pt x="2094" y="578"/>
                  <a:pt x="2031" y="608"/>
                </a:cubicBezTo>
                <a:cubicBezTo>
                  <a:pt x="2022" y="595"/>
                  <a:pt x="1991" y="604"/>
                  <a:pt x="1986" y="587"/>
                </a:cubicBezTo>
                <a:cubicBezTo>
                  <a:pt x="2001" y="571"/>
                  <a:pt x="1998" y="530"/>
                  <a:pt x="2022" y="532"/>
                </a:cubicBezTo>
                <a:cubicBezTo>
                  <a:pt x="2019" y="492"/>
                  <a:pt x="2014" y="454"/>
                  <a:pt x="1989" y="437"/>
                </a:cubicBezTo>
                <a:cubicBezTo>
                  <a:pt x="1969" y="439"/>
                  <a:pt x="1971" y="464"/>
                  <a:pt x="1955" y="470"/>
                </a:cubicBezTo>
                <a:cubicBezTo>
                  <a:pt x="1943" y="472"/>
                  <a:pt x="1946" y="459"/>
                  <a:pt x="1946" y="449"/>
                </a:cubicBezTo>
                <a:cubicBezTo>
                  <a:pt x="1981" y="440"/>
                  <a:pt x="1957" y="386"/>
                  <a:pt x="1964" y="370"/>
                </a:cubicBezTo>
                <a:cubicBezTo>
                  <a:pt x="1956" y="371"/>
                  <a:pt x="1956" y="363"/>
                  <a:pt x="1955" y="357"/>
                </a:cubicBezTo>
                <a:cubicBezTo>
                  <a:pt x="1922" y="357"/>
                  <a:pt x="1894" y="321"/>
                  <a:pt x="1876" y="354"/>
                </a:cubicBezTo>
                <a:cubicBezTo>
                  <a:pt x="1873" y="364"/>
                  <a:pt x="1886" y="359"/>
                  <a:pt x="1885" y="367"/>
                </a:cubicBezTo>
                <a:cubicBezTo>
                  <a:pt x="1874" y="364"/>
                  <a:pt x="1872" y="370"/>
                  <a:pt x="1866" y="373"/>
                </a:cubicBezTo>
                <a:cubicBezTo>
                  <a:pt x="1864" y="391"/>
                  <a:pt x="1875" y="404"/>
                  <a:pt x="1857" y="406"/>
                </a:cubicBezTo>
                <a:cubicBezTo>
                  <a:pt x="1853" y="392"/>
                  <a:pt x="1870" y="380"/>
                  <a:pt x="1857" y="376"/>
                </a:cubicBezTo>
                <a:cubicBezTo>
                  <a:pt x="1829" y="406"/>
                  <a:pt x="1828" y="439"/>
                  <a:pt x="1824" y="492"/>
                </a:cubicBezTo>
                <a:cubicBezTo>
                  <a:pt x="1858" y="525"/>
                  <a:pt x="1848" y="607"/>
                  <a:pt x="1802" y="620"/>
                </a:cubicBezTo>
                <a:cubicBezTo>
                  <a:pt x="1738" y="563"/>
                  <a:pt x="1774" y="444"/>
                  <a:pt x="1790" y="379"/>
                </a:cubicBezTo>
                <a:cubicBezTo>
                  <a:pt x="1778" y="394"/>
                  <a:pt x="1765" y="425"/>
                  <a:pt x="1750" y="428"/>
                </a:cubicBezTo>
                <a:cubicBezTo>
                  <a:pt x="1761" y="398"/>
                  <a:pt x="1779" y="377"/>
                  <a:pt x="1787" y="345"/>
                </a:cubicBezTo>
                <a:cubicBezTo>
                  <a:pt x="1813" y="352"/>
                  <a:pt x="1828" y="332"/>
                  <a:pt x="1860" y="324"/>
                </a:cubicBezTo>
                <a:cubicBezTo>
                  <a:pt x="1887" y="328"/>
                  <a:pt x="1911" y="324"/>
                  <a:pt x="1931" y="321"/>
                </a:cubicBezTo>
                <a:cubicBezTo>
                  <a:pt x="1917" y="318"/>
                  <a:pt x="1913" y="306"/>
                  <a:pt x="1915" y="287"/>
                </a:cubicBezTo>
                <a:cubicBezTo>
                  <a:pt x="1899" y="288"/>
                  <a:pt x="1887" y="300"/>
                  <a:pt x="1873" y="293"/>
                </a:cubicBezTo>
                <a:cubicBezTo>
                  <a:pt x="1873" y="287"/>
                  <a:pt x="1873" y="281"/>
                  <a:pt x="1873" y="275"/>
                </a:cubicBezTo>
                <a:cubicBezTo>
                  <a:pt x="1828" y="280"/>
                  <a:pt x="1805" y="309"/>
                  <a:pt x="1766" y="302"/>
                </a:cubicBezTo>
                <a:cubicBezTo>
                  <a:pt x="1760" y="278"/>
                  <a:pt x="1725" y="273"/>
                  <a:pt x="1717" y="284"/>
                </a:cubicBezTo>
                <a:cubicBezTo>
                  <a:pt x="1721" y="264"/>
                  <a:pt x="1737" y="256"/>
                  <a:pt x="1747" y="241"/>
                </a:cubicBezTo>
                <a:cubicBezTo>
                  <a:pt x="1717" y="242"/>
                  <a:pt x="1706" y="262"/>
                  <a:pt x="1692" y="278"/>
                </a:cubicBezTo>
                <a:cubicBezTo>
                  <a:pt x="1671" y="290"/>
                  <a:pt x="1647" y="298"/>
                  <a:pt x="1628" y="312"/>
                </a:cubicBezTo>
                <a:cubicBezTo>
                  <a:pt x="1625" y="300"/>
                  <a:pt x="1610" y="312"/>
                  <a:pt x="1607" y="305"/>
                </a:cubicBezTo>
                <a:cubicBezTo>
                  <a:pt x="1609" y="299"/>
                  <a:pt x="1616" y="296"/>
                  <a:pt x="1616" y="287"/>
                </a:cubicBezTo>
                <a:cubicBezTo>
                  <a:pt x="1600" y="281"/>
                  <a:pt x="1580" y="312"/>
                  <a:pt x="1558" y="299"/>
                </a:cubicBezTo>
                <a:cubicBezTo>
                  <a:pt x="1580" y="287"/>
                  <a:pt x="1589" y="259"/>
                  <a:pt x="1610" y="244"/>
                </a:cubicBezTo>
                <a:cubicBezTo>
                  <a:pt x="1627" y="232"/>
                  <a:pt x="1652" y="234"/>
                  <a:pt x="1665" y="214"/>
                </a:cubicBezTo>
                <a:cubicBezTo>
                  <a:pt x="1647" y="210"/>
                  <a:pt x="1618" y="213"/>
                  <a:pt x="1607" y="202"/>
                </a:cubicBezTo>
                <a:cubicBezTo>
                  <a:pt x="1591" y="218"/>
                  <a:pt x="1559" y="216"/>
                  <a:pt x="1555" y="196"/>
                </a:cubicBezTo>
                <a:cubicBezTo>
                  <a:pt x="1529" y="204"/>
                  <a:pt x="1506" y="166"/>
                  <a:pt x="1482" y="189"/>
                </a:cubicBezTo>
                <a:cubicBezTo>
                  <a:pt x="1469" y="185"/>
                  <a:pt x="1459" y="177"/>
                  <a:pt x="1442" y="177"/>
                </a:cubicBezTo>
                <a:cubicBezTo>
                  <a:pt x="1428" y="168"/>
                  <a:pt x="1441" y="133"/>
                  <a:pt x="1417" y="134"/>
                </a:cubicBezTo>
                <a:cubicBezTo>
                  <a:pt x="1410" y="138"/>
                  <a:pt x="1419" y="156"/>
                  <a:pt x="1411" y="159"/>
                </a:cubicBezTo>
                <a:cubicBezTo>
                  <a:pt x="959" y="167"/>
                  <a:pt x="577" y="89"/>
                  <a:pt x="232" y="0"/>
                </a:cubicBezTo>
                <a:cubicBezTo>
                  <a:pt x="246" y="22"/>
                  <a:pt x="233" y="49"/>
                  <a:pt x="238" y="67"/>
                </a:cubicBezTo>
                <a:cubicBezTo>
                  <a:pt x="224" y="56"/>
                  <a:pt x="231" y="46"/>
                  <a:pt x="232" y="37"/>
                </a:cubicBezTo>
                <a:cubicBezTo>
                  <a:pt x="220" y="35"/>
                  <a:pt x="225" y="50"/>
                  <a:pt x="214" y="49"/>
                </a:cubicBezTo>
                <a:cubicBezTo>
                  <a:pt x="182" y="44"/>
                  <a:pt x="165" y="24"/>
                  <a:pt x="140" y="12"/>
                </a:cubicBezTo>
                <a:cubicBezTo>
                  <a:pt x="138" y="41"/>
                  <a:pt x="136" y="88"/>
                  <a:pt x="150" y="110"/>
                </a:cubicBezTo>
                <a:cubicBezTo>
                  <a:pt x="144" y="110"/>
                  <a:pt x="140" y="111"/>
                  <a:pt x="137" y="113"/>
                </a:cubicBezTo>
                <a:cubicBezTo>
                  <a:pt x="134" y="124"/>
                  <a:pt x="145" y="122"/>
                  <a:pt x="143" y="131"/>
                </a:cubicBezTo>
                <a:cubicBezTo>
                  <a:pt x="131" y="139"/>
                  <a:pt x="126" y="155"/>
                  <a:pt x="140" y="162"/>
                </a:cubicBezTo>
                <a:cubicBezTo>
                  <a:pt x="131" y="159"/>
                  <a:pt x="134" y="170"/>
                  <a:pt x="128" y="171"/>
                </a:cubicBezTo>
                <a:cubicBezTo>
                  <a:pt x="107" y="240"/>
                  <a:pt x="82" y="306"/>
                  <a:pt x="43" y="357"/>
                </a:cubicBezTo>
                <a:cubicBezTo>
                  <a:pt x="43" y="376"/>
                  <a:pt x="39" y="389"/>
                  <a:pt x="37" y="403"/>
                </a:cubicBezTo>
                <a:cubicBezTo>
                  <a:pt x="55" y="451"/>
                  <a:pt x="14" y="488"/>
                  <a:pt x="0" y="522"/>
                </a:cubicBezTo>
                <a:cubicBezTo>
                  <a:pt x="34" y="544"/>
                  <a:pt x="2" y="585"/>
                  <a:pt x="6" y="614"/>
                </a:cubicBezTo>
                <a:cubicBezTo>
                  <a:pt x="8" y="627"/>
                  <a:pt x="29" y="646"/>
                  <a:pt x="30" y="666"/>
                </a:cubicBezTo>
                <a:cubicBezTo>
                  <a:pt x="31" y="685"/>
                  <a:pt x="33" y="691"/>
                  <a:pt x="46" y="703"/>
                </a:cubicBezTo>
                <a:cubicBezTo>
                  <a:pt x="30" y="729"/>
                  <a:pt x="45" y="763"/>
                  <a:pt x="64" y="773"/>
                </a:cubicBezTo>
                <a:cubicBezTo>
                  <a:pt x="62" y="783"/>
                  <a:pt x="50" y="783"/>
                  <a:pt x="49" y="794"/>
                </a:cubicBezTo>
                <a:cubicBezTo>
                  <a:pt x="50" y="834"/>
                  <a:pt x="89" y="866"/>
                  <a:pt x="92" y="901"/>
                </a:cubicBezTo>
                <a:cubicBezTo>
                  <a:pt x="93" y="917"/>
                  <a:pt x="77" y="929"/>
                  <a:pt x="88" y="944"/>
                </a:cubicBezTo>
                <a:cubicBezTo>
                  <a:pt x="142" y="942"/>
                  <a:pt x="148" y="989"/>
                  <a:pt x="186" y="1002"/>
                </a:cubicBezTo>
                <a:cubicBezTo>
                  <a:pt x="188" y="1012"/>
                  <a:pt x="180" y="1011"/>
                  <a:pt x="186" y="1017"/>
                </a:cubicBezTo>
                <a:cubicBezTo>
                  <a:pt x="222" y="1026"/>
                  <a:pt x="234" y="1057"/>
                  <a:pt x="232" y="1103"/>
                </a:cubicBezTo>
                <a:cubicBezTo>
                  <a:pt x="269" y="1116"/>
                  <a:pt x="321" y="1116"/>
                  <a:pt x="363" y="1124"/>
                </a:cubicBezTo>
                <a:cubicBezTo>
                  <a:pt x="363" y="1130"/>
                  <a:pt x="355" y="1128"/>
                  <a:pt x="357" y="1136"/>
                </a:cubicBezTo>
                <a:cubicBezTo>
                  <a:pt x="405" y="1160"/>
                  <a:pt x="451" y="1193"/>
                  <a:pt x="495" y="1219"/>
                </a:cubicBezTo>
                <a:cubicBezTo>
                  <a:pt x="552" y="1252"/>
                  <a:pt x="619" y="1261"/>
                  <a:pt x="706" y="1271"/>
                </a:cubicBezTo>
                <a:cubicBezTo>
                  <a:pt x="707" y="1260"/>
                  <a:pt x="707" y="1248"/>
                  <a:pt x="712" y="1240"/>
                </a:cubicBezTo>
                <a:cubicBezTo>
                  <a:pt x="741" y="1245"/>
                  <a:pt x="771" y="1251"/>
                  <a:pt x="803" y="1253"/>
                </a:cubicBezTo>
                <a:cubicBezTo>
                  <a:pt x="824" y="1279"/>
                  <a:pt x="841" y="1311"/>
                  <a:pt x="874" y="1326"/>
                </a:cubicBezTo>
                <a:cubicBezTo>
                  <a:pt x="891" y="1344"/>
                  <a:pt x="885" y="1364"/>
                  <a:pt x="892" y="1390"/>
                </a:cubicBezTo>
                <a:cubicBezTo>
                  <a:pt x="901" y="1424"/>
                  <a:pt x="944" y="1432"/>
                  <a:pt x="971" y="1451"/>
                </a:cubicBezTo>
                <a:cubicBezTo>
                  <a:pt x="993" y="1437"/>
                  <a:pt x="990" y="1399"/>
                  <a:pt x="1023" y="1396"/>
                </a:cubicBezTo>
                <a:cubicBezTo>
                  <a:pt x="1088" y="1404"/>
                  <a:pt x="1120" y="1444"/>
                  <a:pt x="1130" y="1506"/>
                </a:cubicBezTo>
                <a:cubicBezTo>
                  <a:pt x="1152" y="1518"/>
                  <a:pt x="1158" y="1546"/>
                  <a:pt x="1179" y="1558"/>
                </a:cubicBezTo>
                <a:cubicBezTo>
                  <a:pt x="1166" y="1635"/>
                  <a:pt x="1252" y="1654"/>
                  <a:pt x="1304" y="1665"/>
                </a:cubicBezTo>
                <a:cubicBezTo>
                  <a:pt x="1295" y="1624"/>
                  <a:pt x="1297" y="1584"/>
                  <a:pt x="1301" y="1540"/>
                </a:cubicBezTo>
                <a:cubicBezTo>
                  <a:pt x="1353" y="1505"/>
                  <a:pt x="1416" y="1481"/>
                  <a:pt x="1457" y="1436"/>
                </a:cubicBezTo>
                <a:cubicBezTo>
                  <a:pt x="1501" y="1399"/>
                  <a:pt x="1577" y="1426"/>
                  <a:pt x="1622" y="1427"/>
                </a:cubicBezTo>
                <a:cubicBezTo>
                  <a:pt x="1620" y="1409"/>
                  <a:pt x="1602" y="1426"/>
                  <a:pt x="1598" y="1414"/>
                </a:cubicBezTo>
                <a:cubicBezTo>
                  <a:pt x="1617" y="1397"/>
                  <a:pt x="1632" y="1426"/>
                  <a:pt x="1650" y="1430"/>
                </a:cubicBezTo>
                <a:cubicBezTo>
                  <a:pt x="1650" y="1436"/>
                  <a:pt x="1646" y="1436"/>
                  <a:pt x="1646" y="1442"/>
                </a:cubicBezTo>
                <a:cubicBezTo>
                  <a:pt x="1657" y="1447"/>
                  <a:pt x="1665" y="1454"/>
                  <a:pt x="1680" y="1454"/>
                </a:cubicBezTo>
                <a:cubicBezTo>
                  <a:pt x="1688" y="1448"/>
                  <a:pt x="1692" y="1439"/>
                  <a:pt x="1705" y="1439"/>
                </a:cubicBezTo>
                <a:cubicBezTo>
                  <a:pt x="1715" y="1445"/>
                  <a:pt x="1697" y="1452"/>
                  <a:pt x="1705" y="1454"/>
                </a:cubicBezTo>
                <a:cubicBezTo>
                  <a:pt x="1729" y="1447"/>
                  <a:pt x="1710" y="1431"/>
                  <a:pt x="1729" y="1424"/>
                </a:cubicBezTo>
                <a:cubicBezTo>
                  <a:pt x="1734" y="1438"/>
                  <a:pt x="1775" y="1458"/>
                  <a:pt x="1778" y="1436"/>
                </a:cubicBezTo>
                <a:cubicBezTo>
                  <a:pt x="1769" y="1424"/>
                  <a:pt x="1744" y="1429"/>
                  <a:pt x="1738" y="1414"/>
                </a:cubicBezTo>
                <a:cubicBezTo>
                  <a:pt x="1748" y="1406"/>
                  <a:pt x="1760" y="1404"/>
                  <a:pt x="1753" y="1381"/>
                </a:cubicBezTo>
                <a:cubicBezTo>
                  <a:pt x="1740" y="1380"/>
                  <a:pt x="1746" y="1398"/>
                  <a:pt x="1729" y="1393"/>
                </a:cubicBezTo>
                <a:cubicBezTo>
                  <a:pt x="1743" y="1357"/>
                  <a:pt x="1774" y="1361"/>
                  <a:pt x="1818" y="1359"/>
                </a:cubicBezTo>
                <a:cubicBezTo>
                  <a:pt x="1824" y="1354"/>
                  <a:pt x="1819" y="1338"/>
                  <a:pt x="1830" y="1338"/>
                </a:cubicBezTo>
                <a:cubicBezTo>
                  <a:pt x="1836" y="1343"/>
                  <a:pt x="1845" y="1360"/>
                  <a:pt x="1833" y="1366"/>
                </a:cubicBezTo>
                <a:cubicBezTo>
                  <a:pt x="1883" y="1349"/>
                  <a:pt x="1957" y="1336"/>
                  <a:pt x="1983" y="1384"/>
                </a:cubicBezTo>
                <a:cubicBezTo>
                  <a:pt x="2010" y="1382"/>
                  <a:pt x="2034" y="1370"/>
                  <a:pt x="2038" y="1353"/>
                </a:cubicBezTo>
                <a:cubicBezTo>
                  <a:pt x="2090" y="1348"/>
                  <a:pt x="2086" y="1398"/>
                  <a:pt x="2129" y="1402"/>
                </a:cubicBezTo>
                <a:cubicBezTo>
                  <a:pt x="2155" y="1423"/>
                  <a:pt x="2126" y="1480"/>
                  <a:pt x="2151" y="1500"/>
                </a:cubicBezTo>
                <a:cubicBezTo>
                  <a:pt x="2158" y="1491"/>
                  <a:pt x="2148" y="1479"/>
                  <a:pt x="2151" y="1479"/>
                </a:cubicBezTo>
                <a:cubicBezTo>
                  <a:pt x="2155" y="1479"/>
                  <a:pt x="2162" y="1478"/>
                  <a:pt x="2163" y="1482"/>
                </a:cubicBezTo>
                <a:cubicBezTo>
                  <a:pt x="2164" y="1496"/>
                  <a:pt x="2151" y="1497"/>
                  <a:pt x="2151" y="1509"/>
                </a:cubicBezTo>
                <a:cubicBezTo>
                  <a:pt x="2166" y="1527"/>
                  <a:pt x="2179" y="1548"/>
                  <a:pt x="2190" y="1570"/>
                </a:cubicBezTo>
                <a:cubicBezTo>
                  <a:pt x="2199" y="1573"/>
                  <a:pt x="2198" y="1566"/>
                  <a:pt x="2206" y="1567"/>
                </a:cubicBezTo>
                <a:cubicBezTo>
                  <a:pt x="2212" y="1577"/>
                  <a:pt x="2215" y="1590"/>
                  <a:pt x="2221" y="1601"/>
                </a:cubicBezTo>
                <a:cubicBezTo>
                  <a:pt x="2248" y="1595"/>
                  <a:pt x="2259" y="1624"/>
                  <a:pt x="2267" y="1647"/>
                </a:cubicBezTo>
                <a:cubicBezTo>
                  <a:pt x="2278" y="1643"/>
                  <a:pt x="2298" y="1632"/>
                  <a:pt x="2306" y="1634"/>
                </a:cubicBezTo>
                <a:cubicBezTo>
                  <a:pt x="2302" y="1653"/>
                  <a:pt x="2272" y="1661"/>
                  <a:pt x="2273" y="1674"/>
                </a:cubicBezTo>
                <a:cubicBezTo>
                  <a:pt x="2294" y="1659"/>
                  <a:pt x="2314" y="1642"/>
                  <a:pt x="2319" y="1610"/>
                </a:cubicBezTo>
                <a:cubicBezTo>
                  <a:pt x="2308" y="1605"/>
                  <a:pt x="2317" y="1620"/>
                  <a:pt x="2309" y="1619"/>
                </a:cubicBezTo>
                <a:cubicBezTo>
                  <a:pt x="2332" y="1539"/>
                  <a:pt x="2288" y="1484"/>
                  <a:pt x="2261" y="1436"/>
                </a:cubicBezTo>
                <a:cubicBezTo>
                  <a:pt x="2261" y="1430"/>
                  <a:pt x="2269" y="1432"/>
                  <a:pt x="2267" y="1424"/>
                </a:cubicBezTo>
                <a:cubicBezTo>
                  <a:pt x="2220" y="1382"/>
                  <a:pt x="2172" y="1299"/>
                  <a:pt x="2199" y="1219"/>
                </a:cubicBezTo>
                <a:cubicBezTo>
                  <a:pt x="2206" y="1200"/>
                  <a:pt x="2227" y="1190"/>
                  <a:pt x="2227" y="1170"/>
                </a:cubicBezTo>
                <a:cubicBezTo>
                  <a:pt x="2256" y="1160"/>
                  <a:pt x="2264" y="1129"/>
                  <a:pt x="2288" y="1115"/>
                </a:cubicBezTo>
                <a:cubicBezTo>
                  <a:pt x="2286" y="1075"/>
                  <a:pt x="2308" y="1058"/>
                  <a:pt x="2343" y="1054"/>
                </a:cubicBezTo>
                <a:cubicBezTo>
                  <a:pt x="2340" y="993"/>
                  <a:pt x="2418" y="1005"/>
                  <a:pt x="2419" y="965"/>
                </a:cubicBezTo>
                <a:cubicBezTo>
                  <a:pt x="2417" y="971"/>
                  <a:pt x="2393" y="974"/>
                  <a:pt x="2389" y="965"/>
                </a:cubicBezTo>
                <a:cubicBezTo>
                  <a:pt x="2402" y="976"/>
                  <a:pt x="2410" y="949"/>
                  <a:pt x="2398" y="944"/>
                </a:cubicBezTo>
                <a:cubicBezTo>
                  <a:pt x="2418" y="950"/>
                  <a:pt x="2439" y="941"/>
                  <a:pt x="2441" y="920"/>
                </a:cubicBezTo>
                <a:cubicBezTo>
                  <a:pt x="2436" y="911"/>
                  <a:pt x="2422" y="927"/>
                  <a:pt x="2416" y="916"/>
                </a:cubicBezTo>
                <a:cubicBezTo>
                  <a:pt x="2427" y="917"/>
                  <a:pt x="2435" y="914"/>
                  <a:pt x="2438" y="907"/>
                </a:cubicBezTo>
                <a:cubicBezTo>
                  <a:pt x="2436" y="903"/>
                  <a:pt x="2436" y="903"/>
                  <a:pt x="2436" y="903"/>
                </a:cubicBezTo>
                <a:cubicBezTo>
                  <a:pt x="2441" y="904"/>
                  <a:pt x="2441" y="904"/>
                  <a:pt x="2441" y="904"/>
                </a:cubicBezTo>
                <a:cubicBezTo>
                  <a:pt x="2428" y="885"/>
                  <a:pt x="2417" y="862"/>
                  <a:pt x="2407" y="840"/>
                </a:cubicBezTo>
                <a:cubicBezTo>
                  <a:pt x="2400" y="840"/>
                  <a:pt x="2392" y="839"/>
                  <a:pt x="2388" y="842"/>
                </a:cubicBezTo>
                <a:cubicBezTo>
                  <a:pt x="2400" y="832"/>
                  <a:pt x="2374" y="820"/>
                  <a:pt x="2380" y="813"/>
                </a:cubicBezTo>
                <a:cubicBezTo>
                  <a:pt x="2383" y="813"/>
                  <a:pt x="2383" y="815"/>
                  <a:pt x="2386" y="816"/>
                </a:cubicBezTo>
                <a:cubicBezTo>
                  <a:pt x="2384" y="793"/>
                  <a:pt x="2377" y="775"/>
                  <a:pt x="2361" y="767"/>
                </a:cubicBezTo>
                <a:cubicBezTo>
                  <a:pt x="2370" y="769"/>
                  <a:pt x="2367" y="760"/>
                  <a:pt x="2371" y="758"/>
                </a:cubicBezTo>
                <a:cubicBezTo>
                  <a:pt x="2349" y="744"/>
                  <a:pt x="2346" y="687"/>
                  <a:pt x="2367" y="684"/>
                </a:cubicBezTo>
                <a:cubicBezTo>
                  <a:pt x="2354" y="697"/>
                  <a:pt x="2376" y="712"/>
                  <a:pt x="2361" y="727"/>
                </a:cubicBezTo>
                <a:cubicBezTo>
                  <a:pt x="2375" y="727"/>
                  <a:pt x="2366" y="731"/>
                  <a:pt x="2367" y="748"/>
                </a:cubicBezTo>
                <a:cubicBezTo>
                  <a:pt x="2384" y="750"/>
                  <a:pt x="2380" y="770"/>
                  <a:pt x="2392" y="776"/>
                </a:cubicBezTo>
                <a:cubicBezTo>
                  <a:pt x="2396" y="765"/>
                  <a:pt x="2382" y="758"/>
                  <a:pt x="2389" y="755"/>
                </a:cubicBezTo>
                <a:cubicBezTo>
                  <a:pt x="2421" y="766"/>
                  <a:pt x="2383" y="811"/>
                  <a:pt x="2407" y="828"/>
                </a:cubicBezTo>
                <a:cubicBezTo>
                  <a:pt x="2413" y="788"/>
                  <a:pt x="2442" y="751"/>
                  <a:pt x="2426" y="709"/>
                </a:cubicBezTo>
                <a:cubicBezTo>
                  <a:pt x="2404" y="703"/>
                  <a:pt x="2401" y="678"/>
                  <a:pt x="2389" y="663"/>
                </a:cubicBezTo>
                <a:cubicBezTo>
                  <a:pt x="2397" y="675"/>
                  <a:pt x="2409" y="684"/>
                  <a:pt x="2429" y="684"/>
                </a:cubicBezTo>
                <a:cubicBezTo>
                  <a:pt x="2430" y="692"/>
                  <a:pt x="2423" y="691"/>
                  <a:pt x="2426" y="700"/>
                </a:cubicBezTo>
                <a:cubicBezTo>
                  <a:pt x="2448" y="678"/>
                  <a:pt x="2467" y="638"/>
                  <a:pt x="2456" y="593"/>
                </a:cubicBezTo>
                <a:cubicBezTo>
                  <a:pt x="2452" y="585"/>
                  <a:pt x="2445" y="599"/>
                  <a:pt x="2441" y="590"/>
                </a:cubicBezTo>
                <a:cubicBezTo>
                  <a:pt x="2447" y="589"/>
                  <a:pt x="2447" y="581"/>
                  <a:pt x="2453" y="580"/>
                </a:cubicBezTo>
                <a:cubicBezTo>
                  <a:pt x="2451" y="572"/>
                  <a:pt x="2451" y="572"/>
                  <a:pt x="2451" y="572"/>
                </a:cubicBezTo>
                <a:cubicBezTo>
                  <a:pt x="2456" y="565"/>
                  <a:pt x="2456" y="565"/>
                  <a:pt x="2456" y="565"/>
                </a:cubicBezTo>
                <a:cubicBezTo>
                  <a:pt x="2478" y="522"/>
                  <a:pt x="2541" y="519"/>
                  <a:pt x="2578" y="492"/>
                </a:cubicBezTo>
                <a:cubicBezTo>
                  <a:pt x="2582" y="483"/>
                  <a:pt x="2577" y="477"/>
                  <a:pt x="2590" y="474"/>
                </a:cubicBezTo>
                <a:cubicBezTo>
                  <a:pt x="2592" y="483"/>
                  <a:pt x="2590" y="489"/>
                  <a:pt x="2584" y="492"/>
                </a:cubicBezTo>
                <a:cubicBezTo>
                  <a:pt x="2598" y="484"/>
                  <a:pt x="2605" y="470"/>
                  <a:pt x="2624" y="467"/>
                </a:cubicBezTo>
                <a:cubicBezTo>
                  <a:pt x="2624" y="452"/>
                  <a:pt x="2619" y="440"/>
                  <a:pt x="2603" y="440"/>
                </a:cubicBezTo>
                <a:cubicBezTo>
                  <a:pt x="2604" y="450"/>
                  <a:pt x="2618" y="447"/>
                  <a:pt x="2618" y="458"/>
                </a:cubicBezTo>
                <a:cubicBezTo>
                  <a:pt x="2592" y="482"/>
                  <a:pt x="2586" y="430"/>
                  <a:pt x="2566" y="437"/>
                </a:cubicBezTo>
                <a:cubicBezTo>
                  <a:pt x="2568" y="410"/>
                  <a:pt x="2564" y="373"/>
                  <a:pt x="2578" y="333"/>
                </a:cubicBezTo>
                <a:cubicBezTo>
                  <a:pt x="2595" y="336"/>
                  <a:pt x="2607" y="317"/>
                  <a:pt x="2621" y="309"/>
                </a:cubicBezTo>
                <a:cubicBezTo>
                  <a:pt x="2623" y="298"/>
                  <a:pt x="2618" y="280"/>
                  <a:pt x="2621" y="278"/>
                </a:cubicBezTo>
                <a:cubicBezTo>
                  <a:pt x="2625" y="283"/>
                  <a:pt x="2634" y="282"/>
                  <a:pt x="2633" y="290"/>
                </a:cubicBezTo>
                <a:cubicBezTo>
                  <a:pt x="2626" y="295"/>
                  <a:pt x="2622" y="295"/>
                  <a:pt x="2627" y="305"/>
                </a:cubicBezTo>
                <a:cubicBezTo>
                  <a:pt x="2643" y="302"/>
                  <a:pt x="2635" y="281"/>
                  <a:pt x="2645" y="272"/>
                </a:cubicBezTo>
                <a:cubicBezTo>
                  <a:pt x="2645" y="280"/>
                  <a:pt x="2644" y="287"/>
                  <a:pt x="2655" y="284"/>
                </a:cubicBezTo>
                <a:cubicBezTo>
                  <a:pt x="2660" y="266"/>
                  <a:pt x="2651" y="276"/>
                  <a:pt x="2649" y="266"/>
                </a:cubicBezTo>
                <a:cubicBezTo>
                  <a:pt x="2672" y="277"/>
                  <a:pt x="2717" y="231"/>
                  <a:pt x="2688" y="208"/>
                </a:cubicBezTo>
                <a:close/>
              </a:path>
            </a:pathLst>
          </a:custGeom>
          <a:solidFill>
            <a:schemeClr val="accent2"/>
          </a:solidFill>
          <a:ln w="9525">
            <a:noFill/>
            <a:round/>
          </a:ln>
        </p:spPr>
        <p:txBody>
          <a:bodyPr vert="horz" wrap="square" lIns="96435" tIns="48218" rIns="96435" bIns="48218" numCol="1" anchor="t" anchorCtr="0" compatLnSpc="1"/>
          <a:lstStyle/>
          <a:p>
            <a:endParaRPr lang="en-US" sz="168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134" name="Group 45"/>
          <p:cNvGrpSpPr/>
          <p:nvPr/>
        </p:nvGrpSpPr>
        <p:grpSpPr>
          <a:xfrm>
            <a:off x="9046460" y="1920635"/>
            <a:ext cx="1116553" cy="1233615"/>
            <a:chOff x="766763" y="1246789"/>
            <a:chExt cx="2982913" cy="3295650"/>
          </a:xfrm>
          <a:solidFill>
            <a:schemeClr val="accent3"/>
          </a:solidFill>
        </p:grpSpPr>
        <p:sp>
          <p:nvSpPr>
            <p:cNvPr id="135" name="Freeform 5"/>
            <p:cNvSpPr/>
            <p:nvPr/>
          </p:nvSpPr>
          <p:spPr bwMode="auto">
            <a:xfrm>
              <a:off x="766763" y="1246789"/>
              <a:ext cx="2982913" cy="3295650"/>
            </a:xfrm>
            <a:custGeom>
              <a:avLst/>
              <a:gdLst/>
              <a:ahLst/>
              <a:cxnLst>
                <a:cxn ang="0">
                  <a:pos x="977" y="424"/>
                </a:cxn>
                <a:cxn ang="0">
                  <a:pos x="914" y="417"/>
                </a:cxn>
                <a:cxn ang="0">
                  <a:pos x="905" y="397"/>
                </a:cxn>
                <a:cxn ang="0">
                  <a:pos x="855" y="354"/>
                </a:cxn>
                <a:cxn ang="0">
                  <a:pos x="814" y="267"/>
                </a:cxn>
                <a:cxn ang="0">
                  <a:pos x="784" y="212"/>
                </a:cxn>
                <a:cxn ang="0">
                  <a:pos x="756" y="142"/>
                </a:cxn>
                <a:cxn ang="0">
                  <a:pos x="763" y="104"/>
                </a:cxn>
                <a:cxn ang="0">
                  <a:pos x="680" y="106"/>
                </a:cxn>
                <a:cxn ang="0">
                  <a:pos x="607" y="86"/>
                </a:cxn>
                <a:cxn ang="0">
                  <a:pos x="556" y="113"/>
                </a:cxn>
                <a:cxn ang="0">
                  <a:pos x="458" y="77"/>
                </a:cxn>
                <a:cxn ang="0">
                  <a:pos x="424" y="37"/>
                </a:cxn>
                <a:cxn ang="0">
                  <a:pos x="412" y="4"/>
                </a:cxn>
                <a:cxn ang="0">
                  <a:pos x="344" y="11"/>
                </a:cxn>
                <a:cxn ang="0">
                  <a:pos x="255" y="25"/>
                </a:cxn>
                <a:cxn ang="0">
                  <a:pos x="187" y="25"/>
                </a:cxn>
                <a:cxn ang="0">
                  <a:pos x="136" y="75"/>
                </a:cxn>
                <a:cxn ang="0">
                  <a:pos x="115" y="130"/>
                </a:cxn>
                <a:cxn ang="0">
                  <a:pos x="55" y="180"/>
                </a:cxn>
                <a:cxn ang="0">
                  <a:pos x="8" y="249"/>
                </a:cxn>
                <a:cxn ang="0">
                  <a:pos x="18" y="306"/>
                </a:cxn>
                <a:cxn ang="0">
                  <a:pos x="5" y="374"/>
                </a:cxn>
                <a:cxn ang="0">
                  <a:pos x="23" y="411"/>
                </a:cxn>
                <a:cxn ang="0">
                  <a:pos x="41" y="438"/>
                </a:cxn>
                <a:cxn ang="0">
                  <a:pos x="62" y="460"/>
                </a:cxn>
                <a:cxn ang="0">
                  <a:pos x="80" y="487"/>
                </a:cxn>
                <a:cxn ang="0">
                  <a:pos x="107" y="505"/>
                </a:cxn>
                <a:cxn ang="0">
                  <a:pos x="152" y="523"/>
                </a:cxn>
                <a:cxn ang="0">
                  <a:pos x="214" y="517"/>
                </a:cxn>
                <a:cxn ang="0">
                  <a:pos x="263" y="506"/>
                </a:cxn>
                <a:cxn ang="0">
                  <a:pos x="317" y="496"/>
                </a:cxn>
                <a:cxn ang="0">
                  <a:pos x="372" y="526"/>
                </a:cxn>
                <a:cxn ang="0">
                  <a:pos x="409" y="547"/>
                </a:cxn>
                <a:cxn ang="0">
                  <a:pos x="402" y="587"/>
                </a:cxn>
                <a:cxn ang="0">
                  <a:pos x="401" y="624"/>
                </a:cxn>
                <a:cxn ang="0">
                  <a:pos x="445" y="680"/>
                </a:cxn>
                <a:cxn ang="0">
                  <a:pos x="461" y="719"/>
                </a:cxn>
                <a:cxn ang="0">
                  <a:pos x="461" y="783"/>
                </a:cxn>
                <a:cxn ang="0">
                  <a:pos x="440" y="831"/>
                </a:cxn>
                <a:cxn ang="0">
                  <a:pos x="464" y="920"/>
                </a:cxn>
                <a:cxn ang="0">
                  <a:pos x="480" y="991"/>
                </a:cxn>
                <a:cxn ang="0">
                  <a:pos x="493" y="1028"/>
                </a:cxn>
                <a:cxn ang="0">
                  <a:pos x="519" y="1068"/>
                </a:cxn>
                <a:cxn ang="0">
                  <a:pos x="528" y="1109"/>
                </a:cxn>
                <a:cxn ang="0">
                  <a:pos x="548" y="1138"/>
                </a:cxn>
                <a:cxn ang="0">
                  <a:pos x="597" y="1130"/>
                </a:cxn>
                <a:cxn ang="0">
                  <a:pos x="633" y="1130"/>
                </a:cxn>
                <a:cxn ang="0">
                  <a:pos x="693" y="1095"/>
                </a:cxn>
                <a:cxn ang="0">
                  <a:pos x="738" y="1041"/>
                </a:cxn>
                <a:cxn ang="0">
                  <a:pos x="758" y="982"/>
                </a:cxn>
                <a:cxn ang="0">
                  <a:pos x="787" y="928"/>
                </a:cxn>
                <a:cxn ang="0">
                  <a:pos x="849" y="851"/>
                </a:cxn>
                <a:cxn ang="0">
                  <a:pos x="873" y="775"/>
                </a:cxn>
                <a:cxn ang="0">
                  <a:pos x="855" y="707"/>
                </a:cxn>
                <a:cxn ang="0">
                  <a:pos x="880" y="624"/>
                </a:cxn>
                <a:cxn ang="0">
                  <a:pos x="951" y="559"/>
                </a:cxn>
                <a:cxn ang="0">
                  <a:pos x="1008" y="483"/>
                </a:cxn>
                <a:cxn ang="0">
                  <a:pos x="1032" y="418"/>
                </a:cxn>
              </a:cxnLst>
              <a:rect l="0" t="0" r="r" b="b"/>
              <a:pathLst>
                <a:path w="1032" h="1140">
                  <a:moveTo>
                    <a:pt x="1032" y="418"/>
                  </a:moveTo>
                  <a:cubicBezTo>
                    <a:pt x="1032" y="417"/>
                    <a:pt x="1031" y="415"/>
                    <a:pt x="1030" y="414"/>
                  </a:cubicBezTo>
                  <a:cubicBezTo>
                    <a:pt x="1030" y="412"/>
                    <a:pt x="1028" y="411"/>
                    <a:pt x="1027" y="410"/>
                  </a:cubicBezTo>
                  <a:cubicBezTo>
                    <a:pt x="1026" y="410"/>
                    <a:pt x="1023" y="413"/>
                    <a:pt x="1021" y="414"/>
                  </a:cubicBezTo>
                  <a:cubicBezTo>
                    <a:pt x="1020" y="414"/>
                    <a:pt x="1015" y="419"/>
                    <a:pt x="1011" y="419"/>
                  </a:cubicBezTo>
                  <a:cubicBezTo>
                    <a:pt x="1007" y="420"/>
                    <a:pt x="1006" y="422"/>
                    <a:pt x="1005" y="421"/>
                  </a:cubicBezTo>
                  <a:cubicBezTo>
                    <a:pt x="1003" y="421"/>
                    <a:pt x="1001" y="421"/>
                    <a:pt x="999" y="421"/>
                  </a:cubicBezTo>
                  <a:cubicBezTo>
                    <a:pt x="998" y="421"/>
                    <a:pt x="996" y="422"/>
                    <a:pt x="995" y="421"/>
                  </a:cubicBezTo>
                  <a:cubicBezTo>
                    <a:pt x="994" y="421"/>
                    <a:pt x="997" y="421"/>
                    <a:pt x="991" y="420"/>
                  </a:cubicBezTo>
                  <a:cubicBezTo>
                    <a:pt x="986" y="420"/>
                    <a:pt x="984" y="421"/>
                    <a:pt x="983" y="421"/>
                  </a:cubicBezTo>
                  <a:cubicBezTo>
                    <a:pt x="982" y="423"/>
                    <a:pt x="981" y="424"/>
                    <a:pt x="980" y="424"/>
                  </a:cubicBezTo>
                  <a:cubicBezTo>
                    <a:pt x="979" y="425"/>
                    <a:pt x="979" y="425"/>
                    <a:pt x="977" y="424"/>
                  </a:cubicBezTo>
                  <a:cubicBezTo>
                    <a:pt x="974" y="423"/>
                    <a:pt x="972" y="424"/>
                    <a:pt x="972" y="423"/>
                  </a:cubicBezTo>
                  <a:cubicBezTo>
                    <a:pt x="971" y="422"/>
                    <a:pt x="970" y="422"/>
                    <a:pt x="969" y="424"/>
                  </a:cubicBezTo>
                  <a:cubicBezTo>
                    <a:pt x="968" y="426"/>
                    <a:pt x="965" y="427"/>
                    <a:pt x="965" y="428"/>
                  </a:cubicBezTo>
                  <a:cubicBezTo>
                    <a:pt x="964" y="429"/>
                    <a:pt x="957" y="430"/>
                    <a:pt x="956" y="430"/>
                  </a:cubicBezTo>
                  <a:cubicBezTo>
                    <a:pt x="955" y="430"/>
                    <a:pt x="955" y="428"/>
                    <a:pt x="953" y="428"/>
                  </a:cubicBezTo>
                  <a:cubicBezTo>
                    <a:pt x="951" y="427"/>
                    <a:pt x="943" y="430"/>
                    <a:pt x="942" y="431"/>
                  </a:cubicBezTo>
                  <a:cubicBezTo>
                    <a:pt x="940" y="433"/>
                    <a:pt x="937" y="436"/>
                    <a:pt x="936" y="436"/>
                  </a:cubicBezTo>
                  <a:cubicBezTo>
                    <a:pt x="935" y="436"/>
                    <a:pt x="933" y="436"/>
                    <a:pt x="932" y="435"/>
                  </a:cubicBezTo>
                  <a:cubicBezTo>
                    <a:pt x="931" y="434"/>
                    <a:pt x="929" y="434"/>
                    <a:pt x="928" y="433"/>
                  </a:cubicBezTo>
                  <a:cubicBezTo>
                    <a:pt x="927" y="432"/>
                    <a:pt x="921" y="430"/>
                    <a:pt x="920" y="428"/>
                  </a:cubicBezTo>
                  <a:cubicBezTo>
                    <a:pt x="919" y="427"/>
                    <a:pt x="916" y="425"/>
                    <a:pt x="916" y="422"/>
                  </a:cubicBezTo>
                  <a:cubicBezTo>
                    <a:pt x="915" y="419"/>
                    <a:pt x="914" y="418"/>
                    <a:pt x="914" y="417"/>
                  </a:cubicBezTo>
                  <a:cubicBezTo>
                    <a:pt x="914" y="417"/>
                    <a:pt x="912" y="414"/>
                    <a:pt x="911" y="415"/>
                  </a:cubicBezTo>
                  <a:cubicBezTo>
                    <a:pt x="909" y="416"/>
                    <a:pt x="911" y="414"/>
                    <a:pt x="907" y="416"/>
                  </a:cubicBezTo>
                  <a:cubicBezTo>
                    <a:pt x="904" y="418"/>
                    <a:pt x="908" y="419"/>
                    <a:pt x="904" y="418"/>
                  </a:cubicBezTo>
                  <a:cubicBezTo>
                    <a:pt x="903" y="417"/>
                    <a:pt x="902" y="417"/>
                    <a:pt x="902" y="417"/>
                  </a:cubicBezTo>
                  <a:cubicBezTo>
                    <a:pt x="908" y="409"/>
                    <a:pt x="908" y="409"/>
                    <a:pt x="908" y="409"/>
                  </a:cubicBezTo>
                  <a:cubicBezTo>
                    <a:pt x="910" y="408"/>
                    <a:pt x="910" y="408"/>
                    <a:pt x="911" y="408"/>
                  </a:cubicBezTo>
                  <a:cubicBezTo>
                    <a:pt x="913" y="409"/>
                    <a:pt x="914" y="411"/>
                    <a:pt x="914" y="408"/>
                  </a:cubicBezTo>
                  <a:cubicBezTo>
                    <a:pt x="914" y="406"/>
                    <a:pt x="915" y="406"/>
                    <a:pt x="914" y="404"/>
                  </a:cubicBezTo>
                  <a:cubicBezTo>
                    <a:pt x="914" y="404"/>
                    <a:pt x="913" y="403"/>
                    <a:pt x="912" y="402"/>
                  </a:cubicBezTo>
                  <a:cubicBezTo>
                    <a:pt x="912" y="402"/>
                    <a:pt x="912" y="402"/>
                    <a:pt x="912" y="401"/>
                  </a:cubicBezTo>
                  <a:cubicBezTo>
                    <a:pt x="912" y="401"/>
                    <a:pt x="912" y="401"/>
                    <a:pt x="912" y="401"/>
                  </a:cubicBezTo>
                  <a:cubicBezTo>
                    <a:pt x="909" y="399"/>
                    <a:pt x="906" y="398"/>
                    <a:pt x="905" y="397"/>
                  </a:cubicBezTo>
                  <a:cubicBezTo>
                    <a:pt x="904" y="396"/>
                    <a:pt x="901" y="393"/>
                    <a:pt x="901" y="393"/>
                  </a:cubicBezTo>
                  <a:cubicBezTo>
                    <a:pt x="901" y="393"/>
                    <a:pt x="897" y="388"/>
                    <a:pt x="896" y="387"/>
                  </a:cubicBezTo>
                  <a:cubicBezTo>
                    <a:pt x="896" y="386"/>
                    <a:pt x="894" y="386"/>
                    <a:pt x="894" y="384"/>
                  </a:cubicBezTo>
                  <a:cubicBezTo>
                    <a:pt x="894" y="383"/>
                    <a:pt x="890" y="380"/>
                    <a:pt x="888" y="378"/>
                  </a:cubicBezTo>
                  <a:cubicBezTo>
                    <a:pt x="886" y="376"/>
                    <a:pt x="885" y="375"/>
                    <a:pt x="884" y="374"/>
                  </a:cubicBezTo>
                  <a:cubicBezTo>
                    <a:pt x="884" y="372"/>
                    <a:pt x="883" y="371"/>
                    <a:pt x="883" y="371"/>
                  </a:cubicBezTo>
                  <a:cubicBezTo>
                    <a:pt x="883" y="371"/>
                    <a:pt x="880" y="370"/>
                    <a:pt x="880" y="369"/>
                  </a:cubicBezTo>
                  <a:cubicBezTo>
                    <a:pt x="879" y="367"/>
                    <a:pt x="876" y="366"/>
                    <a:pt x="876" y="365"/>
                  </a:cubicBezTo>
                  <a:cubicBezTo>
                    <a:pt x="876" y="364"/>
                    <a:pt x="871" y="363"/>
                    <a:pt x="871" y="363"/>
                  </a:cubicBezTo>
                  <a:cubicBezTo>
                    <a:pt x="871" y="363"/>
                    <a:pt x="870" y="363"/>
                    <a:pt x="867" y="362"/>
                  </a:cubicBezTo>
                  <a:cubicBezTo>
                    <a:pt x="864" y="361"/>
                    <a:pt x="861" y="360"/>
                    <a:pt x="860" y="360"/>
                  </a:cubicBezTo>
                  <a:cubicBezTo>
                    <a:pt x="859" y="360"/>
                    <a:pt x="858" y="359"/>
                    <a:pt x="855" y="354"/>
                  </a:cubicBezTo>
                  <a:cubicBezTo>
                    <a:pt x="851" y="349"/>
                    <a:pt x="849" y="348"/>
                    <a:pt x="849" y="346"/>
                  </a:cubicBezTo>
                  <a:cubicBezTo>
                    <a:pt x="848" y="344"/>
                    <a:pt x="847" y="341"/>
                    <a:pt x="847" y="339"/>
                  </a:cubicBezTo>
                  <a:cubicBezTo>
                    <a:pt x="847" y="337"/>
                    <a:pt x="849" y="340"/>
                    <a:pt x="846" y="331"/>
                  </a:cubicBezTo>
                  <a:cubicBezTo>
                    <a:pt x="844" y="323"/>
                    <a:pt x="838" y="320"/>
                    <a:pt x="840" y="320"/>
                  </a:cubicBezTo>
                  <a:cubicBezTo>
                    <a:pt x="842" y="320"/>
                    <a:pt x="835" y="315"/>
                    <a:pt x="834" y="313"/>
                  </a:cubicBezTo>
                  <a:cubicBezTo>
                    <a:pt x="833" y="312"/>
                    <a:pt x="829" y="310"/>
                    <a:pt x="828" y="308"/>
                  </a:cubicBezTo>
                  <a:cubicBezTo>
                    <a:pt x="827" y="307"/>
                    <a:pt x="827" y="307"/>
                    <a:pt x="827" y="307"/>
                  </a:cubicBezTo>
                  <a:cubicBezTo>
                    <a:pt x="827" y="307"/>
                    <a:pt x="827" y="306"/>
                    <a:pt x="824" y="304"/>
                  </a:cubicBezTo>
                  <a:cubicBezTo>
                    <a:pt x="819" y="299"/>
                    <a:pt x="820" y="300"/>
                    <a:pt x="819" y="297"/>
                  </a:cubicBezTo>
                  <a:cubicBezTo>
                    <a:pt x="818" y="294"/>
                    <a:pt x="818" y="294"/>
                    <a:pt x="818" y="293"/>
                  </a:cubicBezTo>
                  <a:cubicBezTo>
                    <a:pt x="818" y="292"/>
                    <a:pt x="818" y="289"/>
                    <a:pt x="819" y="286"/>
                  </a:cubicBezTo>
                  <a:cubicBezTo>
                    <a:pt x="819" y="284"/>
                    <a:pt x="813" y="269"/>
                    <a:pt x="814" y="267"/>
                  </a:cubicBezTo>
                  <a:cubicBezTo>
                    <a:pt x="814" y="266"/>
                    <a:pt x="814" y="265"/>
                    <a:pt x="813" y="261"/>
                  </a:cubicBezTo>
                  <a:cubicBezTo>
                    <a:pt x="812" y="258"/>
                    <a:pt x="812" y="257"/>
                    <a:pt x="811" y="255"/>
                  </a:cubicBezTo>
                  <a:cubicBezTo>
                    <a:pt x="809" y="253"/>
                    <a:pt x="806" y="250"/>
                    <a:pt x="805" y="249"/>
                  </a:cubicBezTo>
                  <a:cubicBezTo>
                    <a:pt x="804" y="248"/>
                    <a:pt x="802" y="247"/>
                    <a:pt x="800" y="245"/>
                  </a:cubicBezTo>
                  <a:cubicBezTo>
                    <a:pt x="799" y="243"/>
                    <a:pt x="798" y="243"/>
                    <a:pt x="796" y="241"/>
                  </a:cubicBezTo>
                  <a:cubicBezTo>
                    <a:pt x="795" y="239"/>
                    <a:pt x="794" y="237"/>
                    <a:pt x="793" y="237"/>
                  </a:cubicBezTo>
                  <a:cubicBezTo>
                    <a:pt x="793" y="236"/>
                    <a:pt x="791" y="235"/>
                    <a:pt x="791" y="234"/>
                  </a:cubicBezTo>
                  <a:cubicBezTo>
                    <a:pt x="791" y="232"/>
                    <a:pt x="790" y="230"/>
                    <a:pt x="790" y="229"/>
                  </a:cubicBezTo>
                  <a:cubicBezTo>
                    <a:pt x="790" y="228"/>
                    <a:pt x="791" y="221"/>
                    <a:pt x="790" y="219"/>
                  </a:cubicBezTo>
                  <a:cubicBezTo>
                    <a:pt x="788" y="217"/>
                    <a:pt x="785" y="214"/>
                    <a:pt x="785" y="213"/>
                  </a:cubicBezTo>
                  <a:cubicBezTo>
                    <a:pt x="785" y="213"/>
                    <a:pt x="784" y="212"/>
                    <a:pt x="784" y="212"/>
                  </a:cubicBezTo>
                  <a:cubicBezTo>
                    <a:pt x="784" y="212"/>
                    <a:pt x="784" y="212"/>
                    <a:pt x="784" y="212"/>
                  </a:cubicBezTo>
                  <a:cubicBezTo>
                    <a:pt x="782" y="210"/>
                    <a:pt x="779" y="207"/>
                    <a:pt x="779" y="206"/>
                  </a:cubicBezTo>
                  <a:cubicBezTo>
                    <a:pt x="778" y="205"/>
                    <a:pt x="777" y="209"/>
                    <a:pt x="776" y="203"/>
                  </a:cubicBezTo>
                  <a:cubicBezTo>
                    <a:pt x="775" y="196"/>
                    <a:pt x="774" y="196"/>
                    <a:pt x="774" y="195"/>
                  </a:cubicBezTo>
                  <a:cubicBezTo>
                    <a:pt x="774" y="193"/>
                    <a:pt x="771" y="188"/>
                    <a:pt x="771" y="187"/>
                  </a:cubicBezTo>
                  <a:cubicBezTo>
                    <a:pt x="771" y="185"/>
                    <a:pt x="767" y="181"/>
                    <a:pt x="766" y="180"/>
                  </a:cubicBezTo>
                  <a:cubicBezTo>
                    <a:pt x="766" y="179"/>
                    <a:pt x="762" y="175"/>
                    <a:pt x="762" y="173"/>
                  </a:cubicBezTo>
                  <a:cubicBezTo>
                    <a:pt x="762" y="171"/>
                    <a:pt x="761" y="170"/>
                    <a:pt x="759" y="167"/>
                  </a:cubicBezTo>
                  <a:cubicBezTo>
                    <a:pt x="757" y="163"/>
                    <a:pt x="756" y="161"/>
                    <a:pt x="756" y="161"/>
                  </a:cubicBezTo>
                  <a:cubicBezTo>
                    <a:pt x="756" y="160"/>
                    <a:pt x="748" y="147"/>
                    <a:pt x="747" y="146"/>
                  </a:cubicBezTo>
                  <a:cubicBezTo>
                    <a:pt x="747" y="146"/>
                    <a:pt x="746" y="146"/>
                    <a:pt x="746" y="145"/>
                  </a:cubicBezTo>
                  <a:cubicBezTo>
                    <a:pt x="752" y="137"/>
                    <a:pt x="752" y="137"/>
                    <a:pt x="752" y="137"/>
                  </a:cubicBezTo>
                  <a:cubicBezTo>
                    <a:pt x="752" y="138"/>
                    <a:pt x="753" y="139"/>
                    <a:pt x="756" y="142"/>
                  </a:cubicBezTo>
                  <a:cubicBezTo>
                    <a:pt x="764" y="152"/>
                    <a:pt x="765" y="154"/>
                    <a:pt x="766" y="155"/>
                  </a:cubicBezTo>
                  <a:cubicBezTo>
                    <a:pt x="768" y="156"/>
                    <a:pt x="769" y="157"/>
                    <a:pt x="769" y="157"/>
                  </a:cubicBezTo>
                  <a:cubicBezTo>
                    <a:pt x="772" y="153"/>
                    <a:pt x="772" y="150"/>
                    <a:pt x="772" y="150"/>
                  </a:cubicBezTo>
                  <a:cubicBezTo>
                    <a:pt x="772" y="150"/>
                    <a:pt x="774" y="139"/>
                    <a:pt x="774" y="137"/>
                  </a:cubicBezTo>
                  <a:cubicBezTo>
                    <a:pt x="774" y="134"/>
                    <a:pt x="776" y="131"/>
                    <a:pt x="776" y="131"/>
                  </a:cubicBezTo>
                  <a:cubicBezTo>
                    <a:pt x="776" y="131"/>
                    <a:pt x="776" y="128"/>
                    <a:pt x="776" y="127"/>
                  </a:cubicBezTo>
                  <a:cubicBezTo>
                    <a:pt x="775" y="125"/>
                    <a:pt x="774" y="124"/>
                    <a:pt x="774" y="123"/>
                  </a:cubicBezTo>
                  <a:cubicBezTo>
                    <a:pt x="774" y="123"/>
                    <a:pt x="771" y="119"/>
                    <a:pt x="771" y="116"/>
                  </a:cubicBezTo>
                  <a:cubicBezTo>
                    <a:pt x="771" y="114"/>
                    <a:pt x="770" y="113"/>
                    <a:pt x="770" y="112"/>
                  </a:cubicBezTo>
                  <a:cubicBezTo>
                    <a:pt x="769" y="111"/>
                    <a:pt x="769" y="110"/>
                    <a:pt x="769" y="110"/>
                  </a:cubicBezTo>
                  <a:cubicBezTo>
                    <a:pt x="768" y="109"/>
                    <a:pt x="767" y="108"/>
                    <a:pt x="767" y="108"/>
                  </a:cubicBezTo>
                  <a:cubicBezTo>
                    <a:pt x="763" y="104"/>
                    <a:pt x="763" y="104"/>
                    <a:pt x="763" y="104"/>
                  </a:cubicBezTo>
                  <a:cubicBezTo>
                    <a:pt x="763" y="104"/>
                    <a:pt x="761" y="103"/>
                    <a:pt x="760" y="103"/>
                  </a:cubicBezTo>
                  <a:cubicBezTo>
                    <a:pt x="759" y="104"/>
                    <a:pt x="758" y="104"/>
                    <a:pt x="758" y="104"/>
                  </a:cubicBezTo>
                  <a:cubicBezTo>
                    <a:pt x="758" y="104"/>
                    <a:pt x="754" y="104"/>
                    <a:pt x="752" y="104"/>
                  </a:cubicBezTo>
                  <a:cubicBezTo>
                    <a:pt x="751" y="104"/>
                    <a:pt x="746" y="105"/>
                    <a:pt x="742" y="104"/>
                  </a:cubicBezTo>
                  <a:cubicBezTo>
                    <a:pt x="739" y="104"/>
                    <a:pt x="742" y="105"/>
                    <a:pt x="737" y="104"/>
                  </a:cubicBezTo>
                  <a:cubicBezTo>
                    <a:pt x="731" y="102"/>
                    <a:pt x="728" y="102"/>
                    <a:pt x="728" y="101"/>
                  </a:cubicBezTo>
                  <a:cubicBezTo>
                    <a:pt x="728" y="99"/>
                    <a:pt x="724" y="97"/>
                    <a:pt x="724" y="97"/>
                  </a:cubicBezTo>
                  <a:cubicBezTo>
                    <a:pt x="724" y="97"/>
                    <a:pt x="727" y="91"/>
                    <a:pt x="717" y="96"/>
                  </a:cubicBezTo>
                  <a:cubicBezTo>
                    <a:pt x="707" y="101"/>
                    <a:pt x="707" y="101"/>
                    <a:pt x="707" y="101"/>
                  </a:cubicBezTo>
                  <a:cubicBezTo>
                    <a:pt x="707" y="101"/>
                    <a:pt x="696" y="111"/>
                    <a:pt x="693" y="111"/>
                  </a:cubicBezTo>
                  <a:cubicBezTo>
                    <a:pt x="689" y="110"/>
                    <a:pt x="687" y="111"/>
                    <a:pt x="686" y="110"/>
                  </a:cubicBezTo>
                  <a:cubicBezTo>
                    <a:pt x="684" y="109"/>
                    <a:pt x="682" y="108"/>
                    <a:pt x="680" y="106"/>
                  </a:cubicBezTo>
                  <a:cubicBezTo>
                    <a:pt x="678" y="105"/>
                    <a:pt x="674" y="106"/>
                    <a:pt x="673" y="105"/>
                  </a:cubicBezTo>
                  <a:cubicBezTo>
                    <a:pt x="672" y="105"/>
                    <a:pt x="671" y="105"/>
                    <a:pt x="668" y="103"/>
                  </a:cubicBezTo>
                  <a:cubicBezTo>
                    <a:pt x="666" y="102"/>
                    <a:pt x="672" y="103"/>
                    <a:pt x="661" y="100"/>
                  </a:cubicBezTo>
                  <a:cubicBezTo>
                    <a:pt x="650" y="97"/>
                    <a:pt x="652" y="99"/>
                    <a:pt x="649" y="97"/>
                  </a:cubicBezTo>
                  <a:cubicBezTo>
                    <a:pt x="646" y="95"/>
                    <a:pt x="642" y="95"/>
                    <a:pt x="642" y="95"/>
                  </a:cubicBezTo>
                  <a:cubicBezTo>
                    <a:pt x="642" y="95"/>
                    <a:pt x="637" y="97"/>
                    <a:pt x="637" y="97"/>
                  </a:cubicBezTo>
                  <a:cubicBezTo>
                    <a:pt x="636" y="98"/>
                    <a:pt x="629" y="98"/>
                    <a:pt x="629" y="98"/>
                  </a:cubicBezTo>
                  <a:cubicBezTo>
                    <a:pt x="629" y="98"/>
                    <a:pt x="627" y="99"/>
                    <a:pt x="627" y="96"/>
                  </a:cubicBezTo>
                  <a:cubicBezTo>
                    <a:pt x="626" y="94"/>
                    <a:pt x="626" y="91"/>
                    <a:pt x="626" y="91"/>
                  </a:cubicBezTo>
                  <a:cubicBezTo>
                    <a:pt x="626" y="91"/>
                    <a:pt x="621" y="91"/>
                    <a:pt x="619" y="90"/>
                  </a:cubicBezTo>
                  <a:cubicBezTo>
                    <a:pt x="617" y="89"/>
                    <a:pt x="613" y="90"/>
                    <a:pt x="611" y="89"/>
                  </a:cubicBezTo>
                  <a:cubicBezTo>
                    <a:pt x="610" y="88"/>
                    <a:pt x="607" y="86"/>
                    <a:pt x="607" y="86"/>
                  </a:cubicBezTo>
                  <a:cubicBezTo>
                    <a:pt x="604" y="83"/>
                    <a:pt x="606" y="84"/>
                    <a:pt x="602" y="82"/>
                  </a:cubicBezTo>
                  <a:cubicBezTo>
                    <a:pt x="599" y="80"/>
                    <a:pt x="600" y="82"/>
                    <a:pt x="599" y="80"/>
                  </a:cubicBezTo>
                  <a:cubicBezTo>
                    <a:pt x="598" y="78"/>
                    <a:pt x="600" y="81"/>
                    <a:pt x="598" y="78"/>
                  </a:cubicBezTo>
                  <a:cubicBezTo>
                    <a:pt x="596" y="76"/>
                    <a:pt x="582" y="78"/>
                    <a:pt x="581" y="78"/>
                  </a:cubicBezTo>
                  <a:cubicBezTo>
                    <a:pt x="580" y="78"/>
                    <a:pt x="575" y="79"/>
                    <a:pt x="574" y="79"/>
                  </a:cubicBezTo>
                  <a:cubicBezTo>
                    <a:pt x="572" y="79"/>
                    <a:pt x="574" y="76"/>
                    <a:pt x="572" y="79"/>
                  </a:cubicBezTo>
                  <a:cubicBezTo>
                    <a:pt x="570" y="82"/>
                    <a:pt x="570" y="80"/>
                    <a:pt x="570" y="80"/>
                  </a:cubicBezTo>
                  <a:cubicBezTo>
                    <a:pt x="570" y="80"/>
                    <a:pt x="559" y="91"/>
                    <a:pt x="559" y="92"/>
                  </a:cubicBezTo>
                  <a:cubicBezTo>
                    <a:pt x="559" y="93"/>
                    <a:pt x="558" y="98"/>
                    <a:pt x="558" y="98"/>
                  </a:cubicBezTo>
                  <a:cubicBezTo>
                    <a:pt x="558" y="99"/>
                    <a:pt x="559" y="103"/>
                    <a:pt x="559" y="104"/>
                  </a:cubicBezTo>
                  <a:cubicBezTo>
                    <a:pt x="559" y="104"/>
                    <a:pt x="559" y="105"/>
                    <a:pt x="558" y="107"/>
                  </a:cubicBezTo>
                  <a:cubicBezTo>
                    <a:pt x="557" y="109"/>
                    <a:pt x="559" y="111"/>
                    <a:pt x="556" y="113"/>
                  </a:cubicBezTo>
                  <a:cubicBezTo>
                    <a:pt x="553" y="115"/>
                    <a:pt x="544" y="117"/>
                    <a:pt x="542" y="117"/>
                  </a:cubicBezTo>
                  <a:cubicBezTo>
                    <a:pt x="540" y="117"/>
                    <a:pt x="537" y="118"/>
                    <a:pt x="535" y="116"/>
                  </a:cubicBezTo>
                  <a:cubicBezTo>
                    <a:pt x="533" y="113"/>
                    <a:pt x="531" y="112"/>
                    <a:pt x="531" y="111"/>
                  </a:cubicBezTo>
                  <a:cubicBezTo>
                    <a:pt x="530" y="110"/>
                    <a:pt x="532" y="112"/>
                    <a:pt x="529" y="109"/>
                  </a:cubicBezTo>
                  <a:cubicBezTo>
                    <a:pt x="525" y="106"/>
                    <a:pt x="503" y="104"/>
                    <a:pt x="501" y="104"/>
                  </a:cubicBezTo>
                  <a:cubicBezTo>
                    <a:pt x="500" y="103"/>
                    <a:pt x="494" y="105"/>
                    <a:pt x="493" y="104"/>
                  </a:cubicBezTo>
                  <a:cubicBezTo>
                    <a:pt x="492" y="103"/>
                    <a:pt x="489" y="101"/>
                    <a:pt x="490" y="100"/>
                  </a:cubicBezTo>
                  <a:cubicBezTo>
                    <a:pt x="490" y="98"/>
                    <a:pt x="488" y="97"/>
                    <a:pt x="488" y="95"/>
                  </a:cubicBezTo>
                  <a:cubicBezTo>
                    <a:pt x="488" y="93"/>
                    <a:pt x="487" y="92"/>
                    <a:pt x="487" y="90"/>
                  </a:cubicBezTo>
                  <a:cubicBezTo>
                    <a:pt x="487" y="88"/>
                    <a:pt x="486" y="86"/>
                    <a:pt x="485" y="85"/>
                  </a:cubicBezTo>
                  <a:cubicBezTo>
                    <a:pt x="483" y="84"/>
                    <a:pt x="469" y="81"/>
                    <a:pt x="468" y="80"/>
                  </a:cubicBezTo>
                  <a:cubicBezTo>
                    <a:pt x="467" y="79"/>
                    <a:pt x="462" y="79"/>
                    <a:pt x="458" y="77"/>
                  </a:cubicBezTo>
                  <a:cubicBezTo>
                    <a:pt x="454" y="74"/>
                    <a:pt x="452" y="75"/>
                    <a:pt x="450" y="75"/>
                  </a:cubicBezTo>
                  <a:cubicBezTo>
                    <a:pt x="448" y="75"/>
                    <a:pt x="448" y="76"/>
                    <a:pt x="446" y="76"/>
                  </a:cubicBezTo>
                  <a:cubicBezTo>
                    <a:pt x="444" y="75"/>
                    <a:pt x="443" y="77"/>
                    <a:pt x="441" y="75"/>
                  </a:cubicBezTo>
                  <a:cubicBezTo>
                    <a:pt x="438" y="73"/>
                    <a:pt x="429" y="71"/>
                    <a:pt x="428" y="70"/>
                  </a:cubicBezTo>
                  <a:cubicBezTo>
                    <a:pt x="427" y="70"/>
                    <a:pt x="422" y="69"/>
                    <a:pt x="420" y="67"/>
                  </a:cubicBezTo>
                  <a:cubicBezTo>
                    <a:pt x="418" y="65"/>
                    <a:pt x="420" y="65"/>
                    <a:pt x="417" y="64"/>
                  </a:cubicBezTo>
                  <a:cubicBezTo>
                    <a:pt x="414" y="62"/>
                    <a:pt x="416" y="65"/>
                    <a:pt x="414" y="62"/>
                  </a:cubicBezTo>
                  <a:cubicBezTo>
                    <a:pt x="412" y="59"/>
                    <a:pt x="415" y="67"/>
                    <a:pt x="412" y="60"/>
                  </a:cubicBezTo>
                  <a:cubicBezTo>
                    <a:pt x="410" y="54"/>
                    <a:pt x="410" y="54"/>
                    <a:pt x="411" y="52"/>
                  </a:cubicBezTo>
                  <a:cubicBezTo>
                    <a:pt x="413" y="50"/>
                    <a:pt x="412" y="49"/>
                    <a:pt x="414" y="48"/>
                  </a:cubicBezTo>
                  <a:cubicBezTo>
                    <a:pt x="417" y="47"/>
                    <a:pt x="418" y="47"/>
                    <a:pt x="420" y="44"/>
                  </a:cubicBezTo>
                  <a:cubicBezTo>
                    <a:pt x="422" y="40"/>
                    <a:pt x="424" y="39"/>
                    <a:pt x="424" y="37"/>
                  </a:cubicBezTo>
                  <a:cubicBezTo>
                    <a:pt x="424" y="34"/>
                    <a:pt x="423" y="33"/>
                    <a:pt x="423" y="32"/>
                  </a:cubicBezTo>
                  <a:cubicBezTo>
                    <a:pt x="424" y="31"/>
                    <a:pt x="423" y="28"/>
                    <a:pt x="422" y="27"/>
                  </a:cubicBezTo>
                  <a:cubicBezTo>
                    <a:pt x="421" y="26"/>
                    <a:pt x="419" y="26"/>
                    <a:pt x="418" y="24"/>
                  </a:cubicBezTo>
                  <a:cubicBezTo>
                    <a:pt x="417" y="22"/>
                    <a:pt x="416" y="22"/>
                    <a:pt x="415" y="21"/>
                  </a:cubicBezTo>
                  <a:cubicBezTo>
                    <a:pt x="415" y="20"/>
                    <a:pt x="411" y="23"/>
                    <a:pt x="415" y="18"/>
                  </a:cubicBezTo>
                  <a:cubicBezTo>
                    <a:pt x="419" y="14"/>
                    <a:pt x="420" y="12"/>
                    <a:pt x="421" y="12"/>
                  </a:cubicBezTo>
                  <a:cubicBezTo>
                    <a:pt x="424" y="10"/>
                    <a:pt x="426" y="6"/>
                    <a:pt x="426" y="5"/>
                  </a:cubicBezTo>
                  <a:cubicBezTo>
                    <a:pt x="426" y="3"/>
                    <a:pt x="428" y="4"/>
                    <a:pt x="426" y="3"/>
                  </a:cubicBezTo>
                  <a:cubicBezTo>
                    <a:pt x="423" y="1"/>
                    <a:pt x="420" y="2"/>
                    <a:pt x="420" y="3"/>
                  </a:cubicBezTo>
                  <a:cubicBezTo>
                    <a:pt x="420" y="4"/>
                    <a:pt x="419" y="5"/>
                    <a:pt x="419" y="6"/>
                  </a:cubicBezTo>
                  <a:cubicBezTo>
                    <a:pt x="418" y="7"/>
                    <a:pt x="417" y="9"/>
                    <a:pt x="414" y="7"/>
                  </a:cubicBezTo>
                  <a:cubicBezTo>
                    <a:pt x="412" y="6"/>
                    <a:pt x="413" y="5"/>
                    <a:pt x="412" y="4"/>
                  </a:cubicBezTo>
                  <a:cubicBezTo>
                    <a:pt x="411" y="2"/>
                    <a:pt x="411" y="0"/>
                    <a:pt x="409" y="0"/>
                  </a:cubicBezTo>
                  <a:cubicBezTo>
                    <a:pt x="407" y="1"/>
                    <a:pt x="400" y="1"/>
                    <a:pt x="397" y="2"/>
                  </a:cubicBezTo>
                  <a:cubicBezTo>
                    <a:pt x="394" y="4"/>
                    <a:pt x="394" y="4"/>
                    <a:pt x="393" y="5"/>
                  </a:cubicBezTo>
                  <a:cubicBezTo>
                    <a:pt x="392" y="5"/>
                    <a:pt x="392" y="7"/>
                    <a:pt x="388" y="6"/>
                  </a:cubicBezTo>
                  <a:cubicBezTo>
                    <a:pt x="384" y="4"/>
                    <a:pt x="386" y="4"/>
                    <a:pt x="383" y="4"/>
                  </a:cubicBezTo>
                  <a:cubicBezTo>
                    <a:pt x="381" y="4"/>
                    <a:pt x="389" y="6"/>
                    <a:pt x="383" y="6"/>
                  </a:cubicBezTo>
                  <a:cubicBezTo>
                    <a:pt x="377" y="6"/>
                    <a:pt x="377" y="6"/>
                    <a:pt x="375" y="6"/>
                  </a:cubicBezTo>
                  <a:cubicBezTo>
                    <a:pt x="369" y="3"/>
                    <a:pt x="367" y="4"/>
                    <a:pt x="367" y="4"/>
                  </a:cubicBezTo>
                  <a:cubicBezTo>
                    <a:pt x="367" y="4"/>
                    <a:pt x="362" y="6"/>
                    <a:pt x="358" y="6"/>
                  </a:cubicBezTo>
                  <a:cubicBezTo>
                    <a:pt x="355" y="6"/>
                    <a:pt x="353" y="5"/>
                    <a:pt x="352" y="6"/>
                  </a:cubicBezTo>
                  <a:cubicBezTo>
                    <a:pt x="351" y="6"/>
                    <a:pt x="347" y="7"/>
                    <a:pt x="346" y="9"/>
                  </a:cubicBezTo>
                  <a:cubicBezTo>
                    <a:pt x="346" y="10"/>
                    <a:pt x="347" y="10"/>
                    <a:pt x="344" y="11"/>
                  </a:cubicBezTo>
                  <a:cubicBezTo>
                    <a:pt x="342" y="11"/>
                    <a:pt x="343" y="13"/>
                    <a:pt x="340" y="12"/>
                  </a:cubicBezTo>
                  <a:cubicBezTo>
                    <a:pt x="338" y="10"/>
                    <a:pt x="337" y="10"/>
                    <a:pt x="337" y="10"/>
                  </a:cubicBezTo>
                  <a:cubicBezTo>
                    <a:pt x="337" y="10"/>
                    <a:pt x="326" y="7"/>
                    <a:pt x="323" y="8"/>
                  </a:cubicBezTo>
                  <a:cubicBezTo>
                    <a:pt x="320" y="8"/>
                    <a:pt x="318" y="10"/>
                    <a:pt x="315" y="10"/>
                  </a:cubicBezTo>
                  <a:cubicBezTo>
                    <a:pt x="313" y="10"/>
                    <a:pt x="308" y="11"/>
                    <a:pt x="306" y="11"/>
                  </a:cubicBezTo>
                  <a:cubicBezTo>
                    <a:pt x="304" y="11"/>
                    <a:pt x="292" y="13"/>
                    <a:pt x="290" y="13"/>
                  </a:cubicBezTo>
                  <a:cubicBezTo>
                    <a:pt x="288" y="13"/>
                    <a:pt x="287" y="14"/>
                    <a:pt x="282" y="14"/>
                  </a:cubicBezTo>
                  <a:cubicBezTo>
                    <a:pt x="277" y="14"/>
                    <a:pt x="275" y="13"/>
                    <a:pt x="273" y="15"/>
                  </a:cubicBezTo>
                  <a:cubicBezTo>
                    <a:pt x="272" y="17"/>
                    <a:pt x="270" y="19"/>
                    <a:pt x="269" y="20"/>
                  </a:cubicBezTo>
                  <a:cubicBezTo>
                    <a:pt x="268" y="20"/>
                    <a:pt x="266" y="26"/>
                    <a:pt x="262" y="25"/>
                  </a:cubicBezTo>
                  <a:cubicBezTo>
                    <a:pt x="259" y="24"/>
                    <a:pt x="257" y="25"/>
                    <a:pt x="256" y="25"/>
                  </a:cubicBezTo>
                  <a:cubicBezTo>
                    <a:pt x="255" y="25"/>
                    <a:pt x="255" y="25"/>
                    <a:pt x="255" y="25"/>
                  </a:cubicBezTo>
                  <a:cubicBezTo>
                    <a:pt x="254" y="26"/>
                    <a:pt x="253" y="26"/>
                    <a:pt x="249" y="29"/>
                  </a:cubicBezTo>
                  <a:cubicBezTo>
                    <a:pt x="245" y="33"/>
                    <a:pt x="238" y="36"/>
                    <a:pt x="237" y="37"/>
                  </a:cubicBezTo>
                  <a:cubicBezTo>
                    <a:pt x="237" y="37"/>
                    <a:pt x="235" y="40"/>
                    <a:pt x="232" y="39"/>
                  </a:cubicBezTo>
                  <a:cubicBezTo>
                    <a:pt x="230" y="38"/>
                    <a:pt x="228" y="38"/>
                    <a:pt x="227" y="37"/>
                  </a:cubicBezTo>
                  <a:cubicBezTo>
                    <a:pt x="225" y="37"/>
                    <a:pt x="224" y="36"/>
                    <a:pt x="223" y="36"/>
                  </a:cubicBezTo>
                  <a:cubicBezTo>
                    <a:pt x="221" y="35"/>
                    <a:pt x="216" y="36"/>
                    <a:pt x="216" y="36"/>
                  </a:cubicBezTo>
                  <a:cubicBezTo>
                    <a:pt x="216" y="36"/>
                    <a:pt x="211" y="36"/>
                    <a:pt x="208" y="36"/>
                  </a:cubicBezTo>
                  <a:cubicBezTo>
                    <a:pt x="205" y="36"/>
                    <a:pt x="201" y="38"/>
                    <a:pt x="199" y="37"/>
                  </a:cubicBezTo>
                  <a:cubicBezTo>
                    <a:pt x="198" y="36"/>
                    <a:pt x="197" y="36"/>
                    <a:pt x="195" y="35"/>
                  </a:cubicBezTo>
                  <a:cubicBezTo>
                    <a:pt x="193" y="33"/>
                    <a:pt x="190" y="32"/>
                    <a:pt x="190" y="31"/>
                  </a:cubicBezTo>
                  <a:cubicBezTo>
                    <a:pt x="190" y="31"/>
                    <a:pt x="187" y="29"/>
                    <a:pt x="187" y="28"/>
                  </a:cubicBezTo>
                  <a:cubicBezTo>
                    <a:pt x="187" y="27"/>
                    <a:pt x="187" y="25"/>
                    <a:pt x="187" y="25"/>
                  </a:cubicBezTo>
                  <a:cubicBezTo>
                    <a:pt x="187" y="23"/>
                    <a:pt x="187" y="23"/>
                    <a:pt x="187" y="23"/>
                  </a:cubicBezTo>
                  <a:cubicBezTo>
                    <a:pt x="185" y="23"/>
                    <a:pt x="185" y="23"/>
                    <a:pt x="185" y="23"/>
                  </a:cubicBezTo>
                  <a:cubicBezTo>
                    <a:pt x="181" y="26"/>
                    <a:pt x="178" y="24"/>
                    <a:pt x="178" y="26"/>
                  </a:cubicBezTo>
                  <a:cubicBezTo>
                    <a:pt x="178" y="26"/>
                    <a:pt x="177" y="29"/>
                    <a:pt x="176" y="32"/>
                  </a:cubicBezTo>
                  <a:cubicBezTo>
                    <a:pt x="176" y="33"/>
                    <a:pt x="176" y="33"/>
                    <a:pt x="176" y="34"/>
                  </a:cubicBezTo>
                  <a:cubicBezTo>
                    <a:pt x="175" y="35"/>
                    <a:pt x="175" y="37"/>
                    <a:pt x="174" y="38"/>
                  </a:cubicBezTo>
                  <a:cubicBezTo>
                    <a:pt x="172" y="42"/>
                    <a:pt x="168" y="53"/>
                    <a:pt x="164" y="55"/>
                  </a:cubicBezTo>
                  <a:cubicBezTo>
                    <a:pt x="159" y="57"/>
                    <a:pt x="160" y="60"/>
                    <a:pt x="158" y="60"/>
                  </a:cubicBezTo>
                  <a:cubicBezTo>
                    <a:pt x="155" y="60"/>
                    <a:pt x="155" y="60"/>
                    <a:pt x="153" y="62"/>
                  </a:cubicBezTo>
                  <a:cubicBezTo>
                    <a:pt x="151" y="63"/>
                    <a:pt x="152" y="63"/>
                    <a:pt x="148" y="64"/>
                  </a:cubicBezTo>
                  <a:cubicBezTo>
                    <a:pt x="145" y="65"/>
                    <a:pt x="140" y="67"/>
                    <a:pt x="139" y="70"/>
                  </a:cubicBezTo>
                  <a:cubicBezTo>
                    <a:pt x="137" y="72"/>
                    <a:pt x="137" y="74"/>
                    <a:pt x="136" y="75"/>
                  </a:cubicBezTo>
                  <a:cubicBezTo>
                    <a:pt x="135" y="76"/>
                    <a:pt x="131" y="79"/>
                    <a:pt x="130" y="79"/>
                  </a:cubicBezTo>
                  <a:cubicBezTo>
                    <a:pt x="130" y="79"/>
                    <a:pt x="127" y="82"/>
                    <a:pt x="127" y="83"/>
                  </a:cubicBezTo>
                  <a:cubicBezTo>
                    <a:pt x="128" y="84"/>
                    <a:pt x="127" y="86"/>
                    <a:pt x="127" y="86"/>
                  </a:cubicBezTo>
                  <a:cubicBezTo>
                    <a:pt x="126" y="87"/>
                    <a:pt x="127" y="89"/>
                    <a:pt x="125" y="90"/>
                  </a:cubicBezTo>
                  <a:cubicBezTo>
                    <a:pt x="124" y="91"/>
                    <a:pt x="123" y="91"/>
                    <a:pt x="121" y="94"/>
                  </a:cubicBezTo>
                  <a:cubicBezTo>
                    <a:pt x="119" y="96"/>
                    <a:pt x="122" y="94"/>
                    <a:pt x="121" y="97"/>
                  </a:cubicBezTo>
                  <a:cubicBezTo>
                    <a:pt x="121" y="99"/>
                    <a:pt x="119" y="100"/>
                    <a:pt x="118" y="102"/>
                  </a:cubicBezTo>
                  <a:cubicBezTo>
                    <a:pt x="117" y="103"/>
                    <a:pt x="118" y="104"/>
                    <a:pt x="118" y="107"/>
                  </a:cubicBezTo>
                  <a:cubicBezTo>
                    <a:pt x="118" y="110"/>
                    <a:pt x="117" y="111"/>
                    <a:pt x="118" y="112"/>
                  </a:cubicBezTo>
                  <a:cubicBezTo>
                    <a:pt x="119" y="113"/>
                    <a:pt x="120" y="114"/>
                    <a:pt x="120" y="115"/>
                  </a:cubicBezTo>
                  <a:cubicBezTo>
                    <a:pt x="121" y="116"/>
                    <a:pt x="122" y="120"/>
                    <a:pt x="120" y="123"/>
                  </a:cubicBezTo>
                  <a:cubicBezTo>
                    <a:pt x="117" y="126"/>
                    <a:pt x="116" y="129"/>
                    <a:pt x="115" y="130"/>
                  </a:cubicBezTo>
                  <a:cubicBezTo>
                    <a:pt x="113" y="131"/>
                    <a:pt x="111" y="131"/>
                    <a:pt x="111" y="134"/>
                  </a:cubicBezTo>
                  <a:cubicBezTo>
                    <a:pt x="110" y="137"/>
                    <a:pt x="109" y="138"/>
                    <a:pt x="107" y="139"/>
                  </a:cubicBezTo>
                  <a:cubicBezTo>
                    <a:pt x="104" y="141"/>
                    <a:pt x="102" y="141"/>
                    <a:pt x="100" y="143"/>
                  </a:cubicBezTo>
                  <a:cubicBezTo>
                    <a:pt x="97" y="146"/>
                    <a:pt x="95" y="147"/>
                    <a:pt x="94" y="149"/>
                  </a:cubicBezTo>
                  <a:cubicBezTo>
                    <a:pt x="92" y="150"/>
                    <a:pt x="93" y="151"/>
                    <a:pt x="90" y="152"/>
                  </a:cubicBezTo>
                  <a:cubicBezTo>
                    <a:pt x="87" y="154"/>
                    <a:pt x="86" y="154"/>
                    <a:pt x="83" y="154"/>
                  </a:cubicBezTo>
                  <a:cubicBezTo>
                    <a:pt x="80" y="154"/>
                    <a:pt x="80" y="156"/>
                    <a:pt x="77" y="156"/>
                  </a:cubicBezTo>
                  <a:cubicBezTo>
                    <a:pt x="74" y="156"/>
                    <a:pt x="73" y="157"/>
                    <a:pt x="72" y="157"/>
                  </a:cubicBezTo>
                  <a:cubicBezTo>
                    <a:pt x="71" y="156"/>
                    <a:pt x="70" y="154"/>
                    <a:pt x="68" y="158"/>
                  </a:cubicBezTo>
                  <a:cubicBezTo>
                    <a:pt x="66" y="161"/>
                    <a:pt x="67" y="165"/>
                    <a:pt x="64" y="169"/>
                  </a:cubicBezTo>
                  <a:cubicBezTo>
                    <a:pt x="62" y="173"/>
                    <a:pt x="61" y="174"/>
                    <a:pt x="59" y="176"/>
                  </a:cubicBezTo>
                  <a:cubicBezTo>
                    <a:pt x="57" y="177"/>
                    <a:pt x="58" y="178"/>
                    <a:pt x="55" y="180"/>
                  </a:cubicBezTo>
                  <a:cubicBezTo>
                    <a:pt x="53" y="181"/>
                    <a:pt x="52" y="182"/>
                    <a:pt x="51" y="182"/>
                  </a:cubicBezTo>
                  <a:cubicBezTo>
                    <a:pt x="49" y="183"/>
                    <a:pt x="44" y="190"/>
                    <a:pt x="44" y="192"/>
                  </a:cubicBezTo>
                  <a:cubicBezTo>
                    <a:pt x="43" y="194"/>
                    <a:pt x="43" y="195"/>
                    <a:pt x="42" y="198"/>
                  </a:cubicBezTo>
                  <a:cubicBezTo>
                    <a:pt x="42" y="200"/>
                    <a:pt x="41" y="205"/>
                    <a:pt x="40" y="208"/>
                  </a:cubicBezTo>
                  <a:cubicBezTo>
                    <a:pt x="39" y="209"/>
                    <a:pt x="39" y="210"/>
                    <a:pt x="39" y="211"/>
                  </a:cubicBezTo>
                  <a:cubicBezTo>
                    <a:pt x="39" y="212"/>
                    <a:pt x="38" y="212"/>
                    <a:pt x="38" y="213"/>
                  </a:cubicBezTo>
                  <a:cubicBezTo>
                    <a:pt x="38" y="214"/>
                    <a:pt x="37" y="214"/>
                    <a:pt x="36" y="215"/>
                  </a:cubicBezTo>
                  <a:cubicBezTo>
                    <a:pt x="34" y="216"/>
                    <a:pt x="34" y="214"/>
                    <a:pt x="32" y="217"/>
                  </a:cubicBezTo>
                  <a:cubicBezTo>
                    <a:pt x="29" y="220"/>
                    <a:pt x="23" y="229"/>
                    <a:pt x="21" y="232"/>
                  </a:cubicBezTo>
                  <a:cubicBezTo>
                    <a:pt x="20" y="236"/>
                    <a:pt x="19" y="238"/>
                    <a:pt x="17" y="240"/>
                  </a:cubicBezTo>
                  <a:cubicBezTo>
                    <a:pt x="15" y="242"/>
                    <a:pt x="14" y="245"/>
                    <a:pt x="13" y="246"/>
                  </a:cubicBezTo>
                  <a:cubicBezTo>
                    <a:pt x="11" y="246"/>
                    <a:pt x="9" y="248"/>
                    <a:pt x="8" y="249"/>
                  </a:cubicBezTo>
                  <a:cubicBezTo>
                    <a:pt x="8" y="251"/>
                    <a:pt x="7" y="253"/>
                    <a:pt x="6" y="255"/>
                  </a:cubicBezTo>
                  <a:cubicBezTo>
                    <a:pt x="6" y="256"/>
                    <a:pt x="5" y="259"/>
                    <a:pt x="6" y="261"/>
                  </a:cubicBezTo>
                  <a:cubicBezTo>
                    <a:pt x="6" y="263"/>
                    <a:pt x="7" y="265"/>
                    <a:pt x="8" y="267"/>
                  </a:cubicBezTo>
                  <a:cubicBezTo>
                    <a:pt x="9" y="269"/>
                    <a:pt x="9" y="271"/>
                    <a:pt x="10" y="272"/>
                  </a:cubicBezTo>
                  <a:cubicBezTo>
                    <a:pt x="10" y="272"/>
                    <a:pt x="14" y="273"/>
                    <a:pt x="15" y="275"/>
                  </a:cubicBezTo>
                  <a:cubicBezTo>
                    <a:pt x="16" y="277"/>
                    <a:pt x="17" y="278"/>
                    <a:pt x="17" y="280"/>
                  </a:cubicBezTo>
                  <a:cubicBezTo>
                    <a:pt x="18" y="283"/>
                    <a:pt x="19" y="282"/>
                    <a:pt x="18" y="285"/>
                  </a:cubicBezTo>
                  <a:cubicBezTo>
                    <a:pt x="17" y="287"/>
                    <a:pt x="17" y="288"/>
                    <a:pt x="15" y="290"/>
                  </a:cubicBezTo>
                  <a:cubicBezTo>
                    <a:pt x="14" y="292"/>
                    <a:pt x="13" y="294"/>
                    <a:pt x="13" y="296"/>
                  </a:cubicBezTo>
                  <a:cubicBezTo>
                    <a:pt x="13" y="296"/>
                    <a:pt x="13" y="296"/>
                    <a:pt x="13" y="296"/>
                  </a:cubicBezTo>
                  <a:cubicBezTo>
                    <a:pt x="14" y="299"/>
                    <a:pt x="14" y="298"/>
                    <a:pt x="15" y="300"/>
                  </a:cubicBezTo>
                  <a:cubicBezTo>
                    <a:pt x="17" y="303"/>
                    <a:pt x="18" y="302"/>
                    <a:pt x="18" y="306"/>
                  </a:cubicBezTo>
                  <a:cubicBezTo>
                    <a:pt x="19" y="310"/>
                    <a:pt x="20" y="309"/>
                    <a:pt x="19" y="313"/>
                  </a:cubicBezTo>
                  <a:cubicBezTo>
                    <a:pt x="18" y="318"/>
                    <a:pt x="20" y="319"/>
                    <a:pt x="18" y="321"/>
                  </a:cubicBezTo>
                  <a:cubicBezTo>
                    <a:pt x="16" y="323"/>
                    <a:pt x="16" y="326"/>
                    <a:pt x="15" y="327"/>
                  </a:cubicBezTo>
                  <a:cubicBezTo>
                    <a:pt x="14" y="328"/>
                    <a:pt x="12" y="328"/>
                    <a:pt x="13" y="330"/>
                  </a:cubicBezTo>
                  <a:cubicBezTo>
                    <a:pt x="14" y="333"/>
                    <a:pt x="15" y="332"/>
                    <a:pt x="15" y="334"/>
                  </a:cubicBezTo>
                  <a:cubicBezTo>
                    <a:pt x="14" y="335"/>
                    <a:pt x="14" y="337"/>
                    <a:pt x="12" y="339"/>
                  </a:cubicBezTo>
                  <a:cubicBezTo>
                    <a:pt x="11" y="342"/>
                    <a:pt x="14" y="337"/>
                    <a:pt x="11" y="346"/>
                  </a:cubicBezTo>
                  <a:cubicBezTo>
                    <a:pt x="8" y="355"/>
                    <a:pt x="8" y="356"/>
                    <a:pt x="7" y="357"/>
                  </a:cubicBezTo>
                  <a:cubicBezTo>
                    <a:pt x="5" y="358"/>
                    <a:pt x="8" y="355"/>
                    <a:pt x="5" y="358"/>
                  </a:cubicBezTo>
                  <a:cubicBezTo>
                    <a:pt x="3" y="361"/>
                    <a:pt x="2" y="363"/>
                    <a:pt x="2" y="364"/>
                  </a:cubicBezTo>
                  <a:cubicBezTo>
                    <a:pt x="2" y="366"/>
                    <a:pt x="0" y="366"/>
                    <a:pt x="2" y="368"/>
                  </a:cubicBezTo>
                  <a:cubicBezTo>
                    <a:pt x="4" y="371"/>
                    <a:pt x="3" y="371"/>
                    <a:pt x="5" y="374"/>
                  </a:cubicBezTo>
                  <a:cubicBezTo>
                    <a:pt x="6" y="377"/>
                    <a:pt x="6" y="379"/>
                    <a:pt x="7" y="380"/>
                  </a:cubicBezTo>
                  <a:cubicBezTo>
                    <a:pt x="8" y="382"/>
                    <a:pt x="11" y="381"/>
                    <a:pt x="11" y="383"/>
                  </a:cubicBezTo>
                  <a:cubicBezTo>
                    <a:pt x="11" y="385"/>
                    <a:pt x="16" y="385"/>
                    <a:pt x="15" y="388"/>
                  </a:cubicBezTo>
                  <a:cubicBezTo>
                    <a:pt x="14" y="391"/>
                    <a:pt x="12" y="393"/>
                    <a:pt x="10" y="393"/>
                  </a:cubicBezTo>
                  <a:cubicBezTo>
                    <a:pt x="10" y="393"/>
                    <a:pt x="7" y="396"/>
                    <a:pt x="7" y="397"/>
                  </a:cubicBezTo>
                  <a:cubicBezTo>
                    <a:pt x="6" y="398"/>
                    <a:pt x="4" y="399"/>
                    <a:pt x="7" y="400"/>
                  </a:cubicBezTo>
                  <a:cubicBezTo>
                    <a:pt x="9" y="400"/>
                    <a:pt x="11" y="399"/>
                    <a:pt x="11" y="401"/>
                  </a:cubicBezTo>
                  <a:cubicBezTo>
                    <a:pt x="12" y="402"/>
                    <a:pt x="12" y="404"/>
                    <a:pt x="12" y="404"/>
                  </a:cubicBezTo>
                  <a:cubicBezTo>
                    <a:pt x="12" y="404"/>
                    <a:pt x="12" y="409"/>
                    <a:pt x="13" y="409"/>
                  </a:cubicBezTo>
                  <a:cubicBezTo>
                    <a:pt x="14" y="409"/>
                    <a:pt x="17" y="409"/>
                    <a:pt x="17" y="409"/>
                  </a:cubicBezTo>
                  <a:cubicBezTo>
                    <a:pt x="17" y="409"/>
                    <a:pt x="18" y="409"/>
                    <a:pt x="20" y="409"/>
                  </a:cubicBezTo>
                  <a:cubicBezTo>
                    <a:pt x="21" y="410"/>
                    <a:pt x="22" y="411"/>
                    <a:pt x="23" y="411"/>
                  </a:cubicBezTo>
                  <a:cubicBezTo>
                    <a:pt x="25" y="411"/>
                    <a:pt x="27" y="409"/>
                    <a:pt x="28" y="409"/>
                  </a:cubicBezTo>
                  <a:cubicBezTo>
                    <a:pt x="28" y="409"/>
                    <a:pt x="32" y="409"/>
                    <a:pt x="32" y="410"/>
                  </a:cubicBezTo>
                  <a:cubicBezTo>
                    <a:pt x="32" y="411"/>
                    <a:pt x="32" y="411"/>
                    <a:pt x="31" y="414"/>
                  </a:cubicBezTo>
                  <a:cubicBezTo>
                    <a:pt x="31" y="417"/>
                    <a:pt x="27" y="418"/>
                    <a:pt x="27" y="418"/>
                  </a:cubicBezTo>
                  <a:cubicBezTo>
                    <a:pt x="25" y="419"/>
                    <a:pt x="25" y="418"/>
                    <a:pt x="26" y="420"/>
                  </a:cubicBezTo>
                  <a:cubicBezTo>
                    <a:pt x="27" y="423"/>
                    <a:pt x="28" y="423"/>
                    <a:pt x="29" y="423"/>
                  </a:cubicBezTo>
                  <a:cubicBezTo>
                    <a:pt x="31" y="423"/>
                    <a:pt x="32" y="424"/>
                    <a:pt x="33" y="424"/>
                  </a:cubicBezTo>
                  <a:cubicBezTo>
                    <a:pt x="34" y="424"/>
                    <a:pt x="35" y="424"/>
                    <a:pt x="36" y="425"/>
                  </a:cubicBezTo>
                  <a:cubicBezTo>
                    <a:pt x="37" y="427"/>
                    <a:pt x="38" y="426"/>
                    <a:pt x="39" y="428"/>
                  </a:cubicBezTo>
                  <a:cubicBezTo>
                    <a:pt x="40" y="430"/>
                    <a:pt x="41" y="432"/>
                    <a:pt x="40" y="433"/>
                  </a:cubicBezTo>
                  <a:cubicBezTo>
                    <a:pt x="38" y="433"/>
                    <a:pt x="37" y="434"/>
                    <a:pt x="38" y="436"/>
                  </a:cubicBezTo>
                  <a:cubicBezTo>
                    <a:pt x="40" y="437"/>
                    <a:pt x="40" y="437"/>
                    <a:pt x="41" y="438"/>
                  </a:cubicBezTo>
                  <a:cubicBezTo>
                    <a:pt x="43" y="438"/>
                    <a:pt x="43" y="439"/>
                    <a:pt x="44" y="439"/>
                  </a:cubicBezTo>
                  <a:cubicBezTo>
                    <a:pt x="45" y="439"/>
                    <a:pt x="45" y="439"/>
                    <a:pt x="47" y="439"/>
                  </a:cubicBezTo>
                  <a:cubicBezTo>
                    <a:pt x="48" y="439"/>
                    <a:pt x="48" y="439"/>
                    <a:pt x="49" y="440"/>
                  </a:cubicBezTo>
                  <a:cubicBezTo>
                    <a:pt x="49" y="440"/>
                    <a:pt x="51" y="442"/>
                    <a:pt x="51" y="443"/>
                  </a:cubicBezTo>
                  <a:cubicBezTo>
                    <a:pt x="52" y="444"/>
                    <a:pt x="53" y="445"/>
                    <a:pt x="52" y="446"/>
                  </a:cubicBezTo>
                  <a:cubicBezTo>
                    <a:pt x="51" y="447"/>
                    <a:pt x="50" y="448"/>
                    <a:pt x="51" y="448"/>
                  </a:cubicBezTo>
                  <a:cubicBezTo>
                    <a:pt x="52" y="449"/>
                    <a:pt x="55" y="450"/>
                    <a:pt x="55" y="450"/>
                  </a:cubicBezTo>
                  <a:cubicBezTo>
                    <a:pt x="55" y="450"/>
                    <a:pt x="57" y="451"/>
                    <a:pt x="58" y="452"/>
                  </a:cubicBezTo>
                  <a:cubicBezTo>
                    <a:pt x="58" y="452"/>
                    <a:pt x="59" y="455"/>
                    <a:pt x="59" y="456"/>
                  </a:cubicBezTo>
                  <a:cubicBezTo>
                    <a:pt x="59" y="457"/>
                    <a:pt x="59" y="458"/>
                    <a:pt x="59" y="458"/>
                  </a:cubicBezTo>
                  <a:cubicBezTo>
                    <a:pt x="59" y="458"/>
                    <a:pt x="58" y="460"/>
                    <a:pt x="59" y="461"/>
                  </a:cubicBezTo>
                  <a:cubicBezTo>
                    <a:pt x="59" y="462"/>
                    <a:pt x="61" y="459"/>
                    <a:pt x="62" y="460"/>
                  </a:cubicBezTo>
                  <a:cubicBezTo>
                    <a:pt x="64" y="461"/>
                    <a:pt x="63" y="463"/>
                    <a:pt x="63" y="463"/>
                  </a:cubicBezTo>
                  <a:cubicBezTo>
                    <a:pt x="63" y="463"/>
                    <a:pt x="62" y="465"/>
                    <a:pt x="61" y="465"/>
                  </a:cubicBezTo>
                  <a:cubicBezTo>
                    <a:pt x="61" y="466"/>
                    <a:pt x="60" y="467"/>
                    <a:pt x="61" y="468"/>
                  </a:cubicBezTo>
                  <a:cubicBezTo>
                    <a:pt x="62" y="468"/>
                    <a:pt x="62" y="470"/>
                    <a:pt x="64" y="471"/>
                  </a:cubicBezTo>
                  <a:cubicBezTo>
                    <a:pt x="65" y="471"/>
                    <a:pt x="67" y="473"/>
                    <a:pt x="67" y="473"/>
                  </a:cubicBezTo>
                  <a:cubicBezTo>
                    <a:pt x="70" y="474"/>
                    <a:pt x="70" y="474"/>
                    <a:pt x="70" y="474"/>
                  </a:cubicBezTo>
                  <a:cubicBezTo>
                    <a:pt x="70" y="474"/>
                    <a:pt x="70" y="476"/>
                    <a:pt x="70" y="476"/>
                  </a:cubicBezTo>
                  <a:cubicBezTo>
                    <a:pt x="70" y="476"/>
                    <a:pt x="72" y="479"/>
                    <a:pt x="73" y="480"/>
                  </a:cubicBezTo>
                  <a:cubicBezTo>
                    <a:pt x="74" y="481"/>
                    <a:pt x="74" y="481"/>
                    <a:pt x="75" y="481"/>
                  </a:cubicBezTo>
                  <a:cubicBezTo>
                    <a:pt x="76" y="481"/>
                    <a:pt x="77" y="483"/>
                    <a:pt x="77" y="483"/>
                  </a:cubicBezTo>
                  <a:cubicBezTo>
                    <a:pt x="78" y="483"/>
                    <a:pt x="79" y="484"/>
                    <a:pt x="79" y="484"/>
                  </a:cubicBezTo>
                  <a:cubicBezTo>
                    <a:pt x="79" y="484"/>
                    <a:pt x="79" y="486"/>
                    <a:pt x="80" y="487"/>
                  </a:cubicBezTo>
                  <a:cubicBezTo>
                    <a:pt x="81" y="487"/>
                    <a:pt x="82" y="488"/>
                    <a:pt x="82" y="488"/>
                  </a:cubicBezTo>
                  <a:cubicBezTo>
                    <a:pt x="82" y="488"/>
                    <a:pt x="84" y="487"/>
                    <a:pt x="85" y="488"/>
                  </a:cubicBezTo>
                  <a:cubicBezTo>
                    <a:pt x="85" y="488"/>
                    <a:pt x="87" y="490"/>
                    <a:pt x="87" y="491"/>
                  </a:cubicBezTo>
                  <a:cubicBezTo>
                    <a:pt x="87" y="492"/>
                    <a:pt x="89" y="491"/>
                    <a:pt x="90" y="492"/>
                  </a:cubicBezTo>
                  <a:cubicBezTo>
                    <a:pt x="92" y="493"/>
                    <a:pt x="92" y="494"/>
                    <a:pt x="93" y="495"/>
                  </a:cubicBezTo>
                  <a:cubicBezTo>
                    <a:pt x="95" y="496"/>
                    <a:pt x="95" y="496"/>
                    <a:pt x="95" y="497"/>
                  </a:cubicBezTo>
                  <a:cubicBezTo>
                    <a:pt x="98" y="499"/>
                    <a:pt x="97" y="499"/>
                    <a:pt x="98" y="499"/>
                  </a:cubicBezTo>
                  <a:cubicBezTo>
                    <a:pt x="98" y="499"/>
                    <a:pt x="99" y="499"/>
                    <a:pt x="100" y="500"/>
                  </a:cubicBezTo>
                  <a:cubicBezTo>
                    <a:pt x="102" y="500"/>
                    <a:pt x="101" y="500"/>
                    <a:pt x="102" y="500"/>
                  </a:cubicBezTo>
                  <a:cubicBezTo>
                    <a:pt x="104" y="500"/>
                    <a:pt x="102" y="499"/>
                    <a:pt x="104" y="500"/>
                  </a:cubicBezTo>
                  <a:cubicBezTo>
                    <a:pt x="105" y="501"/>
                    <a:pt x="107" y="502"/>
                    <a:pt x="107" y="502"/>
                  </a:cubicBezTo>
                  <a:cubicBezTo>
                    <a:pt x="107" y="504"/>
                    <a:pt x="107" y="504"/>
                    <a:pt x="107" y="505"/>
                  </a:cubicBezTo>
                  <a:cubicBezTo>
                    <a:pt x="110" y="507"/>
                    <a:pt x="105" y="501"/>
                    <a:pt x="110" y="507"/>
                  </a:cubicBezTo>
                  <a:cubicBezTo>
                    <a:pt x="116" y="512"/>
                    <a:pt x="114" y="512"/>
                    <a:pt x="117" y="514"/>
                  </a:cubicBezTo>
                  <a:cubicBezTo>
                    <a:pt x="120" y="516"/>
                    <a:pt x="120" y="517"/>
                    <a:pt x="121" y="517"/>
                  </a:cubicBezTo>
                  <a:cubicBezTo>
                    <a:pt x="121" y="516"/>
                    <a:pt x="122" y="517"/>
                    <a:pt x="124" y="517"/>
                  </a:cubicBezTo>
                  <a:cubicBezTo>
                    <a:pt x="125" y="517"/>
                    <a:pt x="124" y="516"/>
                    <a:pt x="126" y="517"/>
                  </a:cubicBezTo>
                  <a:cubicBezTo>
                    <a:pt x="128" y="519"/>
                    <a:pt x="129" y="519"/>
                    <a:pt x="129" y="519"/>
                  </a:cubicBezTo>
                  <a:cubicBezTo>
                    <a:pt x="131" y="520"/>
                    <a:pt x="131" y="520"/>
                    <a:pt x="131" y="520"/>
                  </a:cubicBezTo>
                  <a:cubicBezTo>
                    <a:pt x="132" y="521"/>
                    <a:pt x="135" y="523"/>
                    <a:pt x="135" y="523"/>
                  </a:cubicBezTo>
                  <a:cubicBezTo>
                    <a:pt x="138" y="524"/>
                    <a:pt x="137" y="524"/>
                    <a:pt x="140" y="525"/>
                  </a:cubicBezTo>
                  <a:cubicBezTo>
                    <a:pt x="142" y="526"/>
                    <a:pt x="142" y="526"/>
                    <a:pt x="142" y="526"/>
                  </a:cubicBezTo>
                  <a:cubicBezTo>
                    <a:pt x="142" y="526"/>
                    <a:pt x="146" y="527"/>
                    <a:pt x="147" y="526"/>
                  </a:cubicBezTo>
                  <a:cubicBezTo>
                    <a:pt x="147" y="526"/>
                    <a:pt x="151" y="524"/>
                    <a:pt x="152" y="523"/>
                  </a:cubicBezTo>
                  <a:cubicBezTo>
                    <a:pt x="154" y="522"/>
                    <a:pt x="161" y="518"/>
                    <a:pt x="162" y="518"/>
                  </a:cubicBezTo>
                  <a:cubicBezTo>
                    <a:pt x="163" y="518"/>
                    <a:pt x="165" y="517"/>
                    <a:pt x="167" y="516"/>
                  </a:cubicBezTo>
                  <a:cubicBezTo>
                    <a:pt x="167" y="516"/>
                    <a:pt x="167" y="516"/>
                    <a:pt x="168" y="516"/>
                  </a:cubicBezTo>
                  <a:cubicBezTo>
                    <a:pt x="169" y="516"/>
                    <a:pt x="171" y="515"/>
                    <a:pt x="172" y="515"/>
                  </a:cubicBezTo>
                  <a:cubicBezTo>
                    <a:pt x="173" y="515"/>
                    <a:pt x="174" y="515"/>
                    <a:pt x="176" y="515"/>
                  </a:cubicBezTo>
                  <a:cubicBezTo>
                    <a:pt x="177" y="515"/>
                    <a:pt x="181" y="514"/>
                    <a:pt x="182" y="514"/>
                  </a:cubicBezTo>
                  <a:cubicBezTo>
                    <a:pt x="183" y="514"/>
                    <a:pt x="184" y="514"/>
                    <a:pt x="186" y="514"/>
                  </a:cubicBezTo>
                  <a:cubicBezTo>
                    <a:pt x="187" y="514"/>
                    <a:pt x="190" y="513"/>
                    <a:pt x="191" y="513"/>
                  </a:cubicBezTo>
                  <a:cubicBezTo>
                    <a:pt x="193" y="513"/>
                    <a:pt x="195" y="513"/>
                    <a:pt x="197" y="514"/>
                  </a:cubicBezTo>
                  <a:cubicBezTo>
                    <a:pt x="198" y="514"/>
                    <a:pt x="199" y="513"/>
                    <a:pt x="203" y="514"/>
                  </a:cubicBezTo>
                  <a:cubicBezTo>
                    <a:pt x="206" y="514"/>
                    <a:pt x="205" y="516"/>
                    <a:pt x="208" y="516"/>
                  </a:cubicBezTo>
                  <a:cubicBezTo>
                    <a:pt x="211" y="516"/>
                    <a:pt x="211" y="517"/>
                    <a:pt x="214" y="517"/>
                  </a:cubicBezTo>
                  <a:cubicBezTo>
                    <a:pt x="216" y="517"/>
                    <a:pt x="212" y="517"/>
                    <a:pt x="216" y="517"/>
                  </a:cubicBezTo>
                  <a:cubicBezTo>
                    <a:pt x="220" y="516"/>
                    <a:pt x="221" y="517"/>
                    <a:pt x="221" y="517"/>
                  </a:cubicBezTo>
                  <a:cubicBezTo>
                    <a:pt x="222" y="517"/>
                    <a:pt x="220" y="517"/>
                    <a:pt x="224" y="519"/>
                  </a:cubicBezTo>
                  <a:cubicBezTo>
                    <a:pt x="227" y="520"/>
                    <a:pt x="227" y="520"/>
                    <a:pt x="228" y="520"/>
                  </a:cubicBezTo>
                  <a:cubicBezTo>
                    <a:pt x="230" y="519"/>
                    <a:pt x="230" y="519"/>
                    <a:pt x="232" y="518"/>
                  </a:cubicBezTo>
                  <a:cubicBezTo>
                    <a:pt x="233" y="518"/>
                    <a:pt x="242" y="513"/>
                    <a:pt x="244" y="513"/>
                  </a:cubicBezTo>
                  <a:cubicBezTo>
                    <a:pt x="246" y="513"/>
                    <a:pt x="246" y="513"/>
                    <a:pt x="249" y="512"/>
                  </a:cubicBezTo>
                  <a:cubicBezTo>
                    <a:pt x="249" y="512"/>
                    <a:pt x="249" y="512"/>
                    <a:pt x="250" y="512"/>
                  </a:cubicBezTo>
                  <a:cubicBezTo>
                    <a:pt x="250" y="512"/>
                    <a:pt x="250" y="512"/>
                    <a:pt x="250" y="512"/>
                  </a:cubicBezTo>
                  <a:cubicBezTo>
                    <a:pt x="252" y="511"/>
                    <a:pt x="254" y="511"/>
                    <a:pt x="254" y="511"/>
                  </a:cubicBezTo>
                  <a:cubicBezTo>
                    <a:pt x="257" y="509"/>
                    <a:pt x="256" y="510"/>
                    <a:pt x="258" y="508"/>
                  </a:cubicBezTo>
                  <a:cubicBezTo>
                    <a:pt x="261" y="506"/>
                    <a:pt x="262" y="507"/>
                    <a:pt x="263" y="506"/>
                  </a:cubicBezTo>
                  <a:cubicBezTo>
                    <a:pt x="265" y="504"/>
                    <a:pt x="268" y="504"/>
                    <a:pt x="270" y="503"/>
                  </a:cubicBezTo>
                  <a:cubicBezTo>
                    <a:pt x="271" y="503"/>
                    <a:pt x="274" y="503"/>
                    <a:pt x="275" y="502"/>
                  </a:cubicBezTo>
                  <a:cubicBezTo>
                    <a:pt x="276" y="501"/>
                    <a:pt x="277" y="500"/>
                    <a:pt x="278" y="499"/>
                  </a:cubicBezTo>
                  <a:cubicBezTo>
                    <a:pt x="280" y="498"/>
                    <a:pt x="280" y="499"/>
                    <a:pt x="282" y="498"/>
                  </a:cubicBezTo>
                  <a:cubicBezTo>
                    <a:pt x="284" y="497"/>
                    <a:pt x="284" y="498"/>
                    <a:pt x="286" y="498"/>
                  </a:cubicBezTo>
                  <a:cubicBezTo>
                    <a:pt x="288" y="497"/>
                    <a:pt x="289" y="497"/>
                    <a:pt x="290" y="497"/>
                  </a:cubicBezTo>
                  <a:cubicBezTo>
                    <a:pt x="291" y="497"/>
                    <a:pt x="293" y="498"/>
                    <a:pt x="295" y="497"/>
                  </a:cubicBezTo>
                  <a:cubicBezTo>
                    <a:pt x="297" y="497"/>
                    <a:pt x="298" y="497"/>
                    <a:pt x="299" y="497"/>
                  </a:cubicBezTo>
                  <a:cubicBezTo>
                    <a:pt x="301" y="497"/>
                    <a:pt x="304" y="498"/>
                    <a:pt x="305" y="497"/>
                  </a:cubicBezTo>
                  <a:cubicBezTo>
                    <a:pt x="307" y="496"/>
                    <a:pt x="308" y="497"/>
                    <a:pt x="309" y="496"/>
                  </a:cubicBezTo>
                  <a:cubicBezTo>
                    <a:pt x="310" y="495"/>
                    <a:pt x="312" y="496"/>
                    <a:pt x="312" y="496"/>
                  </a:cubicBezTo>
                  <a:cubicBezTo>
                    <a:pt x="312" y="496"/>
                    <a:pt x="315" y="496"/>
                    <a:pt x="317" y="496"/>
                  </a:cubicBezTo>
                  <a:cubicBezTo>
                    <a:pt x="318" y="496"/>
                    <a:pt x="319" y="496"/>
                    <a:pt x="321" y="496"/>
                  </a:cubicBezTo>
                  <a:cubicBezTo>
                    <a:pt x="322" y="496"/>
                    <a:pt x="323" y="496"/>
                    <a:pt x="323" y="496"/>
                  </a:cubicBezTo>
                  <a:cubicBezTo>
                    <a:pt x="327" y="498"/>
                    <a:pt x="327" y="498"/>
                    <a:pt x="327" y="498"/>
                  </a:cubicBezTo>
                  <a:cubicBezTo>
                    <a:pt x="327" y="498"/>
                    <a:pt x="331" y="499"/>
                    <a:pt x="333" y="501"/>
                  </a:cubicBezTo>
                  <a:cubicBezTo>
                    <a:pt x="337" y="505"/>
                    <a:pt x="335" y="505"/>
                    <a:pt x="338" y="507"/>
                  </a:cubicBezTo>
                  <a:cubicBezTo>
                    <a:pt x="340" y="510"/>
                    <a:pt x="338" y="513"/>
                    <a:pt x="339" y="515"/>
                  </a:cubicBezTo>
                  <a:cubicBezTo>
                    <a:pt x="340" y="517"/>
                    <a:pt x="349" y="527"/>
                    <a:pt x="349" y="527"/>
                  </a:cubicBezTo>
                  <a:cubicBezTo>
                    <a:pt x="350" y="528"/>
                    <a:pt x="352" y="529"/>
                    <a:pt x="353" y="529"/>
                  </a:cubicBezTo>
                  <a:cubicBezTo>
                    <a:pt x="354" y="528"/>
                    <a:pt x="359" y="528"/>
                    <a:pt x="359" y="528"/>
                  </a:cubicBezTo>
                  <a:cubicBezTo>
                    <a:pt x="359" y="528"/>
                    <a:pt x="362" y="528"/>
                    <a:pt x="363" y="528"/>
                  </a:cubicBezTo>
                  <a:cubicBezTo>
                    <a:pt x="364" y="527"/>
                    <a:pt x="365" y="527"/>
                    <a:pt x="367" y="526"/>
                  </a:cubicBezTo>
                  <a:cubicBezTo>
                    <a:pt x="369" y="526"/>
                    <a:pt x="371" y="526"/>
                    <a:pt x="372" y="526"/>
                  </a:cubicBezTo>
                  <a:cubicBezTo>
                    <a:pt x="372" y="525"/>
                    <a:pt x="372" y="526"/>
                    <a:pt x="374" y="524"/>
                  </a:cubicBezTo>
                  <a:cubicBezTo>
                    <a:pt x="377" y="523"/>
                    <a:pt x="377" y="523"/>
                    <a:pt x="378" y="523"/>
                  </a:cubicBezTo>
                  <a:cubicBezTo>
                    <a:pt x="380" y="522"/>
                    <a:pt x="380" y="522"/>
                    <a:pt x="382" y="521"/>
                  </a:cubicBezTo>
                  <a:cubicBezTo>
                    <a:pt x="383" y="520"/>
                    <a:pt x="382" y="520"/>
                    <a:pt x="384" y="520"/>
                  </a:cubicBezTo>
                  <a:cubicBezTo>
                    <a:pt x="387" y="520"/>
                    <a:pt x="382" y="516"/>
                    <a:pt x="388" y="521"/>
                  </a:cubicBezTo>
                  <a:cubicBezTo>
                    <a:pt x="395" y="525"/>
                    <a:pt x="393" y="527"/>
                    <a:pt x="395" y="527"/>
                  </a:cubicBezTo>
                  <a:cubicBezTo>
                    <a:pt x="397" y="527"/>
                    <a:pt x="396" y="528"/>
                    <a:pt x="399" y="528"/>
                  </a:cubicBezTo>
                  <a:cubicBezTo>
                    <a:pt x="402" y="528"/>
                    <a:pt x="402" y="529"/>
                    <a:pt x="403" y="530"/>
                  </a:cubicBezTo>
                  <a:cubicBezTo>
                    <a:pt x="405" y="531"/>
                    <a:pt x="403" y="527"/>
                    <a:pt x="405" y="532"/>
                  </a:cubicBezTo>
                  <a:cubicBezTo>
                    <a:pt x="407" y="537"/>
                    <a:pt x="407" y="531"/>
                    <a:pt x="407" y="537"/>
                  </a:cubicBezTo>
                  <a:cubicBezTo>
                    <a:pt x="408" y="543"/>
                    <a:pt x="409" y="543"/>
                    <a:pt x="409" y="544"/>
                  </a:cubicBezTo>
                  <a:cubicBezTo>
                    <a:pt x="409" y="545"/>
                    <a:pt x="408" y="546"/>
                    <a:pt x="409" y="547"/>
                  </a:cubicBezTo>
                  <a:cubicBezTo>
                    <a:pt x="409" y="547"/>
                    <a:pt x="411" y="547"/>
                    <a:pt x="410" y="549"/>
                  </a:cubicBezTo>
                  <a:cubicBezTo>
                    <a:pt x="410" y="551"/>
                    <a:pt x="409" y="554"/>
                    <a:pt x="409" y="554"/>
                  </a:cubicBezTo>
                  <a:cubicBezTo>
                    <a:pt x="407" y="557"/>
                    <a:pt x="407" y="557"/>
                    <a:pt x="407" y="557"/>
                  </a:cubicBezTo>
                  <a:cubicBezTo>
                    <a:pt x="407" y="557"/>
                    <a:pt x="409" y="559"/>
                    <a:pt x="409" y="560"/>
                  </a:cubicBezTo>
                  <a:cubicBezTo>
                    <a:pt x="407" y="564"/>
                    <a:pt x="407" y="564"/>
                    <a:pt x="407" y="564"/>
                  </a:cubicBezTo>
                  <a:cubicBezTo>
                    <a:pt x="407" y="564"/>
                    <a:pt x="405" y="565"/>
                    <a:pt x="405" y="566"/>
                  </a:cubicBezTo>
                  <a:cubicBezTo>
                    <a:pt x="405" y="570"/>
                    <a:pt x="405" y="568"/>
                    <a:pt x="405" y="569"/>
                  </a:cubicBezTo>
                  <a:cubicBezTo>
                    <a:pt x="404" y="570"/>
                    <a:pt x="402" y="570"/>
                    <a:pt x="402" y="573"/>
                  </a:cubicBezTo>
                  <a:cubicBezTo>
                    <a:pt x="402" y="575"/>
                    <a:pt x="402" y="573"/>
                    <a:pt x="402" y="576"/>
                  </a:cubicBezTo>
                  <a:cubicBezTo>
                    <a:pt x="403" y="580"/>
                    <a:pt x="402" y="580"/>
                    <a:pt x="402" y="580"/>
                  </a:cubicBezTo>
                  <a:cubicBezTo>
                    <a:pt x="404" y="584"/>
                    <a:pt x="405" y="581"/>
                    <a:pt x="404" y="583"/>
                  </a:cubicBezTo>
                  <a:cubicBezTo>
                    <a:pt x="403" y="586"/>
                    <a:pt x="402" y="586"/>
                    <a:pt x="402" y="587"/>
                  </a:cubicBezTo>
                  <a:cubicBezTo>
                    <a:pt x="402" y="588"/>
                    <a:pt x="406" y="590"/>
                    <a:pt x="405" y="590"/>
                  </a:cubicBezTo>
                  <a:cubicBezTo>
                    <a:pt x="404" y="591"/>
                    <a:pt x="403" y="594"/>
                    <a:pt x="402" y="594"/>
                  </a:cubicBezTo>
                  <a:cubicBezTo>
                    <a:pt x="402" y="594"/>
                    <a:pt x="399" y="596"/>
                    <a:pt x="399" y="596"/>
                  </a:cubicBezTo>
                  <a:cubicBezTo>
                    <a:pt x="399" y="600"/>
                    <a:pt x="399" y="600"/>
                    <a:pt x="399" y="600"/>
                  </a:cubicBezTo>
                  <a:cubicBezTo>
                    <a:pt x="399" y="600"/>
                    <a:pt x="397" y="600"/>
                    <a:pt x="396" y="603"/>
                  </a:cubicBezTo>
                  <a:cubicBezTo>
                    <a:pt x="395" y="606"/>
                    <a:pt x="397" y="608"/>
                    <a:pt x="396" y="610"/>
                  </a:cubicBezTo>
                  <a:cubicBezTo>
                    <a:pt x="396" y="612"/>
                    <a:pt x="394" y="612"/>
                    <a:pt x="395" y="614"/>
                  </a:cubicBezTo>
                  <a:cubicBezTo>
                    <a:pt x="395" y="616"/>
                    <a:pt x="394" y="617"/>
                    <a:pt x="396" y="618"/>
                  </a:cubicBezTo>
                  <a:cubicBezTo>
                    <a:pt x="398" y="618"/>
                    <a:pt x="395" y="617"/>
                    <a:pt x="398" y="618"/>
                  </a:cubicBezTo>
                  <a:cubicBezTo>
                    <a:pt x="398" y="619"/>
                    <a:pt x="399" y="619"/>
                    <a:pt x="399" y="619"/>
                  </a:cubicBezTo>
                  <a:cubicBezTo>
                    <a:pt x="399" y="619"/>
                    <a:pt x="399" y="619"/>
                    <a:pt x="399" y="619"/>
                  </a:cubicBezTo>
                  <a:cubicBezTo>
                    <a:pt x="400" y="622"/>
                    <a:pt x="401" y="624"/>
                    <a:pt x="401" y="624"/>
                  </a:cubicBezTo>
                  <a:cubicBezTo>
                    <a:pt x="401" y="624"/>
                    <a:pt x="405" y="630"/>
                    <a:pt x="406" y="631"/>
                  </a:cubicBezTo>
                  <a:cubicBezTo>
                    <a:pt x="408" y="632"/>
                    <a:pt x="410" y="635"/>
                    <a:pt x="411" y="635"/>
                  </a:cubicBezTo>
                  <a:cubicBezTo>
                    <a:pt x="411" y="635"/>
                    <a:pt x="415" y="639"/>
                    <a:pt x="415" y="640"/>
                  </a:cubicBezTo>
                  <a:cubicBezTo>
                    <a:pt x="415" y="640"/>
                    <a:pt x="416" y="642"/>
                    <a:pt x="416" y="643"/>
                  </a:cubicBezTo>
                  <a:cubicBezTo>
                    <a:pt x="416" y="643"/>
                    <a:pt x="418" y="645"/>
                    <a:pt x="421" y="646"/>
                  </a:cubicBezTo>
                  <a:cubicBezTo>
                    <a:pt x="423" y="647"/>
                    <a:pt x="423" y="648"/>
                    <a:pt x="425" y="650"/>
                  </a:cubicBezTo>
                  <a:cubicBezTo>
                    <a:pt x="427" y="651"/>
                    <a:pt x="431" y="656"/>
                    <a:pt x="432" y="656"/>
                  </a:cubicBezTo>
                  <a:cubicBezTo>
                    <a:pt x="433" y="657"/>
                    <a:pt x="434" y="660"/>
                    <a:pt x="435" y="660"/>
                  </a:cubicBezTo>
                  <a:cubicBezTo>
                    <a:pt x="437" y="661"/>
                    <a:pt x="438" y="666"/>
                    <a:pt x="438" y="666"/>
                  </a:cubicBezTo>
                  <a:cubicBezTo>
                    <a:pt x="438" y="666"/>
                    <a:pt x="439" y="668"/>
                    <a:pt x="440" y="669"/>
                  </a:cubicBezTo>
                  <a:cubicBezTo>
                    <a:pt x="441" y="670"/>
                    <a:pt x="442" y="671"/>
                    <a:pt x="443" y="673"/>
                  </a:cubicBezTo>
                  <a:cubicBezTo>
                    <a:pt x="444" y="675"/>
                    <a:pt x="442" y="678"/>
                    <a:pt x="445" y="680"/>
                  </a:cubicBezTo>
                  <a:cubicBezTo>
                    <a:pt x="447" y="682"/>
                    <a:pt x="448" y="682"/>
                    <a:pt x="449" y="682"/>
                  </a:cubicBezTo>
                  <a:cubicBezTo>
                    <a:pt x="450" y="682"/>
                    <a:pt x="452" y="683"/>
                    <a:pt x="452" y="683"/>
                  </a:cubicBezTo>
                  <a:cubicBezTo>
                    <a:pt x="452" y="683"/>
                    <a:pt x="453" y="682"/>
                    <a:pt x="454" y="682"/>
                  </a:cubicBezTo>
                  <a:cubicBezTo>
                    <a:pt x="455" y="682"/>
                    <a:pt x="456" y="685"/>
                    <a:pt x="456" y="685"/>
                  </a:cubicBezTo>
                  <a:cubicBezTo>
                    <a:pt x="456" y="685"/>
                    <a:pt x="454" y="689"/>
                    <a:pt x="452" y="689"/>
                  </a:cubicBezTo>
                  <a:cubicBezTo>
                    <a:pt x="451" y="688"/>
                    <a:pt x="448" y="688"/>
                    <a:pt x="448" y="689"/>
                  </a:cubicBezTo>
                  <a:cubicBezTo>
                    <a:pt x="447" y="691"/>
                    <a:pt x="449" y="693"/>
                    <a:pt x="449" y="694"/>
                  </a:cubicBezTo>
                  <a:cubicBezTo>
                    <a:pt x="450" y="694"/>
                    <a:pt x="449" y="694"/>
                    <a:pt x="451" y="697"/>
                  </a:cubicBezTo>
                  <a:cubicBezTo>
                    <a:pt x="453" y="699"/>
                    <a:pt x="453" y="705"/>
                    <a:pt x="454" y="706"/>
                  </a:cubicBezTo>
                  <a:cubicBezTo>
                    <a:pt x="455" y="707"/>
                    <a:pt x="457" y="711"/>
                    <a:pt x="458" y="712"/>
                  </a:cubicBezTo>
                  <a:cubicBezTo>
                    <a:pt x="458" y="713"/>
                    <a:pt x="459" y="716"/>
                    <a:pt x="460" y="718"/>
                  </a:cubicBezTo>
                  <a:cubicBezTo>
                    <a:pt x="461" y="719"/>
                    <a:pt x="460" y="716"/>
                    <a:pt x="461" y="719"/>
                  </a:cubicBezTo>
                  <a:cubicBezTo>
                    <a:pt x="462" y="722"/>
                    <a:pt x="462" y="718"/>
                    <a:pt x="462" y="722"/>
                  </a:cubicBezTo>
                  <a:cubicBezTo>
                    <a:pt x="462" y="725"/>
                    <a:pt x="461" y="725"/>
                    <a:pt x="461" y="726"/>
                  </a:cubicBezTo>
                  <a:cubicBezTo>
                    <a:pt x="461" y="727"/>
                    <a:pt x="460" y="728"/>
                    <a:pt x="459" y="728"/>
                  </a:cubicBezTo>
                  <a:cubicBezTo>
                    <a:pt x="458" y="728"/>
                    <a:pt x="457" y="728"/>
                    <a:pt x="457" y="728"/>
                  </a:cubicBezTo>
                  <a:cubicBezTo>
                    <a:pt x="457" y="728"/>
                    <a:pt x="457" y="732"/>
                    <a:pt x="457" y="733"/>
                  </a:cubicBezTo>
                  <a:cubicBezTo>
                    <a:pt x="459" y="738"/>
                    <a:pt x="459" y="738"/>
                    <a:pt x="459" y="738"/>
                  </a:cubicBezTo>
                  <a:cubicBezTo>
                    <a:pt x="459" y="738"/>
                    <a:pt x="463" y="748"/>
                    <a:pt x="464" y="750"/>
                  </a:cubicBezTo>
                  <a:cubicBezTo>
                    <a:pt x="465" y="751"/>
                    <a:pt x="465" y="755"/>
                    <a:pt x="467" y="756"/>
                  </a:cubicBezTo>
                  <a:cubicBezTo>
                    <a:pt x="468" y="757"/>
                    <a:pt x="468" y="762"/>
                    <a:pt x="468" y="763"/>
                  </a:cubicBezTo>
                  <a:cubicBezTo>
                    <a:pt x="468" y="764"/>
                    <a:pt x="468" y="768"/>
                    <a:pt x="468" y="768"/>
                  </a:cubicBezTo>
                  <a:cubicBezTo>
                    <a:pt x="468" y="769"/>
                    <a:pt x="467" y="771"/>
                    <a:pt x="467" y="773"/>
                  </a:cubicBezTo>
                  <a:cubicBezTo>
                    <a:pt x="466" y="774"/>
                    <a:pt x="464" y="782"/>
                    <a:pt x="461" y="783"/>
                  </a:cubicBezTo>
                  <a:cubicBezTo>
                    <a:pt x="459" y="784"/>
                    <a:pt x="457" y="788"/>
                    <a:pt x="456" y="788"/>
                  </a:cubicBezTo>
                  <a:cubicBezTo>
                    <a:pt x="455" y="787"/>
                    <a:pt x="453" y="788"/>
                    <a:pt x="453" y="789"/>
                  </a:cubicBezTo>
                  <a:cubicBezTo>
                    <a:pt x="453" y="791"/>
                    <a:pt x="453" y="787"/>
                    <a:pt x="453" y="791"/>
                  </a:cubicBezTo>
                  <a:cubicBezTo>
                    <a:pt x="452" y="794"/>
                    <a:pt x="452" y="794"/>
                    <a:pt x="452" y="794"/>
                  </a:cubicBezTo>
                  <a:cubicBezTo>
                    <a:pt x="452" y="795"/>
                    <a:pt x="451" y="798"/>
                    <a:pt x="451" y="798"/>
                  </a:cubicBezTo>
                  <a:cubicBezTo>
                    <a:pt x="451" y="798"/>
                    <a:pt x="449" y="801"/>
                    <a:pt x="448" y="803"/>
                  </a:cubicBezTo>
                  <a:cubicBezTo>
                    <a:pt x="448" y="805"/>
                    <a:pt x="448" y="805"/>
                    <a:pt x="447" y="807"/>
                  </a:cubicBezTo>
                  <a:cubicBezTo>
                    <a:pt x="446" y="809"/>
                    <a:pt x="444" y="810"/>
                    <a:pt x="445" y="812"/>
                  </a:cubicBezTo>
                  <a:cubicBezTo>
                    <a:pt x="445" y="813"/>
                    <a:pt x="445" y="816"/>
                    <a:pt x="445" y="817"/>
                  </a:cubicBezTo>
                  <a:cubicBezTo>
                    <a:pt x="444" y="819"/>
                    <a:pt x="443" y="823"/>
                    <a:pt x="442" y="824"/>
                  </a:cubicBezTo>
                  <a:cubicBezTo>
                    <a:pt x="441" y="825"/>
                    <a:pt x="441" y="822"/>
                    <a:pt x="441" y="826"/>
                  </a:cubicBezTo>
                  <a:cubicBezTo>
                    <a:pt x="440" y="830"/>
                    <a:pt x="443" y="828"/>
                    <a:pt x="440" y="831"/>
                  </a:cubicBezTo>
                  <a:cubicBezTo>
                    <a:pt x="437" y="833"/>
                    <a:pt x="437" y="833"/>
                    <a:pt x="437" y="833"/>
                  </a:cubicBezTo>
                  <a:cubicBezTo>
                    <a:pt x="437" y="833"/>
                    <a:pt x="435" y="837"/>
                    <a:pt x="435" y="838"/>
                  </a:cubicBezTo>
                  <a:cubicBezTo>
                    <a:pt x="435" y="839"/>
                    <a:pt x="435" y="837"/>
                    <a:pt x="436" y="843"/>
                  </a:cubicBezTo>
                  <a:cubicBezTo>
                    <a:pt x="437" y="848"/>
                    <a:pt x="437" y="857"/>
                    <a:pt x="437" y="857"/>
                  </a:cubicBezTo>
                  <a:cubicBezTo>
                    <a:pt x="436" y="858"/>
                    <a:pt x="436" y="866"/>
                    <a:pt x="436" y="866"/>
                  </a:cubicBezTo>
                  <a:cubicBezTo>
                    <a:pt x="437" y="870"/>
                    <a:pt x="435" y="867"/>
                    <a:pt x="437" y="870"/>
                  </a:cubicBezTo>
                  <a:cubicBezTo>
                    <a:pt x="439" y="873"/>
                    <a:pt x="438" y="870"/>
                    <a:pt x="441" y="875"/>
                  </a:cubicBezTo>
                  <a:cubicBezTo>
                    <a:pt x="444" y="880"/>
                    <a:pt x="444" y="879"/>
                    <a:pt x="447" y="884"/>
                  </a:cubicBezTo>
                  <a:cubicBezTo>
                    <a:pt x="450" y="888"/>
                    <a:pt x="454" y="900"/>
                    <a:pt x="456" y="903"/>
                  </a:cubicBezTo>
                  <a:cubicBezTo>
                    <a:pt x="458" y="905"/>
                    <a:pt x="459" y="909"/>
                    <a:pt x="459" y="910"/>
                  </a:cubicBezTo>
                  <a:cubicBezTo>
                    <a:pt x="461" y="917"/>
                    <a:pt x="458" y="913"/>
                    <a:pt x="460" y="916"/>
                  </a:cubicBezTo>
                  <a:cubicBezTo>
                    <a:pt x="462" y="918"/>
                    <a:pt x="464" y="920"/>
                    <a:pt x="464" y="920"/>
                  </a:cubicBezTo>
                  <a:cubicBezTo>
                    <a:pt x="464" y="920"/>
                    <a:pt x="465" y="922"/>
                    <a:pt x="467" y="923"/>
                  </a:cubicBezTo>
                  <a:cubicBezTo>
                    <a:pt x="468" y="923"/>
                    <a:pt x="468" y="925"/>
                    <a:pt x="470" y="927"/>
                  </a:cubicBezTo>
                  <a:cubicBezTo>
                    <a:pt x="471" y="928"/>
                    <a:pt x="468" y="922"/>
                    <a:pt x="471" y="928"/>
                  </a:cubicBezTo>
                  <a:cubicBezTo>
                    <a:pt x="475" y="935"/>
                    <a:pt x="475" y="937"/>
                    <a:pt x="476" y="938"/>
                  </a:cubicBezTo>
                  <a:cubicBezTo>
                    <a:pt x="478" y="943"/>
                    <a:pt x="478" y="940"/>
                    <a:pt x="478" y="943"/>
                  </a:cubicBezTo>
                  <a:cubicBezTo>
                    <a:pt x="475" y="950"/>
                    <a:pt x="476" y="954"/>
                    <a:pt x="476" y="956"/>
                  </a:cubicBezTo>
                  <a:cubicBezTo>
                    <a:pt x="476" y="958"/>
                    <a:pt x="476" y="960"/>
                    <a:pt x="477" y="962"/>
                  </a:cubicBezTo>
                  <a:cubicBezTo>
                    <a:pt x="477" y="964"/>
                    <a:pt x="478" y="962"/>
                    <a:pt x="478" y="967"/>
                  </a:cubicBezTo>
                  <a:cubicBezTo>
                    <a:pt x="477" y="972"/>
                    <a:pt x="474" y="968"/>
                    <a:pt x="478" y="974"/>
                  </a:cubicBezTo>
                  <a:cubicBezTo>
                    <a:pt x="481" y="979"/>
                    <a:pt x="481" y="979"/>
                    <a:pt x="481" y="981"/>
                  </a:cubicBezTo>
                  <a:cubicBezTo>
                    <a:pt x="481" y="982"/>
                    <a:pt x="482" y="985"/>
                    <a:pt x="481" y="986"/>
                  </a:cubicBezTo>
                  <a:cubicBezTo>
                    <a:pt x="480" y="987"/>
                    <a:pt x="480" y="990"/>
                    <a:pt x="480" y="991"/>
                  </a:cubicBezTo>
                  <a:cubicBezTo>
                    <a:pt x="480" y="991"/>
                    <a:pt x="482" y="994"/>
                    <a:pt x="482" y="994"/>
                  </a:cubicBezTo>
                  <a:cubicBezTo>
                    <a:pt x="483" y="1000"/>
                    <a:pt x="483" y="1000"/>
                    <a:pt x="483" y="1000"/>
                  </a:cubicBezTo>
                  <a:cubicBezTo>
                    <a:pt x="483" y="1000"/>
                    <a:pt x="485" y="1000"/>
                    <a:pt x="485" y="1001"/>
                  </a:cubicBezTo>
                  <a:cubicBezTo>
                    <a:pt x="485" y="1003"/>
                    <a:pt x="485" y="1005"/>
                    <a:pt x="485" y="1006"/>
                  </a:cubicBezTo>
                  <a:cubicBezTo>
                    <a:pt x="485" y="1006"/>
                    <a:pt x="485" y="1009"/>
                    <a:pt x="485" y="1009"/>
                  </a:cubicBezTo>
                  <a:cubicBezTo>
                    <a:pt x="487" y="1011"/>
                    <a:pt x="485" y="1010"/>
                    <a:pt x="487" y="1011"/>
                  </a:cubicBezTo>
                  <a:cubicBezTo>
                    <a:pt x="488" y="1013"/>
                    <a:pt x="488" y="1013"/>
                    <a:pt x="488" y="1013"/>
                  </a:cubicBezTo>
                  <a:cubicBezTo>
                    <a:pt x="489" y="1013"/>
                    <a:pt x="489" y="1014"/>
                    <a:pt x="489" y="1015"/>
                  </a:cubicBezTo>
                  <a:cubicBezTo>
                    <a:pt x="489" y="1016"/>
                    <a:pt x="489" y="1018"/>
                    <a:pt x="489" y="1018"/>
                  </a:cubicBezTo>
                  <a:cubicBezTo>
                    <a:pt x="489" y="1020"/>
                    <a:pt x="488" y="1018"/>
                    <a:pt x="489" y="1020"/>
                  </a:cubicBezTo>
                  <a:cubicBezTo>
                    <a:pt x="491" y="1023"/>
                    <a:pt x="491" y="1023"/>
                    <a:pt x="491" y="1024"/>
                  </a:cubicBezTo>
                  <a:cubicBezTo>
                    <a:pt x="492" y="1025"/>
                    <a:pt x="492" y="1028"/>
                    <a:pt x="493" y="1028"/>
                  </a:cubicBezTo>
                  <a:cubicBezTo>
                    <a:pt x="494" y="1028"/>
                    <a:pt x="495" y="1029"/>
                    <a:pt x="495" y="1029"/>
                  </a:cubicBezTo>
                  <a:cubicBezTo>
                    <a:pt x="497" y="1031"/>
                    <a:pt x="497" y="1031"/>
                    <a:pt x="497" y="1031"/>
                  </a:cubicBezTo>
                  <a:cubicBezTo>
                    <a:pt x="507" y="1042"/>
                    <a:pt x="506" y="1041"/>
                    <a:pt x="507" y="1042"/>
                  </a:cubicBezTo>
                  <a:cubicBezTo>
                    <a:pt x="508" y="1044"/>
                    <a:pt x="509" y="1045"/>
                    <a:pt x="510" y="1047"/>
                  </a:cubicBezTo>
                  <a:cubicBezTo>
                    <a:pt x="510" y="1048"/>
                    <a:pt x="510" y="1050"/>
                    <a:pt x="510" y="1051"/>
                  </a:cubicBezTo>
                  <a:cubicBezTo>
                    <a:pt x="510" y="1052"/>
                    <a:pt x="510" y="1054"/>
                    <a:pt x="510" y="1054"/>
                  </a:cubicBezTo>
                  <a:cubicBezTo>
                    <a:pt x="510" y="1054"/>
                    <a:pt x="511" y="1056"/>
                    <a:pt x="511" y="1057"/>
                  </a:cubicBezTo>
                  <a:cubicBezTo>
                    <a:pt x="512" y="1057"/>
                    <a:pt x="512" y="1059"/>
                    <a:pt x="513" y="1060"/>
                  </a:cubicBezTo>
                  <a:cubicBezTo>
                    <a:pt x="514" y="1060"/>
                    <a:pt x="514" y="1061"/>
                    <a:pt x="515" y="1061"/>
                  </a:cubicBezTo>
                  <a:cubicBezTo>
                    <a:pt x="515" y="1062"/>
                    <a:pt x="516" y="1064"/>
                    <a:pt x="517" y="1065"/>
                  </a:cubicBezTo>
                  <a:cubicBezTo>
                    <a:pt x="519" y="1067"/>
                    <a:pt x="519" y="1068"/>
                    <a:pt x="519" y="1068"/>
                  </a:cubicBezTo>
                  <a:cubicBezTo>
                    <a:pt x="519" y="1068"/>
                    <a:pt x="519" y="1068"/>
                    <a:pt x="519" y="1068"/>
                  </a:cubicBezTo>
                  <a:cubicBezTo>
                    <a:pt x="519" y="1068"/>
                    <a:pt x="519" y="1068"/>
                    <a:pt x="519" y="1068"/>
                  </a:cubicBezTo>
                  <a:cubicBezTo>
                    <a:pt x="521" y="1071"/>
                    <a:pt x="521" y="1071"/>
                    <a:pt x="521" y="1071"/>
                  </a:cubicBezTo>
                  <a:cubicBezTo>
                    <a:pt x="522" y="1074"/>
                    <a:pt x="522" y="1074"/>
                    <a:pt x="522" y="1074"/>
                  </a:cubicBezTo>
                  <a:cubicBezTo>
                    <a:pt x="523" y="1077"/>
                    <a:pt x="523" y="1077"/>
                    <a:pt x="523" y="1077"/>
                  </a:cubicBezTo>
                  <a:cubicBezTo>
                    <a:pt x="524" y="1079"/>
                    <a:pt x="524" y="1079"/>
                    <a:pt x="524" y="1079"/>
                  </a:cubicBezTo>
                  <a:cubicBezTo>
                    <a:pt x="526" y="1084"/>
                    <a:pt x="526" y="1084"/>
                    <a:pt x="526" y="1084"/>
                  </a:cubicBezTo>
                  <a:cubicBezTo>
                    <a:pt x="527" y="1088"/>
                    <a:pt x="527" y="1088"/>
                    <a:pt x="527" y="1088"/>
                  </a:cubicBezTo>
                  <a:cubicBezTo>
                    <a:pt x="530" y="1091"/>
                    <a:pt x="530" y="1091"/>
                    <a:pt x="530" y="1091"/>
                  </a:cubicBezTo>
                  <a:cubicBezTo>
                    <a:pt x="532" y="1098"/>
                    <a:pt x="532" y="1098"/>
                    <a:pt x="532" y="1098"/>
                  </a:cubicBezTo>
                  <a:cubicBezTo>
                    <a:pt x="532" y="1098"/>
                    <a:pt x="532" y="1101"/>
                    <a:pt x="532" y="1103"/>
                  </a:cubicBezTo>
                  <a:cubicBezTo>
                    <a:pt x="532" y="1104"/>
                    <a:pt x="531" y="1107"/>
                    <a:pt x="530" y="1107"/>
                  </a:cubicBezTo>
                  <a:cubicBezTo>
                    <a:pt x="530" y="1107"/>
                    <a:pt x="529" y="1109"/>
                    <a:pt x="528" y="1109"/>
                  </a:cubicBezTo>
                  <a:cubicBezTo>
                    <a:pt x="526" y="1109"/>
                    <a:pt x="525" y="1110"/>
                    <a:pt x="525" y="1110"/>
                  </a:cubicBezTo>
                  <a:cubicBezTo>
                    <a:pt x="525" y="1110"/>
                    <a:pt x="524" y="1111"/>
                    <a:pt x="526" y="1113"/>
                  </a:cubicBezTo>
                  <a:cubicBezTo>
                    <a:pt x="529" y="1117"/>
                    <a:pt x="529" y="1117"/>
                    <a:pt x="529" y="1117"/>
                  </a:cubicBezTo>
                  <a:cubicBezTo>
                    <a:pt x="529" y="1117"/>
                    <a:pt x="529" y="1118"/>
                    <a:pt x="531" y="1120"/>
                  </a:cubicBezTo>
                  <a:cubicBezTo>
                    <a:pt x="532" y="1122"/>
                    <a:pt x="531" y="1120"/>
                    <a:pt x="532" y="1122"/>
                  </a:cubicBezTo>
                  <a:cubicBezTo>
                    <a:pt x="534" y="1123"/>
                    <a:pt x="532" y="1124"/>
                    <a:pt x="533" y="1125"/>
                  </a:cubicBezTo>
                  <a:cubicBezTo>
                    <a:pt x="533" y="1126"/>
                    <a:pt x="532" y="1129"/>
                    <a:pt x="533" y="1129"/>
                  </a:cubicBezTo>
                  <a:cubicBezTo>
                    <a:pt x="538" y="1130"/>
                    <a:pt x="540" y="1131"/>
                    <a:pt x="540" y="1131"/>
                  </a:cubicBezTo>
                  <a:cubicBezTo>
                    <a:pt x="541" y="1133"/>
                    <a:pt x="541" y="1133"/>
                    <a:pt x="541" y="1133"/>
                  </a:cubicBezTo>
                  <a:cubicBezTo>
                    <a:pt x="541" y="1133"/>
                    <a:pt x="539" y="1134"/>
                    <a:pt x="542" y="1135"/>
                  </a:cubicBezTo>
                  <a:cubicBezTo>
                    <a:pt x="545" y="1136"/>
                    <a:pt x="546" y="1136"/>
                    <a:pt x="546" y="1136"/>
                  </a:cubicBezTo>
                  <a:cubicBezTo>
                    <a:pt x="548" y="1138"/>
                    <a:pt x="548" y="1138"/>
                    <a:pt x="548" y="1138"/>
                  </a:cubicBezTo>
                  <a:cubicBezTo>
                    <a:pt x="548" y="1138"/>
                    <a:pt x="548" y="1139"/>
                    <a:pt x="550" y="1139"/>
                  </a:cubicBezTo>
                  <a:cubicBezTo>
                    <a:pt x="551" y="1140"/>
                    <a:pt x="549" y="1138"/>
                    <a:pt x="554" y="1139"/>
                  </a:cubicBezTo>
                  <a:cubicBezTo>
                    <a:pt x="559" y="1140"/>
                    <a:pt x="559" y="1140"/>
                    <a:pt x="560" y="1139"/>
                  </a:cubicBezTo>
                  <a:cubicBezTo>
                    <a:pt x="561" y="1138"/>
                    <a:pt x="559" y="1138"/>
                    <a:pt x="563" y="1138"/>
                  </a:cubicBezTo>
                  <a:cubicBezTo>
                    <a:pt x="567" y="1137"/>
                    <a:pt x="572" y="1136"/>
                    <a:pt x="572" y="1136"/>
                  </a:cubicBezTo>
                  <a:cubicBezTo>
                    <a:pt x="573" y="1136"/>
                    <a:pt x="576" y="1137"/>
                    <a:pt x="576" y="1137"/>
                  </a:cubicBezTo>
                  <a:cubicBezTo>
                    <a:pt x="576" y="1137"/>
                    <a:pt x="578" y="1139"/>
                    <a:pt x="579" y="1138"/>
                  </a:cubicBezTo>
                  <a:cubicBezTo>
                    <a:pt x="581" y="1137"/>
                    <a:pt x="582" y="1135"/>
                    <a:pt x="583" y="1135"/>
                  </a:cubicBezTo>
                  <a:cubicBezTo>
                    <a:pt x="584" y="1135"/>
                    <a:pt x="585" y="1134"/>
                    <a:pt x="585" y="1133"/>
                  </a:cubicBezTo>
                  <a:cubicBezTo>
                    <a:pt x="586" y="1133"/>
                    <a:pt x="584" y="1133"/>
                    <a:pt x="588" y="1132"/>
                  </a:cubicBezTo>
                  <a:cubicBezTo>
                    <a:pt x="592" y="1131"/>
                    <a:pt x="591" y="1131"/>
                    <a:pt x="594" y="1131"/>
                  </a:cubicBezTo>
                  <a:cubicBezTo>
                    <a:pt x="597" y="1130"/>
                    <a:pt x="592" y="1129"/>
                    <a:pt x="597" y="1130"/>
                  </a:cubicBezTo>
                  <a:cubicBezTo>
                    <a:pt x="602" y="1131"/>
                    <a:pt x="598" y="1130"/>
                    <a:pt x="598" y="1130"/>
                  </a:cubicBezTo>
                  <a:cubicBezTo>
                    <a:pt x="604" y="1131"/>
                    <a:pt x="604" y="1131"/>
                    <a:pt x="604" y="1131"/>
                  </a:cubicBezTo>
                  <a:cubicBezTo>
                    <a:pt x="604" y="1131"/>
                    <a:pt x="605" y="1131"/>
                    <a:pt x="608" y="1132"/>
                  </a:cubicBezTo>
                  <a:cubicBezTo>
                    <a:pt x="611" y="1133"/>
                    <a:pt x="616" y="1130"/>
                    <a:pt x="618" y="1131"/>
                  </a:cubicBezTo>
                  <a:cubicBezTo>
                    <a:pt x="620" y="1131"/>
                    <a:pt x="619" y="1131"/>
                    <a:pt x="621" y="1131"/>
                  </a:cubicBezTo>
                  <a:cubicBezTo>
                    <a:pt x="624" y="1132"/>
                    <a:pt x="624" y="1132"/>
                    <a:pt x="624" y="1132"/>
                  </a:cubicBezTo>
                  <a:cubicBezTo>
                    <a:pt x="627" y="1132"/>
                    <a:pt x="625" y="1134"/>
                    <a:pt x="627" y="1132"/>
                  </a:cubicBezTo>
                  <a:cubicBezTo>
                    <a:pt x="627" y="1132"/>
                    <a:pt x="627" y="1132"/>
                    <a:pt x="627" y="1132"/>
                  </a:cubicBezTo>
                  <a:cubicBezTo>
                    <a:pt x="627" y="1132"/>
                    <a:pt x="627" y="1132"/>
                    <a:pt x="628" y="1132"/>
                  </a:cubicBezTo>
                  <a:cubicBezTo>
                    <a:pt x="630" y="1131"/>
                    <a:pt x="627" y="1132"/>
                    <a:pt x="630" y="1131"/>
                  </a:cubicBezTo>
                  <a:cubicBezTo>
                    <a:pt x="632" y="1130"/>
                    <a:pt x="632" y="1130"/>
                    <a:pt x="632" y="1130"/>
                  </a:cubicBezTo>
                  <a:cubicBezTo>
                    <a:pt x="632" y="1130"/>
                    <a:pt x="632" y="1130"/>
                    <a:pt x="633" y="1130"/>
                  </a:cubicBezTo>
                  <a:cubicBezTo>
                    <a:pt x="634" y="1129"/>
                    <a:pt x="631" y="1129"/>
                    <a:pt x="634" y="1129"/>
                  </a:cubicBezTo>
                  <a:cubicBezTo>
                    <a:pt x="638" y="1129"/>
                    <a:pt x="637" y="1129"/>
                    <a:pt x="640" y="1128"/>
                  </a:cubicBezTo>
                  <a:cubicBezTo>
                    <a:pt x="643" y="1128"/>
                    <a:pt x="645" y="1128"/>
                    <a:pt x="645" y="1126"/>
                  </a:cubicBezTo>
                  <a:cubicBezTo>
                    <a:pt x="645" y="1124"/>
                    <a:pt x="645" y="1124"/>
                    <a:pt x="645" y="1124"/>
                  </a:cubicBezTo>
                  <a:cubicBezTo>
                    <a:pt x="645" y="1124"/>
                    <a:pt x="646" y="1124"/>
                    <a:pt x="649" y="1124"/>
                  </a:cubicBezTo>
                  <a:cubicBezTo>
                    <a:pt x="649" y="1124"/>
                    <a:pt x="649" y="1124"/>
                    <a:pt x="649" y="1124"/>
                  </a:cubicBezTo>
                  <a:cubicBezTo>
                    <a:pt x="650" y="1124"/>
                    <a:pt x="650" y="1124"/>
                    <a:pt x="649" y="1124"/>
                  </a:cubicBezTo>
                  <a:cubicBezTo>
                    <a:pt x="650" y="1124"/>
                    <a:pt x="650" y="1124"/>
                    <a:pt x="650" y="1124"/>
                  </a:cubicBezTo>
                  <a:cubicBezTo>
                    <a:pt x="651" y="1124"/>
                    <a:pt x="652" y="1124"/>
                    <a:pt x="652" y="1125"/>
                  </a:cubicBezTo>
                  <a:cubicBezTo>
                    <a:pt x="653" y="1126"/>
                    <a:pt x="653" y="1126"/>
                    <a:pt x="656" y="1124"/>
                  </a:cubicBezTo>
                  <a:cubicBezTo>
                    <a:pt x="660" y="1122"/>
                    <a:pt x="686" y="1098"/>
                    <a:pt x="687" y="1098"/>
                  </a:cubicBezTo>
                  <a:cubicBezTo>
                    <a:pt x="689" y="1098"/>
                    <a:pt x="692" y="1095"/>
                    <a:pt x="693" y="1095"/>
                  </a:cubicBezTo>
                  <a:cubicBezTo>
                    <a:pt x="694" y="1094"/>
                    <a:pt x="695" y="1093"/>
                    <a:pt x="696" y="1091"/>
                  </a:cubicBezTo>
                  <a:cubicBezTo>
                    <a:pt x="697" y="1090"/>
                    <a:pt x="691" y="1091"/>
                    <a:pt x="697" y="1090"/>
                  </a:cubicBezTo>
                  <a:cubicBezTo>
                    <a:pt x="702" y="1088"/>
                    <a:pt x="705" y="1080"/>
                    <a:pt x="707" y="1078"/>
                  </a:cubicBezTo>
                  <a:cubicBezTo>
                    <a:pt x="710" y="1076"/>
                    <a:pt x="712" y="1074"/>
                    <a:pt x="712" y="1073"/>
                  </a:cubicBezTo>
                  <a:cubicBezTo>
                    <a:pt x="712" y="1072"/>
                    <a:pt x="714" y="1069"/>
                    <a:pt x="714" y="1069"/>
                  </a:cubicBezTo>
                  <a:cubicBezTo>
                    <a:pt x="717" y="1064"/>
                    <a:pt x="717" y="1064"/>
                    <a:pt x="717" y="1064"/>
                  </a:cubicBezTo>
                  <a:cubicBezTo>
                    <a:pt x="717" y="1064"/>
                    <a:pt x="719" y="1062"/>
                    <a:pt x="720" y="1060"/>
                  </a:cubicBezTo>
                  <a:cubicBezTo>
                    <a:pt x="720" y="1059"/>
                    <a:pt x="721" y="1059"/>
                    <a:pt x="721" y="1058"/>
                  </a:cubicBezTo>
                  <a:cubicBezTo>
                    <a:pt x="721" y="1057"/>
                    <a:pt x="722" y="1056"/>
                    <a:pt x="722" y="1055"/>
                  </a:cubicBezTo>
                  <a:cubicBezTo>
                    <a:pt x="723" y="1053"/>
                    <a:pt x="727" y="1049"/>
                    <a:pt x="729" y="1048"/>
                  </a:cubicBezTo>
                  <a:cubicBezTo>
                    <a:pt x="731" y="1046"/>
                    <a:pt x="733" y="1046"/>
                    <a:pt x="735" y="1044"/>
                  </a:cubicBezTo>
                  <a:cubicBezTo>
                    <a:pt x="737" y="1043"/>
                    <a:pt x="738" y="1043"/>
                    <a:pt x="738" y="1041"/>
                  </a:cubicBezTo>
                  <a:cubicBezTo>
                    <a:pt x="739" y="1040"/>
                    <a:pt x="740" y="1037"/>
                    <a:pt x="741" y="1036"/>
                  </a:cubicBezTo>
                  <a:cubicBezTo>
                    <a:pt x="742" y="1034"/>
                    <a:pt x="742" y="1031"/>
                    <a:pt x="742" y="1029"/>
                  </a:cubicBezTo>
                  <a:cubicBezTo>
                    <a:pt x="743" y="1027"/>
                    <a:pt x="742" y="1029"/>
                    <a:pt x="743" y="1026"/>
                  </a:cubicBezTo>
                  <a:cubicBezTo>
                    <a:pt x="744" y="1023"/>
                    <a:pt x="744" y="1025"/>
                    <a:pt x="744" y="1023"/>
                  </a:cubicBezTo>
                  <a:cubicBezTo>
                    <a:pt x="745" y="1021"/>
                    <a:pt x="745" y="1019"/>
                    <a:pt x="746" y="1018"/>
                  </a:cubicBezTo>
                  <a:cubicBezTo>
                    <a:pt x="747" y="1017"/>
                    <a:pt x="747" y="1014"/>
                    <a:pt x="747" y="1012"/>
                  </a:cubicBezTo>
                  <a:cubicBezTo>
                    <a:pt x="748" y="1011"/>
                    <a:pt x="751" y="1013"/>
                    <a:pt x="749" y="1007"/>
                  </a:cubicBezTo>
                  <a:cubicBezTo>
                    <a:pt x="748" y="1001"/>
                    <a:pt x="749" y="1003"/>
                    <a:pt x="748" y="1001"/>
                  </a:cubicBezTo>
                  <a:cubicBezTo>
                    <a:pt x="746" y="999"/>
                    <a:pt x="744" y="1000"/>
                    <a:pt x="743" y="997"/>
                  </a:cubicBezTo>
                  <a:cubicBezTo>
                    <a:pt x="743" y="995"/>
                    <a:pt x="749" y="990"/>
                    <a:pt x="749" y="989"/>
                  </a:cubicBezTo>
                  <a:cubicBezTo>
                    <a:pt x="750" y="989"/>
                    <a:pt x="752" y="987"/>
                    <a:pt x="753" y="986"/>
                  </a:cubicBezTo>
                  <a:cubicBezTo>
                    <a:pt x="755" y="984"/>
                    <a:pt x="757" y="983"/>
                    <a:pt x="758" y="982"/>
                  </a:cubicBezTo>
                  <a:cubicBezTo>
                    <a:pt x="759" y="982"/>
                    <a:pt x="760" y="981"/>
                    <a:pt x="763" y="981"/>
                  </a:cubicBezTo>
                  <a:cubicBezTo>
                    <a:pt x="765" y="981"/>
                    <a:pt x="774" y="978"/>
                    <a:pt x="777" y="977"/>
                  </a:cubicBezTo>
                  <a:cubicBezTo>
                    <a:pt x="780" y="975"/>
                    <a:pt x="780" y="975"/>
                    <a:pt x="783" y="974"/>
                  </a:cubicBezTo>
                  <a:cubicBezTo>
                    <a:pt x="785" y="972"/>
                    <a:pt x="788" y="967"/>
                    <a:pt x="788" y="966"/>
                  </a:cubicBezTo>
                  <a:cubicBezTo>
                    <a:pt x="789" y="965"/>
                    <a:pt x="789" y="964"/>
                    <a:pt x="788" y="961"/>
                  </a:cubicBezTo>
                  <a:cubicBezTo>
                    <a:pt x="787" y="958"/>
                    <a:pt x="786" y="960"/>
                    <a:pt x="787" y="958"/>
                  </a:cubicBezTo>
                  <a:cubicBezTo>
                    <a:pt x="787" y="955"/>
                    <a:pt x="788" y="954"/>
                    <a:pt x="788" y="954"/>
                  </a:cubicBezTo>
                  <a:cubicBezTo>
                    <a:pt x="788" y="954"/>
                    <a:pt x="789" y="953"/>
                    <a:pt x="789" y="951"/>
                  </a:cubicBezTo>
                  <a:cubicBezTo>
                    <a:pt x="790" y="950"/>
                    <a:pt x="790" y="948"/>
                    <a:pt x="790" y="945"/>
                  </a:cubicBezTo>
                  <a:cubicBezTo>
                    <a:pt x="791" y="943"/>
                    <a:pt x="792" y="945"/>
                    <a:pt x="791" y="941"/>
                  </a:cubicBezTo>
                  <a:cubicBezTo>
                    <a:pt x="791" y="937"/>
                    <a:pt x="791" y="935"/>
                    <a:pt x="790" y="933"/>
                  </a:cubicBezTo>
                  <a:cubicBezTo>
                    <a:pt x="789" y="931"/>
                    <a:pt x="787" y="931"/>
                    <a:pt x="787" y="928"/>
                  </a:cubicBezTo>
                  <a:cubicBezTo>
                    <a:pt x="786" y="925"/>
                    <a:pt x="785" y="923"/>
                    <a:pt x="785" y="921"/>
                  </a:cubicBezTo>
                  <a:cubicBezTo>
                    <a:pt x="785" y="920"/>
                    <a:pt x="784" y="916"/>
                    <a:pt x="784" y="915"/>
                  </a:cubicBezTo>
                  <a:cubicBezTo>
                    <a:pt x="784" y="914"/>
                    <a:pt x="784" y="914"/>
                    <a:pt x="781" y="910"/>
                  </a:cubicBezTo>
                  <a:cubicBezTo>
                    <a:pt x="779" y="906"/>
                    <a:pt x="777" y="904"/>
                    <a:pt x="778" y="904"/>
                  </a:cubicBezTo>
                  <a:cubicBezTo>
                    <a:pt x="779" y="904"/>
                    <a:pt x="792" y="895"/>
                    <a:pt x="793" y="893"/>
                  </a:cubicBezTo>
                  <a:cubicBezTo>
                    <a:pt x="793" y="891"/>
                    <a:pt x="795" y="888"/>
                    <a:pt x="796" y="887"/>
                  </a:cubicBezTo>
                  <a:cubicBezTo>
                    <a:pt x="797" y="886"/>
                    <a:pt x="815" y="870"/>
                    <a:pt x="816" y="869"/>
                  </a:cubicBezTo>
                  <a:cubicBezTo>
                    <a:pt x="816" y="868"/>
                    <a:pt x="818" y="866"/>
                    <a:pt x="819" y="866"/>
                  </a:cubicBezTo>
                  <a:cubicBezTo>
                    <a:pt x="821" y="865"/>
                    <a:pt x="821" y="864"/>
                    <a:pt x="823" y="862"/>
                  </a:cubicBezTo>
                  <a:cubicBezTo>
                    <a:pt x="826" y="860"/>
                    <a:pt x="824" y="859"/>
                    <a:pt x="828" y="859"/>
                  </a:cubicBezTo>
                  <a:cubicBezTo>
                    <a:pt x="831" y="859"/>
                    <a:pt x="832" y="859"/>
                    <a:pt x="832" y="859"/>
                  </a:cubicBezTo>
                  <a:cubicBezTo>
                    <a:pt x="832" y="859"/>
                    <a:pt x="847" y="853"/>
                    <a:pt x="849" y="851"/>
                  </a:cubicBezTo>
                  <a:cubicBezTo>
                    <a:pt x="851" y="850"/>
                    <a:pt x="851" y="850"/>
                    <a:pt x="854" y="849"/>
                  </a:cubicBezTo>
                  <a:cubicBezTo>
                    <a:pt x="856" y="847"/>
                    <a:pt x="856" y="847"/>
                    <a:pt x="858" y="846"/>
                  </a:cubicBezTo>
                  <a:cubicBezTo>
                    <a:pt x="859" y="844"/>
                    <a:pt x="858" y="847"/>
                    <a:pt x="859" y="843"/>
                  </a:cubicBezTo>
                  <a:cubicBezTo>
                    <a:pt x="860" y="840"/>
                    <a:pt x="861" y="839"/>
                    <a:pt x="861" y="838"/>
                  </a:cubicBezTo>
                  <a:cubicBezTo>
                    <a:pt x="861" y="838"/>
                    <a:pt x="859" y="840"/>
                    <a:pt x="865" y="834"/>
                  </a:cubicBezTo>
                  <a:cubicBezTo>
                    <a:pt x="871" y="829"/>
                    <a:pt x="871" y="829"/>
                    <a:pt x="871" y="829"/>
                  </a:cubicBezTo>
                  <a:cubicBezTo>
                    <a:pt x="871" y="829"/>
                    <a:pt x="871" y="831"/>
                    <a:pt x="872" y="825"/>
                  </a:cubicBezTo>
                  <a:cubicBezTo>
                    <a:pt x="873" y="818"/>
                    <a:pt x="869" y="806"/>
                    <a:pt x="869" y="802"/>
                  </a:cubicBezTo>
                  <a:cubicBezTo>
                    <a:pt x="869" y="798"/>
                    <a:pt x="869" y="796"/>
                    <a:pt x="869" y="794"/>
                  </a:cubicBezTo>
                  <a:cubicBezTo>
                    <a:pt x="870" y="792"/>
                    <a:pt x="867" y="794"/>
                    <a:pt x="869" y="788"/>
                  </a:cubicBezTo>
                  <a:cubicBezTo>
                    <a:pt x="872" y="782"/>
                    <a:pt x="872" y="781"/>
                    <a:pt x="873" y="779"/>
                  </a:cubicBezTo>
                  <a:cubicBezTo>
                    <a:pt x="874" y="777"/>
                    <a:pt x="873" y="775"/>
                    <a:pt x="873" y="775"/>
                  </a:cubicBezTo>
                  <a:cubicBezTo>
                    <a:pt x="873" y="773"/>
                    <a:pt x="873" y="773"/>
                    <a:pt x="873" y="773"/>
                  </a:cubicBezTo>
                  <a:cubicBezTo>
                    <a:pt x="873" y="773"/>
                    <a:pt x="872" y="771"/>
                    <a:pt x="872" y="770"/>
                  </a:cubicBezTo>
                  <a:cubicBezTo>
                    <a:pt x="872" y="769"/>
                    <a:pt x="871" y="761"/>
                    <a:pt x="871" y="760"/>
                  </a:cubicBezTo>
                  <a:cubicBezTo>
                    <a:pt x="872" y="759"/>
                    <a:pt x="868" y="748"/>
                    <a:pt x="868" y="748"/>
                  </a:cubicBezTo>
                  <a:cubicBezTo>
                    <a:pt x="868" y="748"/>
                    <a:pt x="865" y="746"/>
                    <a:pt x="864" y="745"/>
                  </a:cubicBezTo>
                  <a:cubicBezTo>
                    <a:pt x="864" y="745"/>
                    <a:pt x="861" y="741"/>
                    <a:pt x="860" y="740"/>
                  </a:cubicBezTo>
                  <a:cubicBezTo>
                    <a:pt x="859" y="739"/>
                    <a:pt x="857" y="738"/>
                    <a:pt x="857" y="738"/>
                  </a:cubicBezTo>
                  <a:cubicBezTo>
                    <a:pt x="856" y="735"/>
                    <a:pt x="856" y="735"/>
                    <a:pt x="856" y="735"/>
                  </a:cubicBezTo>
                  <a:cubicBezTo>
                    <a:pt x="856" y="735"/>
                    <a:pt x="858" y="739"/>
                    <a:pt x="856" y="729"/>
                  </a:cubicBezTo>
                  <a:cubicBezTo>
                    <a:pt x="854" y="719"/>
                    <a:pt x="855" y="721"/>
                    <a:pt x="855" y="719"/>
                  </a:cubicBezTo>
                  <a:cubicBezTo>
                    <a:pt x="854" y="717"/>
                    <a:pt x="854" y="716"/>
                    <a:pt x="854" y="714"/>
                  </a:cubicBezTo>
                  <a:cubicBezTo>
                    <a:pt x="855" y="712"/>
                    <a:pt x="855" y="708"/>
                    <a:pt x="855" y="707"/>
                  </a:cubicBezTo>
                  <a:cubicBezTo>
                    <a:pt x="855" y="707"/>
                    <a:pt x="855" y="710"/>
                    <a:pt x="855" y="705"/>
                  </a:cubicBezTo>
                  <a:cubicBezTo>
                    <a:pt x="855" y="701"/>
                    <a:pt x="854" y="700"/>
                    <a:pt x="854" y="699"/>
                  </a:cubicBezTo>
                  <a:cubicBezTo>
                    <a:pt x="854" y="697"/>
                    <a:pt x="854" y="697"/>
                    <a:pt x="852" y="695"/>
                  </a:cubicBezTo>
                  <a:cubicBezTo>
                    <a:pt x="851" y="692"/>
                    <a:pt x="847" y="678"/>
                    <a:pt x="847" y="677"/>
                  </a:cubicBezTo>
                  <a:cubicBezTo>
                    <a:pt x="847" y="676"/>
                    <a:pt x="848" y="676"/>
                    <a:pt x="848" y="674"/>
                  </a:cubicBezTo>
                  <a:cubicBezTo>
                    <a:pt x="849" y="673"/>
                    <a:pt x="855" y="659"/>
                    <a:pt x="857" y="656"/>
                  </a:cubicBezTo>
                  <a:cubicBezTo>
                    <a:pt x="859" y="654"/>
                    <a:pt x="858" y="653"/>
                    <a:pt x="861" y="651"/>
                  </a:cubicBezTo>
                  <a:cubicBezTo>
                    <a:pt x="864" y="648"/>
                    <a:pt x="864" y="649"/>
                    <a:pt x="865" y="646"/>
                  </a:cubicBezTo>
                  <a:cubicBezTo>
                    <a:pt x="866" y="643"/>
                    <a:pt x="866" y="641"/>
                    <a:pt x="866" y="641"/>
                  </a:cubicBezTo>
                  <a:cubicBezTo>
                    <a:pt x="866" y="641"/>
                    <a:pt x="866" y="641"/>
                    <a:pt x="869" y="637"/>
                  </a:cubicBezTo>
                  <a:cubicBezTo>
                    <a:pt x="875" y="627"/>
                    <a:pt x="871" y="630"/>
                    <a:pt x="876" y="627"/>
                  </a:cubicBezTo>
                  <a:cubicBezTo>
                    <a:pt x="882" y="623"/>
                    <a:pt x="876" y="627"/>
                    <a:pt x="880" y="624"/>
                  </a:cubicBezTo>
                  <a:cubicBezTo>
                    <a:pt x="884" y="620"/>
                    <a:pt x="868" y="639"/>
                    <a:pt x="885" y="619"/>
                  </a:cubicBezTo>
                  <a:cubicBezTo>
                    <a:pt x="902" y="598"/>
                    <a:pt x="898" y="603"/>
                    <a:pt x="902" y="598"/>
                  </a:cubicBezTo>
                  <a:cubicBezTo>
                    <a:pt x="907" y="594"/>
                    <a:pt x="905" y="597"/>
                    <a:pt x="908" y="594"/>
                  </a:cubicBezTo>
                  <a:cubicBezTo>
                    <a:pt x="911" y="590"/>
                    <a:pt x="910" y="591"/>
                    <a:pt x="912" y="589"/>
                  </a:cubicBezTo>
                  <a:cubicBezTo>
                    <a:pt x="914" y="586"/>
                    <a:pt x="912" y="591"/>
                    <a:pt x="914" y="588"/>
                  </a:cubicBezTo>
                  <a:cubicBezTo>
                    <a:pt x="916" y="585"/>
                    <a:pt x="915" y="586"/>
                    <a:pt x="917" y="584"/>
                  </a:cubicBezTo>
                  <a:cubicBezTo>
                    <a:pt x="919" y="582"/>
                    <a:pt x="918" y="583"/>
                    <a:pt x="918" y="583"/>
                  </a:cubicBezTo>
                  <a:cubicBezTo>
                    <a:pt x="921" y="579"/>
                    <a:pt x="921" y="579"/>
                    <a:pt x="921" y="579"/>
                  </a:cubicBezTo>
                  <a:cubicBezTo>
                    <a:pt x="921" y="579"/>
                    <a:pt x="927" y="576"/>
                    <a:pt x="928" y="575"/>
                  </a:cubicBezTo>
                  <a:cubicBezTo>
                    <a:pt x="929" y="574"/>
                    <a:pt x="931" y="568"/>
                    <a:pt x="933" y="568"/>
                  </a:cubicBezTo>
                  <a:cubicBezTo>
                    <a:pt x="936" y="567"/>
                    <a:pt x="943" y="564"/>
                    <a:pt x="945" y="563"/>
                  </a:cubicBezTo>
                  <a:cubicBezTo>
                    <a:pt x="947" y="561"/>
                    <a:pt x="948" y="560"/>
                    <a:pt x="951" y="559"/>
                  </a:cubicBezTo>
                  <a:cubicBezTo>
                    <a:pt x="954" y="558"/>
                    <a:pt x="954" y="557"/>
                    <a:pt x="954" y="557"/>
                  </a:cubicBezTo>
                  <a:cubicBezTo>
                    <a:pt x="956" y="556"/>
                    <a:pt x="956" y="556"/>
                    <a:pt x="956" y="556"/>
                  </a:cubicBezTo>
                  <a:cubicBezTo>
                    <a:pt x="956" y="556"/>
                    <a:pt x="970" y="542"/>
                    <a:pt x="971" y="541"/>
                  </a:cubicBezTo>
                  <a:cubicBezTo>
                    <a:pt x="972" y="540"/>
                    <a:pt x="976" y="536"/>
                    <a:pt x="977" y="536"/>
                  </a:cubicBezTo>
                  <a:cubicBezTo>
                    <a:pt x="978" y="535"/>
                    <a:pt x="981" y="528"/>
                    <a:pt x="981" y="528"/>
                  </a:cubicBezTo>
                  <a:cubicBezTo>
                    <a:pt x="983" y="524"/>
                    <a:pt x="983" y="524"/>
                    <a:pt x="983" y="524"/>
                  </a:cubicBezTo>
                  <a:cubicBezTo>
                    <a:pt x="983" y="524"/>
                    <a:pt x="992" y="512"/>
                    <a:pt x="995" y="509"/>
                  </a:cubicBezTo>
                  <a:cubicBezTo>
                    <a:pt x="997" y="507"/>
                    <a:pt x="997" y="507"/>
                    <a:pt x="999" y="504"/>
                  </a:cubicBezTo>
                  <a:cubicBezTo>
                    <a:pt x="1000" y="502"/>
                    <a:pt x="1000" y="501"/>
                    <a:pt x="1001" y="499"/>
                  </a:cubicBezTo>
                  <a:cubicBezTo>
                    <a:pt x="1001" y="497"/>
                    <a:pt x="1001" y="496"/>
                    <a:pt x="1002" y="494"/>
                  </a:cubicBezTo>
                  <a:cubicBezTo>
                    <a:pt x="1002" y="493"/>
                    <a:pt x="1004" y="488"/>
                    <a:pt x="1004" y="487"/>
                  </a:cubicBezTo>
                  <a:cubicBezTo>
                    <a:pt x="1005" y="486"/>
                    <a:pt x="1007" y="483"/>
                    <a:pt x="1008" y="483"/>
                  </a:cubicBezTo>
                  <a:cubicBezTo>
                    <a:pt x="1008" y="482"/>
                    <a:pt x="1012" y="474"/>
                    <a:pt x="1013" y="471"/>
                  </a:cubicBezTo>
                  <a:cubicBezTo>
                    <a:pt x="1014" y="468"/>
                    <a:pt x="1006" y="476"/>
                    <a:pt x="1015" y="468"/>
                  </a:cubicBezTo>
                  <a:cubicBezTo>
                    <a:pt x="1023" y="459"/>
                    <a:pt x="1023" y="458"/>
                    <a:pt x="1023" y="458"/>
                  </a:cubicBezTo>
                  <a:cubicBezTo>
                    <a:pt x="1023" y="458"/>
                    <a:pt x="1023" y="455"/>
                    <a:pt x="1024" y="454"/>
                  </a:cubicBezTo>
                  <a:cubicBezTo>
                    <a:pt x="1025" y="452"/>
                    <a:pt x="1025" y="451"/>
                    <a:pt x="1025" y="450"/>
                  </a:cubicBezTo>
                  <a:cubicBezTo>
                    <a:pt x="1026" y="449"/>
                    <a:pt x="1026" y="447"/>
                    <a:pt x="1027" y="446"/>
                  </a:cubicBezTo>
                  <a:cubicBezTo>
                    <a:pt x="1027" y="445"/>
                    <a:pt x="1027" y="444"/>
                    <a:pt x="1028" y="442"/>
                  </a:cubicBezTo>
                  <a:cubicBezTo>
                    <a:pt x="1029" y="441"/>
                    <a:pt x="1030" y="437"/>
                    <a:pt x="1030" y="437"/>
                  </a:cubicBezTo>
                  <a:cubicBezTo>
                    <a:pt x="1030" y="436"/>
                    <a:pt x="1027" y="433"/>
                    <a:pt x="1028" y="431"/>
                  </a:cubicBezTo>
                  <a:cubicBezTo>
                    <a:pt x="1030" y="430"/>
                    <a:pt x="1031" y="429"/>
                    <a:pt x="1031" y="427"/>
                  </a:cubicBezTo>
                  <a:cubicBezTo>
                    <a:pt x="1031" y="426"/>
                    <a:pt x="1031" y="427"/>
                    <a:pt x="1031" y="423"/>
                  </a:cubicBezTo>
                  <a:cubicBezTo>
                    <a:pt x="1031" y="420"/>
                    <a:pt x="1032" y="419"/>
                    <a:pt x="1032" y="418"/>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6" name="Freeform 6"/>
            <p:cNvSpPr/>
            <p:nvPr/>
          </p:nvSpPr>
          <p:spPr bwMode="auto">
            <a:xfrm>
              <a:off x="3390901" y="3496277"/>
              <a:ext cx="327025" cy="630238"/>
            </a:xfrm>
            <a:custGeom>
              <a:avLst/>
              <a:gdLst/>
              <a:ahLst/>
              <a:cxnLst>
                <a:cxn ang="0">
                  <a:pos x="107" y="33"/>
                </a:cxn>
                <a:cxn ang="0">
                  <a:pos x="106" y="21"/>
                </a:cxn>
                <a:cxn ang="0">
                  <a:pos x="99" y="5"/>
                </a:cxn>
                <a:cxn ang="0">
                  <a:pos x="90" y="4"/>
                </a:cxn>
                <a:cxn ang="0">
                  <a:pos x="86" y="20"/>
                </a:cxn>
                <a:cxn ang="0">
                  <a:pos x="75" y="31"/>
                </a:cxn>
                <a:cxn ang="0">
                  <a:pos x="60" y="48"/>
                </a:cxn>
                <a:cxn ang="0">
                  <a:pos x="50" y="55"/>
                </a:cxn>
                <a:cxn ang="0">
                  <a:pos x="40" y="60"/>
                </a:cxn>
                <a:cxn ang="0">
                  <a:pos x="30" y="62"/>
                </a:cxn>
                <a:cxn ang="0">
                  <a:pos x="20" y="66"/>
                </a:cxn>
                <a:cxn ang="0">
                  <a:pos x="21" y="73"/>
                </a:cxn>
                <a:cxn ang="0">
                  <a:pos x="14" y="83"/>
                </a:cxn>
                <a:cxn ang="0">
                  <a:pos x="13" y="93"/>
                </a:cxn>
                <a:cxn ang="0">
                  <a:pos x="18" y="107"/>
                </a:cxn>
                <a:cxn ang="0">
                  <a:pos x="19" y="127"/>
                </a:cxn>
                <a:cxn ang="0">
                  <a:pos x="3" y="146"/>
                </a:cxn>
                <a:cxn ang="0">
                  <a:pos x="1" y="160"/>
                </a:cxn>
                <a:cxn ang="0">
                  <a:pos x="4" y="174"/>
                </a:cxn>
                <a:cxn ang="0">
                  <a:pos x="6" y="184"/>
                </a:cxn>
                <a:cxn ang="0">
                  <a:pos x="4" y="197"/>
                </a:cxn>
                <a:cxn ang="0">
                  <a:pos x="12" y="206"/>
                </a:cxn>
                <a:cxn ang="0">
                  <a:pos x="33" y="215"/>
                </a:cxn>
                <a:cxn ang="0">
                  <a:pos x="42" y="207"/>
                </a:cxn>
                <a:cxn ang="0">
                  <a:pos x="63" y="186"/>
                </a:cxn>
                <a:cxn ang="0">
                  <a:pos x="71" y="151"/>
                </a:cxn>
                <a:cxn ang="0">
                  <a:pos x="79" y="134"/>
                </a:cxn>
                <a:cxn ang="0">
                  <a:pos x="84" y="123"/>
                </a:cxn>
                <a:cxn ang="0">
                  <a:pos x="94" y="95"/>
                </a:cxn>
                <a:cxn ang="0">
                  <a:pos x="94" y="84"/>
                </a:cxn>
                <a:cxn ang="0">
                  <a:pos x="100" y="68"/>
                </a:cxn>
                <a:cxn ang="0">
                  <a:pos x="98" y="53"/>
                </a:cxn>
                <a:cxn ang="0">
                  <a:pos x="105" y="59"/>
                </a:cxn>
                <a:cxn ang="0">
                  <a:pos x="111" y="44"/>
                </a:cxn>
              </a:cxnLst>
              <a:rect l="0" t="0" r="r" b="b"/>
              <a:pathLst>
                <a:path w="113" h="218">
                  <a:moveTo>
                    <a:pt x="108" y="39"/>
                  </a:moveTo>
                  <a:cubicBezTo>
                    <a:pt x="108" y="37"/>
                    <a:pt x="108" y="36"/>
                    <a:pt x="107" y="33"/>
                  </a:cubicBezTo>
                  <a:cubicBezTo>
                    <a:pt x="107" y="31"/>
                    <a:pt x="107" y="31"/>
                    <a:pt x="107" y="28"/>
                  </a:cubicBezTo>
                  <a:cubicBezTo>
                    <a:pt x="107" y="25"/>
                    <a:pt x="107" y="26"/>
                    <a:pt x="106" y="21"/>
                  </a:cubicBezTo>
                  <a:cubicBezTo>
                    <a:pt x="105" y="16"/>
                    <a:pt x="103" y="14"/>
                    <a:pt x="103" y="12"/>
                  </a:cubicBezTo>
                  <a:cubicBezTo>
                    <a:pt x="102" y="10"/>
                    <a:pt x="100" y="8"/>
                    <a:pt x="99" y="5"/>
                  </a:cubicBezTo>
                  <a:cubicBezTo>
                    <a:pt x="98" y="3"/>
                    <a:pt x="97" y="0"/>
                    <a:pt x="95" y="1"/>
                  </a:cubicBezTo>
                  <a:cubicBezTo>
                    <a:pt x="94" y="1"/>
                    <a:pt x="90" y="1"/>
                    <a:pt x="90" y="4"/>
                  </a:cubicBezTo>
                  <a:cubicBezTo>
                    <a:pt x="90" y="7"/>
                    <a:pt x="89" y="12"/>
                    <a:pt x="88" y="14"/>
                  </a:cubicBezTo>
                  <a:cubicBezTo>
                    <a:pt x="88" y="16"/>
                    <a:pt x="87" y="19"/>
                    <a:pt x="86" y="20"/>
                  </a:cubicBezTo>
                  <a:cubicBezTo>
                    <a:pt x="85" y="22"/>
                    <a:pt x="82" y="24"/>
                    <a:pt x="81" y="25"/>
                  </a:cubicBezTo>
                  <a:cubicBezTo>
                    <a:pt x="79" y="27"/>
                    <a:pt x="77" y="29"/>
                    <a:pt x="75" y="31"/>
                  </a:cubicBezTo>
                  <a:cubicBezTo>
                    <a:pt x="74" y="33"/>
                    <a:pt x="72" y="41"/>
                    <a:pt x="68" y="43"/>
                  </a:cubicBezTo>
                  <a:cubicBezTo>
                    <a:pt x="64" y="45"/>
                    <a:pt x="61" y="47"/>
                    <a:pt x="60" y="48"/>
                  </a:cubicBezTo>
                  <a:cubicBezTo>
                    <a:pt x="58" y="50"/>
                    <a:pt x="57" y="52"/>
                    <a:pt x="55" y="53"/>
                  </a:cubicBezTo>
                  <a:cubicBezTo>
                    <a:pt x="54" y="54"/>
                    <a:pt x="50" y="55"/>
                    <a:pt x="50" y="55"/>
                  </a:cubicBezTo>
                  <a:cubicBezTo>
                    <a:pt x="50" y="55"/>
                    <a:pt x="47" y="56"/>
                    <a:pt x="46" y="57"/>
                  </a:cubicBezTo>
                  <a:cubicBezTo>
                    <a:pt x="44" y="58"/>
                    <a:pt x="41" y="60"/>
                    <a:pt x="40" y="60"/>
                  </a:cubicBezTo>
                  <a:cubicBezTo>
                    <a:pt x="38" y="60"/>
                    <a:pt x="37" y="61"/>
                    <a:pt x="35" y="61"/>
                  </a:cubicBezTo>
                  <a:cubicBezTo>
                    <a:pt x="35" y="61"/>
                    <a:pt x="35" y="60"/>
                    <a:pt x="30" y="62"/>
                  </a:cubicBezTo>
                  <a:cubicBezTo>
                    <a:pt x="25" y="64"/>
                    <a:pt x="25" y="64"/>
                    <a:pt x="25" y="64"/>
                  </a:cubicBezTo>
                  <a:cubicBezTo>
                    <a:pt x="25" y="64"/>
                    <a:pt x="20" y="65"/>
                    <a:pt x="20" y="66"/>
                  </a:cubicBezTo>
                  <a:cubicBezTo>
                    <a:pt x="20" y="66"/>
                    <a:pt x="20" y="70"/>
                    <a:pt x="20" y="70"/>
                  </a:cubicBezTo>
                  <a:cubicBezTo>
                    <a:pt x="21" y="73"/>
                    <a:pt x="21" y="73"/>
                    <a:pt x="21" y="73"/>
                  </a:cubicBezTo>
                  <a:cubicBezTo>
                    <a:pt x="18" y="78"/>
                    <a:pt x="18" y="78"/>
                    <a:pt x="18" y="78"/>
                  </a:cubicBezTo>
                  <a:cubicBezTo>
                    <a:pt x="14" y="83"/>
                    <a:pt x="14" y="83"/>
                    <a:pt x="14" y="83"/>
                  </a:cubicBezTo>
                  <a:cubicBezTo>
                    <a:pt x="14" y="83"/>
                    <a:pt x="12" y="86"/>
                    <a:pt x="12" y="87"/>
                  </a:cubicBezTo>
                  <a:cubicBezTo>
                    <a:pt x="12" y="88"/>
                    <a:pt x="12" y="91"/>
                    <a:pt x="13" y="93"/>
                  </a:cubicBezTo>
                  <a:cubicBezTo>
                    <a:pt x="14" y="94"/>
                    <a:pt x="14" y="98"/>
                    <a:pt x="15" y="100"/>
                  </a:cubicBezTo>
                  <a:cubicBezTo>
                    <a:pt x="16" y="102"/>
                    <a:pt x="17" y="106"/>
                    <a:pt x="18" y="107"/>
                  </a:cubicBezTo>
                  <a:cubicBezTo>
                    <a:pt x="19" y="108"/>
                    <a:pt x="18" y="117"/>
                    <a:pt x="19" y="119"/>
                  </a:cubicBezTo>
                  <a:cubicBezTo>
                    <a:pt x="19" y="122"/>
                    <a:pt x="19" y="127"/>
                    <a:pt x="19" y="127"/>
                  </a:cubicBezTo>
                  <a:cubicBezTo>
                    <a:pt x="19" y="127"/>
                    <a:pt x="18" y="130"/>
                    <a:pt x="16" y="132"/>
                  </a:cubicBezTo>
                  <a:cubicBezTo>
                    <a:pt x="14" y="134"/>
                    <a:pt x="3" y="144"/>
                    <a:pt x="3" y="146"/>
                  </a:cubicBezTo>
                  <a:cubicBezTo>
                    <a:pt x="2" y="148"/>
                    <a:pt x="1" y="152"/>
                    <a:pt x="1" y="152"/>
                  </a:cubicBezTo>
                  <a:cubicBezTo>
                    <a:pt x="1" y="152"/>
                    <a:pt x="2" y="159"/>
                    <a:pt x="1" y="160"/>
                  </a:cubicBezTo>
                  <a:cubicBezTo>
                    <a:pt x="0" y="161"/>
                    <a:pt x="0" y="167"/>
                    <a:pt x="0" y="167"/>
                  </a:cubicBezTo>
                  <a:cubicBezTo>
                    <a:pt x="0" y="167"/>
                    <a:pt x="4" y="173"/>
                    <a:pt x="4" y="174"/>
                  </a:cubicBezTo>
                  <a:cubicBezTo>
                    <a:pt x="4" y="174"/>
                    <a:pt x="6" y="180"/>
                    <a:pt x="6" y="182"/>
                  </a:cubicBezTo>
                  <a:cubicBezTo>
                    <a:pt x="6" y="184"/>
                    <a:pt x="6" y="184"/>
                    <a:pt x="6" y="184"/>
                  </a:cubicBezTo>
                  <a:cubicBezTo>
                    <a:pt x="6" y="184"/>
                    <a:pt x="4" y="189"/>
                    <a:pt x="4" y="190"/>
                  </a:cubicBezTo>
                  <a:cubicBezTo>
                    <a:pt x="4" y="191"/>
                    <a:pt x="2" y="195"/>
                    <a:pt x="4" y="197"/>
                  </a:cubicBezTo>
                  <a:cubicBezTo>
                    <a:pt x="7" y="199"/>
                    <a:pt x="7" y="200"/>
                    <a:pt x="8" y="201"/>
                  </a:cubicBezTo>
                  <a:cubicBezTo>
                    <a:pt x="10" y="203"/>
                    <a:pt x="10" y="204"/>
                    <a:pt x="12" y="206"/>
                  </a:cubicBezTo>
                  <a:cubicBezTo>
                    <a:pt x="14" y="208"/>
                    <a:pt x="19" y="211"/>
                    <a:pt x="24" y="212"/>
                  </a:cubicBezTo>
                  <a:cubicBezTo>
                    <a:pt x="28" y="213"/>
                    <a:pt x="31" y="218"/>
                    <a:pt x="33" y="215"/>
                  </a:cubicBezTo>
                  <a:cubicBezTo>
                    <a:pt x="34" y="212"/>
                    <a:pt x="35" y="211"/>
                    <a:pt x="37" y="210"/>
                  </a:cubicBezTo>
                  <a:cubicBezTo>
                    <a:pt x="38" y="209"/>
                    <a:pt x="35" y="207"/>
                    <a:pt x="42" y="207"/>
                  </a:cubicBezTo>
                  <a:cubicBezTo>
                    <a:pt x="48" y="207"/>
                    <a:pt x="56" y="198"/>
                    <a:pt x="57" y="195"/>
                  </a:cubicBezTo>
                  <a:cubicBezTo>
                    <a:pt x="59" y="191"/>
                    <a:pt x="62" y="188"/>
                    <a:pt x="63" y="186"/>
                  </a:cubicBezTo>
                  <a:cubicBezTo>
                    <a:pt x="64" y="184"/>
                    <a:pt x="64" y="180"/>
                    <a:pt x="65" y="178"/>
                  </a:cubicBezTo>
                  <a:cubicBezTo>
                    <a:pt x="66" y="176"/>
                    <a:pt x="69" y="155"/>
                    <a:pt x="71" y="151"/>
                  </a:cubicBezTo>
                  <a:cubicBezTo>
                    <a:pt x="73" y="146"/>
                    <a:pt x="74" y="144"/>
                    <a:pt x="76" y="141"/>
                  </a:cubicBezTo>
                  <a:cubicBezTo>
                    <a:pt x="78" y="137"/>
                    <a:pt x="77" y="137"/>
                    <a:pt x="79" y="134"/>
                  </a:cubicBezTo>
                  <a:cubicBezTo>
                    <a:pt x="81" y="131"/>
                    <a:pt x="81" y="132"/>
                    <a:pt x="82" y="128"/>
                  </a:cubicBezTo>
                  <a:cubicBezTo>
                    <a:pt x="84" y="125"/>
                    <a:pt x="83" y="130"/>
                    <a:pt x="84" y="123"/>
                  </a:cubicBezTo>
                  <a:cubicBezTo>
                    <a:pt x="86" y="116"/>
                    <a:pt x="89" y="104"/>
                    <a:pt x="90" y="101"/>
                  </a:cubicBezTo>
                  <a:cubicBezTo>
                    <a:pt x="92" y="98"/>
                    <a:pt x="93" y="98"/>
                    <a:pt x="94" y="95"/>
                  </a:cubicBezTo>
                  <a:cubicBezTo>
                    <a:pt x="95" y="92"/>
                    <a:pt x="96" y="90"/>
                    <a:pt x="95" y="88"/>
                  </a:cubicBezTo>
                  <a:cubicBezTo>
                    <a:pt x="94" y="85"/>
                    <a:pt x="93" y="90"/>
                    <a:pt x="94" y="84"/>
                  </a:cubicBezTo>
                  <a:cubicBezTo>
                    <a:pt x="96" y="78"/>
                    <a:pt x="94" y="79"/>
                    <a:pt x="97" y="75"/>
                  </a:cubicBezTo>
                  <a:cubicBezTo>
                    <a:pt x="101" y="71"/>
                    <a:pt x="101" y="70"/>
                    <a:pt x="100" y="68"/>
                  </a:cubicBezTo>
                  <a:cubicBezTo>
                    <a:pt x="100" y="65"/>
                    <a:pt x="99" y="63"/>
                    <a:pt x="99" y="61"/>
                  </a:cubicBezTo>
                  <a:cubicBezTo>
                    <a:pt x="99" y="58"/>
                    <a:pt x="95" y="56"/>
                    <a:pt x="98" y="53"/>
                  </a:cubicBezTo>
                  <a:cubicBezTo>
                    <a:pt x="102" y="49"/>
                    <a:pt x="103" y="49"/>
                    <a:pt x="104" y="52"/>
                  </a:cubicBezTo>
                  <a:cubicBezTo>
                    <a:pt x="104" y="55"/>
                    <a:pt x="101" y="62"/>
                    <a:pt x="105" y="59"/>
                  </a:cubicBezTo>
                  <a:cubicBezTo>
                    <a:pt x="109" y="56"/>
                    <a:pt x="113" y="52"/>
                    <a:pt x="113" y="50"/>
                  </a:cubicBezTo>
                  <a:cubicBezTo>
                    <a:pt x="113" y="48"/>
                    <a:pt x="111" y="47"/>
                    <a:pt x="111" y="44"/>
                  </a:cubicBezTo>
                  <a:cubicBezTo>
                    <a:pt x="111" y="42"/>
                    <a:pt x="108" y="41"/>
                    <a:pt x="108" y="39"/>
                  </a:cubicBezTo>
                  <a:close/>
                </a:path>
              </a:pathLst>
            </a:custGeom>
            <a:grp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109" name="矩形 108"/>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10" name="矩形 109"/>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11" name="矩形 110"/>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矩形 111"/>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113" name="文本框 112"/>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4"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5" name="文本框 114"/>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ppt_w</p:attrName>
                                        </p:attrNameLst>
                                      </p:cBhvr>
                                      <p:tavLst>
                                        <p:tav tm="0">
                                          <p:val>
                                            <p:fltVal val="0"/>
                                          </p:val>
                                        </p:tav>
                                        <p:tav tm="100000">
                                          <p:val>
                                            <p:strVal val="#ppt_w"/>
                                          </p:val>
                                        </p:tav>
                                      </p:tavLst>
                                    </p:anim>
                                    <p:anim calcmode="lin" valueType="num">
                                      <p:cBhvr>
                                        <p:cTn id="26" dur="500" fill="hold"/>
                                        <p:tgtEl>
                                          <p:spTgt spid="61"/>
                                        </p:tgtEl>
                                        <p:attrNameLst>
                                          <p:attrName>ppt_h</p:attrName>
                                        </p:attrNameLst>
                                      </p:cBhvr>
                                      <p:tavLst>
                                        <p:tav tm="0">
                                          <p:val>
                                            <p:fltVal val="0"/>
                                          </p:val>
                                        </p:tav>
                                        <p:tav tm="100000">
                                          <p:val>
                                            <p:strVal val="#ppt_h"/>
                                          </p:val>
                                        </p:tav>
                                      </p:tavLst>
                                    </p:anim>
                                    <p:animEffect transition="in" filter="fade">
                                      <p:cBhvr>
                                        <p:cTn id="27" dur="50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p:cTn id="35" dur="500" fill="hold"/>
                                        <p:tgtEl>
                                          <p:spTgt spid="65"/>
                                        </p:tgtEl>
                                        <p:attrNameLst>
                                          <p:attrName>ppt_w</p:attrName>
                                        </p:attrNameLst>
                                      </p:cBhvr>
                                      <p:tavLst>
                                        <p:tav tm="0">
                                          <p:val>
                                            <p:fltVal val="0"/>
                                          </p:val>
                                        </p:tav>
                                        <p:tav tm="100000">
                                          <p:val>
                                            <p:strVal val="#ppt_w"/>
                                          </p:val>
                                        </p:tav>
                                      </p:tavLst>
                                    </p:anim>
                                    <p:anim calcmode="lin" valueType="num">
                                      <p:cBhvr>
                                        <p:cTn id="36" dur="500" fill="hold"/>
                                        <p:tgtEl>
                                          <p:spTgt spid="65"/>
                                        </p:tgtEl>
                                        <p:attrNameLst>
                                          <p:attrName>ppt_h</p:attrName>
                                        </p:attrNameLst>
                                      </p:cBhvr>
                                      <p:tavLst>
                                        <p:tav tm="0">
                                          <p:val>
                                            <p:fltVal val="0"/>
                                          </p:val>
                                        </p:tav>
                                        <p:tav tm="100000">
                                          <p:val>
                                            <p:strVal val="#ppt_h"/>
                                          </p:val>
                                        </p:tav>
                                      </p:tavLst>
                                    </p:anim>
                                    <p:animEffect transition="in" filter="fade">
                                      <p:cBhvr>
                                        <p:cTn id="37" dur="500"/>
                                        <p:tgtEl>
                                          <p:spTgt spid="6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p:cTn id="45" dur="500" fill="hold"/>
                                        <p:tgtEl>
                                          <p:spTgt spid="69"/>
                                        </p:tgtEl>
                                        <p:attrNameLst>
                                          <p:attrName>ppt_w</p:attrName>
                                        </p:attrNameLst>
                                      </p:cBhvr>
                                      <p:tavLst>
                                        <p:tav tm="0">
                                          <p:val>
                                            <p:fltVal val="0"/>
                                          </p:val>
                                        </p:tav>
                                        <p:tav tm="100000">
                                          <p:val>
                                            <p:strVal val="#ppt_w"/>
                                          </p:val>
                                        </p:tav>
                                      </p:tavLst>
                                    </p:anim>
                                    <p:anim calcmode="lin" valueType="num">
                                      <p:cBhvr>
                                        <p:cTn id="46" dur="500" fill="hold"/>
                                        <p:tgtEl>
                                          <p:spTgt spid="69"/>
                                        </p:tgtEl>
                                        <p:attrNameLst>
                                          <p:attrName>ppt_h</p:attrName>
                                        </p:attrNameLst>
                                      </p:cBhvr>
                                      <p:tavLst>
                                        <p:tav tm="0">
                                          <p:val>
                                            <p:fltVal val="0"/>
                                          </p:val>
                                        </p:tav>
                                        <p:tav tm="100000">
                                          <p:val>
                                            <p:strVal val="#ppt_h"/>
                                          </p:val>
                                        </p:tav>
                                      </p:tavLst>
                                    </p:anim>
                                    <p:animEffect transition="in" filter="fade">
                                      <p:cBhvr>
                                        <p:cTn id="47" dur="500"/>
                                        <p:tgtEl>
                                          <p:spTgt spid="69"/>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73"/>
                                        </p:tgtEl>
                                        <p:attrNameLst>
                                          <p:attrName>style.visibility</p:attrName>
                                        </p:attrNameLst>
                                      </p:cBhvr>
                                      <p:to>
                                        <p:strVal val="visible"/>
                                      </p:to>
                                    </p:set>
                                    <p:anim calcmode="lin" valueType="num">
                                      <p:cBhvr>
                                        <p:cTn id="55" dur="500" fill="hold"/>
                                        <p:tgtEl>
                                          <p:spTgt spid="73"/>
                                        </p:tgtEl>
                                        <p:attrNameLst>
                                          <p:attrName>ppt_w</p:attrName>
                                        </p:attrNameLst>
                                      </p:cBhvr>
                                      <p:tavLst>
                                        <p:tav tm="0">
                                          <p:val>
                                            <p:fltVal val="0"/>
                                          </p:val>
                                        </p:tav>
                                        <p:tav tm="100000">
                                          <p:val>
                                            <p:strVal val="#ppt_w"/>
                                          </p:val>
                                        </p:tav>
                                      </p:tavLst>
                                    </p:anim>
                                    <p:anim calcmode="lin" valueType="num">
                                      <p:cBhvr>
                                        <p:cTn id="56" dur="500" fill="hold"/>
                                        <p:tgtEl>
                                          <p:spTgt spid="73"/>
                                        </p:tgtEl>
                                        <p:attrNameLst>
                                          <p:attrName>ppt_h</p:attrName>
                                        </p:attrNameLst>
                                      </p:cBhvr>
                                      <p:tavLst>
                                        <p:tav tm="0">
                                          <p:val>
                                            <p:fltVal val="0"/>
                                          </p:val>
                                        </p:tav>
                                        <p:tav tm="100000">
                                          <p:val>
                                            <p:strVal val="#ppt_h"/>
                                          </p:val>
                                        </p:tav>
                                      </p:tavLst>
                                    </p:anim>
                                    <p:animEffect transition="in" filter="fade">
                                      <p:cBhvr>
                                        <p:cTn id="57" dur="500"/>
                                        <p:tgtEl>
                                          <p:spTgt spid="73"/>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33"/>
                                        </p:tgtEl>
                                        <p:attrNameLst>
                                          <p:attrName>style.visibility</p:attrName>
                                        </p:attrNameLst>
                                      </p:cBhvr>
                                      <p:to>
                                        <p:strVal val="visible"/>
                                      </p:to>
                                    </p:set>
                                    <p:animEffect transition="in" filter="fade">
                                      <p:cBhvr>
                                        <p:cTn id="65" dur="500"/>
                                        <p:tgtEl>
                                          <p:spTgt spid="133"/>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down)">
                                      <p:cBhvr>
                                        <p:cTn id="69" dur="500"/>
                                        <p:tgtEl>
                                          <p:spTgt spid="3"/>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 calcmode="lin" valueType="num">
                                      <p:cBhvr>
                                        <p:cTn id="73" dur="500" fill="hold"/>
                                        <p:tgtEl>
                                          <p:spTgt spid="48"/>
                                        </p:tgtEl>
                                        <p:attrNameLst>
                                          <p:attrName>ppt_w</p:attrName>
                                        </p:attrNameLst>
                                      </p:cBhvr>
                                      <p:tavLst>
                                        <p:tav tm="0">
                                          <p:val>
                                            <p:fltVal val="0"/>
                                          </p:val>
                                        </p:tav>
                                        <p:tav tm="100000">
                                          <p:val>
                                            <p:strVal val="#ppt_w"/>
                                          </p:val>
                                        </p:tav>
                                      </p:tavLst>
                                    </p:anim>
                                    <p:anim calcmode="lin" valueType="num">
                                      <p:cBhvr>
                                        <p:cTn id="74" dur="500" fill="hold"/>
                                        <p:tgtEl>
                                          <p:spTgt spid="48"/>
                                        </p:tgtEl>
                                        <p:attrNameLst>
                                          <p:attrName>ppt_h</p:attrName>
                                        </p:attrNameLst>
                                      </p:cBhvr>
                                      <p:tavLst>
                                        <p:tav tm="0">
                                          <p:val>
                                            <p:fltVal val="0"/>
                                          </p:val>
                                        </p:tav>
                                        <p:tav tm="100000">
                                          <p:val>
                                            <p:strVal val="#ppt_h"/>
                                          </p:val>
                                        </p:tav>
                                      </p:tavLst>
                                    </p:anim>
                                    <p:animEffect transition="in" filter="fade">
                                      <p:cBhvr>
                                        <p:cTn id="75" dur="500"/>
                                        <p:tgtEl>
                                          <p:spTgt spid="4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05"/>
                                        </p:tgtEl>
                                        <p:attrNameLst>
                                          <p:attrName>style.visibility</p:attrName>
                                        </p:attrNameLst>
                                      </p:cBhvr>
                                      <p:to>
                                        <p:strVal val="visible"/>
                                      </p:to>
                                    </p:set>
                                    <p:anim calcmode="lin" valueType="num">
                                      <p:cBhvr>
                                        <p:cTn id="79" dur="500" fill="hold"/>
                                        <p:tgtEl>
                                          <p:spTgt spid="105"/>
                                        </p:tgtEl>
                                        <p:attrNameLst>
                                          <p:attrName>ppt_w</p:attrName>
                                        </p:attrNameLst>
                                      </p:cBhvr>
                                      <p:tavLst>
                                        <p:tav tm="0">
                                          <p:val>
                                            <p:fltVal val="0"/>
                                          </p:val>
                                        </p:tav>
                                        <p:tav tm="100000">
                                          <p:val>
                                            <p:strVal val="#ppt_w"/>
                                          </p:val>
                                        </p:tav>
                                      </p:tavLst>
                                    </p:anim>
                                    <p:anim calcmode="lin" valueType="num">
                                      <p:cBhvr>
                                        <p:cTn id="80" dur="500" fill="hold"/>
                                        <p:tgtEl>
                                          <p:spTgt spid="105"/>
                                        </p:tgtEl>
                                        <p:attrNameLst>
                                          <p:attrName>ppt_h</p:attrName>
                                        </p:attrNameLst>
                                      </p:cBhvr>
                                      <p:tavLst>
                                        <p:tav tm="0">
                                          <p:val>
                                            <p:fltVal val="0"/>
                                          </p:val>
                                        </p:tav>
                                        <p:tav tm="100000">
                                          <p:val>
                                            <p:strVal val="#ppt_h"/>
                                          </p:val>
                                        </p:tav>
                                      </p:tavLst>
                                    </p:anim>
                                    <p:animEffect transition="in" filter="fade">
                                      <p:cBhvr>
                                        <p:cTn id="81" dur="500"/>
                                        <p:tgtEl>
                                          <p:spTgt spid="105"/>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108"/>
                                        </p:tgtEl>
                                        <p:attrNameLst>
                                          <p:attrName>style.visibility</p:attrName>
                                        </p:attrNameLst>
                                      </p:cBhvr>
                                      <p:to>
                                        <p:strVal val="visible"/>
                                      </p:to>
                                    </p:set>
                                    <p:animEffect transition="in" filter="fade">
                                      <p:cBhvr>
                                        <p:cTn id="85" dur="500"/>
                                        <p:tgtEl>
                                          <p:spTgt spid="108"/>
                                        </p:tgtEl>
                                      </p:cBhvr>
                                    </p:animEffect>
                                  </p:childTnLst>
                                </p:cTn>
                              </p:par>
                            </p:childTnLst>
                          </p:cTn>
                        </p:par>
                        <p:par>
                          <p:cTn id="86" fill="hold">
                            <p:stCondLst>
                              <p:cond delay="8500"/>
                            </p:stCondLst>
                            <p:childTnLst>
                              <p:par>
                                <p:cTn id="87" presetID="53" presetClass="entr" presetSubtype="16"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 calcmode="lin" valueType="num">
                                      <p:cBhvr>
                                        <p:cTn id="89" dur="500" fill="hold"/>
                                        <p:tgtEl>
                                          <p:spTgt spid="101"/>
                                        </p:tgtEl>
                                        <p:attrNameLst>
                                          <p:attrName>ppt_w</p:attrName>
                                        </p:attrNameLst>
                                      </p:cBhvr>
                                      <p:tavLst>
                                        <p:tav tm="0">
                                          <p:val>
                                            <p:fltVal val="0"/>
                                          </p:val>
                                        </p:tav>
                                        <p:tav tm="100000">
                                          <p:val>
                                            <p:strVal val="#ppt_w"/>
                                          </p:val>
                                        </p:tav>
                                      </p:tavLst>
                                    </p:anim>
                                    <p:anim calcmode="lin" valueType="num">
                                      <p:cBhvr>
                                        <p:cTn id="90" dur="500" fill="hold"/>
                                        <p:tgtEl>
                                          <p:spTgt spid="101"/>
                                        </p:tgtEl>
                                        <p:attrNameLst>
                                          <p:attrName>ppt_h</p:attrName>
                                        </p:attrNameLst>
                                      </p:cBhvr>
                                      <p:tavLst>
                                        <p:tav tm="0">
                                          <p:val>
                                            <p:fltVal val="0"/>
                                          </p:val>
                                        </p:tav>
                                        <p:tav tm="100000">
                                          <p:val>
                                            <p:strVal val="#ppt_h"/>
                                          </p:val>
                                        </p:tav>
                                      </p:tavLst>
                                    </p:anim>
                                    <p:animEffect transition="in" filter="fade">
                                      <p:cBhvr>
                                        <p:cTn id="91" dur="500"/>
                                        <p:tgtEl>
                                          <p:spTgt spid="101"/>
                                        </p:tgtEl>
                                      </p:cBhvr>
                                    </p:animEffect>
                                  </p:childTnLst>
                                </p:cTn>
                              </p:par>
                            </p:childTnLst>
                          </p:cTn>
                        </p:par>
                        <p:par>
                          <p:cTn id="92" fill="hold">
                            <p:stCondLst>
                              <p:cond delay="9000"/>
                            </p:stCondLst>
                            <p:childTnLst>
                              <p:par>
                                <p:cTn id="93" presetID="10"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500"/>
                                        <p:tgtEl>
                                          <p:spTgt spid="104"/>
                                        </p:tgtEl>
                                      </p:cBhvr>
                                    </p:animEffect>
                                  </p:childTnLst>
                                </p:cTn>
                              </p:par>
                            </p:childTnLst>
                          </p:cTn>
                        </p:par>
                        <p:par>
                          <p:cTn id="96" fill="hold">
                            <p:stCondLst>
                              <p:cond delay="9500"/>
                            </p:stCondLst>
                            <p:childTnLst>
                              <p:par>
                                <p:cTn id="97" presetID="53" presetClass="entr" presetSubtype="16" fill="hold"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p:cTn id="99" dur="500" fill="hold"/>
                                        <p:tgtEl>
                                          <p:spTgt spid="97"/>
                                        </p:tgtEl>
                                        <p:attrNameLst>
                                          <p:attrName>ppt_w</p:attrName>
                                        </p:attrNameLst>
                                      </p:cBhvr>
                                      <p:tavLst>
                                        <p:tav tm="0">
                                          <p:val>
                                            <p:fltVal val="0"/>
                                          </p:val>
                                        </p:tav>
                                        <p:tav tm="100000">
                                          <p:val>
                                            <p:strVal val="#ppt_w"/>
                                          </p:val>
                                        </p:tav>
                                      </p:tavLst>
                                    </p:anim>
                                    <p:anim calcmode="lin" valueType="num">
                                      <p:cBhvr>
                                        <p:cTn id="100" dur="500" fill="hold"/>
                                        <p:tgtEl>
                                          <p:spTgt spid="97"/>
                                        </p:tgtEl>
                                        <p:attrNameLst>
                                          <p:attrName>ppt_h</p:attrName>
                                        </p:attrNameLst>
                                      </p:cBhvr>
                                      <p:tavLst>
                                        <p:tav tm="0">
                                          <p:val>
                                            <p:fltVal val="0"/>
                                          </p:val>
                                        </p:tav>
                                        <p:tav tm="100000">
                                          <p:val>
                                            <p:strVal val="#ppt_h"/>
                                          </p:val>
                                        </p:tav>
                                      </p:tavLst>
                                    </p:anim>
                                    <p:animEffect transition="in" filter="fade">
                                      <p:cBhvr>
                                        <p:cTn id="101" dur="500"/>
                                        <p:tgtEl>
                                          <p:spTgt spid="97"/>
                                        </p:tgtEl>
                                      </p:cBhvr>
                                    </p:animEffect>
                                  </p:childTnLst>
                                </p:cTn>
                              </p:par>
                            </p:childTnLst>
                          </p:cTn>
                        </p:par>
                        <p:par>
                          <p:cTn id="102" fill="hold">
                            <p:stCondLst>
                              <p:cond delay="10000"/>
                            </p:stCondLst>
                            <p:childTnLst>
                              <p:par>
                                <p:cTn id="103" presetID="10" presetClass="entr" presetSubtype="0" fill="hold" grpId="0" nodeType="after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500"/>
                                        <p:tgtEl>
                                          <p:spTgt spid="100"/>
                                        </p:tgtEl>
                                      </p:cBhvr>
                                    </p:animEffect>
                                  </p:childTnLst>
                                </p:cTn>
                              </p:par>
                            </p:childTnLst>
                          </p:cTn>
                        </p:par>
                        <p:par>
                          <p:cTn id="106" fill="hold">
                            <p:stCondLst>
                              <p:cond delay="10500"/>
                            </p:stCondLst>
                            <p:childTnLst>
                              <p:par>
                                <p:cTn id="107" presetID="53" presetClass="entr" presetSubtype="16" fill="hold" nodeType="afterEffect">
                                  <p:stCondLst>
                                    <p:cond delay="0"/>
                                  </p:stCondLst>
                                  <p:childTnLst>
                                    <p:set>
                                      <p:cBhvr>
                                        <p:cTn id="108" dur="1" fill="hold">
                                          <p:stCondLst>
                                            <p:cond delay="0"/>
                                          </p:stCondLst>
                                        </p:cTn>
                                        <p:tgtEl>
                                          <p:spTgt spid="93"/>
                                        </p:tgtEl>
                                        <p:attrNameLst>
                                          <p:attrName>style.visibility</p:attrName>
                                        </p:attrNameLst>
                                      </p:cBhvr>
                                      <p:to>
                                        <p:strVal val="visible"/>
                                      </p:to>
                                    </p:set>
                                    <p:anim calcmode="lin" valueType="num">
                                      <p:cBhvr>
                                        <p:cTn id="109" dur="500" fill="hold"/>
                                        <p:tgtEl>
                                          <p:spTgt spid="93"/>
                                        </p:tgtEl>
                                        <p:attrNameLst>
                                          <p:attrName>ppt_w</p:attrName>
                                        </p:attrNameLst>
                                      </p:cBhvr>
                                      <p:tavLst>
                                        <p:tav tm="0">
                                          <p:val>
                                            <p:fltVal val="0"/>
                                          </p:val>
                                        </p:tav>
                                        <p:tav tm="100000">
                                          <p:val>
                                            <p:strVal val="#ppt_w"/>
                                          </p:val>
                                        </p:tav>
                                      </p:tavLst>
                                    </p:anim>
                                    <p:anim calcmode="lin" valueType="num">
                                      <p:cBhvr>
                                        <p:cTn id="110" dur="500" fill="hold"/>
                                        <p:tgtEl>
                                          <p:spTgt spid="93"/>
                                        </p:tgtEl>
                                        <p:attrNameLst>
                                          <p:attrName>ppt_h</p:attrName>
                                        </p:attrNameLst>
                                      </p:cBhvr>
                                      <p:tavLst>
                                        <p:tav tm="0">
                                          <p:val>
                                            <p:fltVal val="0"/>
                                          </p:val>
                                        </p:tav>
                                        <p:tav tm="100000">
                                          <p:val>
                                            <p:strVal val="#ppt_h"/>
                                          </p:val>
                                        </p:tav>
                                      </p:tavLst>
                                    </p:anim>
                                    <p:animEffect transition="in" filter="fade">
                                      <p:cBhvr>
                                        <p:cTn id="111" dur="500"/>
                                        <p:tgtEl>
                                          <p:spTgt spid="93"/>
                                        </p:tgtEl>
                                      </p:cBhvr>
                                    </p:animEffect>
                                  </p:childTnLst>
                                </p:cTn>
                              </p:par>
                            </p:childTnLst>
                          </p:cTn>
                        </p:par>
                        <p:par>
                          <p:cTn id="112" fill="hold">
                            <p:stCondLst>
                              <p:cond delay="11000"/>
                            </p:stCondLst>
                            <p:childTnLst>
                              <p:par>
                                <p:cTn id="113" presetID="10" presetClass="entr" presetSubtype="0" fill="hold" grpId="0" nodeType="after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fade">
                                      <p:cBhvr>
                                        <p:cTn id="115" dur="500"/>
                                        <p:tgtEl>
                                          <p:spTgt spid="96"/>
                                        </p:tgtEl>
                                      </p:cBhvr>
                                    </p:animEffect>
                                  </p:childTnLst>
                                </p:cTn>
                              </p:par>
                            </p:childTnLst>
                          </p:cTn>
                        </p:par>
                        <p:par>
                          <p:cTn id="116" fill="hold">
                            <p:stCondLst>
                              <p:cond delay="11500"/>
                            </p:stCondLst>
                            <p:childTnLst>
                              <p:par>
                                <p:cTn id="117" presetID="10" presetClass="entr" presetSubtype="0" fill="hold" nodeType="after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fade">
                                      <p:cBhvr>
                                        <p:cTn id="119" dur="500"/>
                                        <p:tgtEl>
                                          <p:spTgt spid="134"/>
                                        </p:tgtEl>
                                      </p:cBhvr>
                                    </p:animEffect>
                                  </p:childTnLst>
                                </p:cTn>
                              </p:par>
                            </p:childTnLst>
                          </p:cTn>
                        </p:par>
                        <p:par>
                          <p:cTn id="120" fill="hold">
                            <p:stCondLst>
                              <p:cond delay="12000"/>
                            </p:stCondLst>
                            <p:childTnLst>
                              <p:par>
                                <p:cTn id="121" presetID="22" presetClass="entr" presetSubtype="1" fill="hold" nodeType="afterEffect">
                                  <p:stCondLst>
                                    <p:cond delay="0"/>
                                  </p:stCondLst>
                                  <p:childTnLst>
                                    <p:set>
                                      <p:cBhvr>
                                        <p:cTn id="122" dur="1" fill="hold">
                                          <p:stCondLst>
                                            <p:cond delay="0"/>
                                          </p:stCondLst>
                                        </p:cTn>
                                        <p:tgtEl>
                                          <p:spTgt spid="4"/>
                                        </p:tgtEl>
                                        <p:attrNameLst>
                                          <p:attrName>style.visibility</p:attrName>
                                        </p:attrNameLst>
                                      </p:cBhvr>
                                      <p:to>
                                        <p:strVal val="visible"/>
                                      </p:to>
                                    </p:set>
                                    <p:animEffect transition="in" filter="wipe(up)">
                                      <p:cBhvr>
                                        <p:cTn id="123" dur="500"/>
                                        <p:tgtEl>
                                          <p:spTgt spid="4"/>
                                        </p:tgtEl>
                                      </p:cBhvr>
                                    </p:animEffect>
                                  </p:childTnLst>
                                </p:cTn>
                              </p:par>
                            </p:childTnLst>
                          </p:cTn>
                        </p:par>
                        <p:par>
                          <p:cTn id="124" fill="hold">
                            <p:stCondLst>
                              <p:cond delay="12500"/>
                            </p:stCondLst>
                            <p:childTnLst>
                              <p:par>
                                <p:cTn id="125" presetID="53" presetClass="entr" presetSubtype="16"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p:cTn id="127" dur="500" fill="hold"/>
                                        <p:tgtEl>
                                          <p:spTgt spid="53"/>
                                        </p:tgtEl>
                                        <p:attrNameLst>
                                          <p:attrName>ppt_w</p:attrName>
                                        </p:attrNameLst>
                                      </p:cBhvr>
                                      <p:tavLst>
                                        <p:tav tm="0">
                                          <p:val>
                                            <p:fltVal val="0"/>
                                          </p:val>
                                        </p:tav>
                                        <p:tav tm="100000">
                                          <p:val>
                                            <p:strVal val="#ppt_w"/>
                                          </p:val>
                                        </p:tav>
                                      </p:tavLst>
                                    </p:anim>
                                    <p:anim calcmode="lin" valueType="num">
                                      <p:cBhvr>
                                        <p:cTn id="128" dur="500" fill="hold"/>
                                        <p:tgtEl>
                                          <p:spTgt spid="53"/>
                                        </p:tgtEl>
                                        <p:attrNameLst>
                                          <p:attrName>ppt_h</p:attrName>
                                        </p:attrNameLst>
                                      </p:cBhvr>
                                      <p:tavLst>
                                        <p:tav tm="0">
                                          <p:val>
                                            <p:fltVal val="0"/>
                                          </p:val>
                                        </p:tav>
                                        <p:tav tm="100000">
                                          <p:val>
                                            <p:strVal val="#ppt_h"/>
                                          </p:val>
                                        </p:tav>
                                      </p:tavLst>
                                    </p:anim>
                                    <p:animEffect transition="in" filter="fade">
                                      <p:cBhvr>
                                        <p:cTn id="129" dur="500"/>
                                        <p:tgtEl>
                                          <p:spTgt spid="53"/>
                                        </p:tgtEl>
                                      </p:cBhvr>
                                    </p:animEffect>
                                  </p:childTnLst>
                                </p:cTn>
                              </p:par>
                            </p:childTnLst>
                          </p:cTn>
                        </p:par>
                        <p:par>
                          <p:cTn id="130" fill="hold">
                            <p:stCondLst>
                              <p:cond delay="13000"/>
                            </p:stCondLst>
                            <p:childTnLst>
                              <p:par>
                                <p:cTn id="131" presetID="53" presetClass="entr" presetSubtype="16" fill="hold" nodeType="afterEffect">
                                  <p:stCondLst>
                                    <p:cond delay="0"/>
                                  </p:stCondLst>
                                  <p:childTnLst>
                                    <p:set>
                                      <p:cBhvr>
                                        <p:cTn id="132" dur="1" fill="hold">
                                          <p:stCondLst>
                                            <p:cond delay="0"/>
                                          </p:stCondLst>
                                        </p:cTn>
                                        <p:tgtEl>
                                          <p:spTgt spid="77"/>
                                        </p:tgtEl>
                                        <p:attrNameLst>
                                          <p:attrName>style.visibility</p:attrName>
                                        </p:attrNameLst>
                                      </p:cBhvr>
                                      <p:to>
                                        <p:strVal val="visible"/>
                                      </p:to>
                                    </p:set>
                                    <p:anim calcmode="lin" valueType="num">
                                      <p:cBhvr>
                                        <p:cTn id="133" dur="500" fill="hold"/>
                                        <p:tgtEl>
                                          <p:spTgt spid="77"/>
                                        </p:tgtEl>
                                        <p:attrNameLst>
                                          <p:attrName>ppt_w</p:attrName>
                                        </p:attrNameLst>
                                      </p:cBhvr>
                                      <p:tavLst>
                                        <p:tav tm="0">
                                          <p:val>
                                            <p:fltVal val="0"/>
                                          </p:val>
                                        </p:tav>
                                        <p:tav tm="100000">
                                          <p:val>
                                            <p:strVal val="#ppt_w"/>
                                          </p:val>
                                        </p:tav>
                                      </p:tavLst>
                                    </p:anim>
                                    <p:anim calcmode="lin" valueType="num">
                                      <p:cBhvr>
                                        <p:cTn id="134" dur="500" fill="hold"/>
                                        <p:tgtEl>
                                          <p:spTgt spid="77"/>
                                        </p:tgtEl>
                                        <p:attrNameLst>
                                          <p:attrName>ppt_h</p:attrName>
                                        </p:attrNameLst>
                                      </p:cBhvr>
                                      <p:tavLst>
                                        <p:tav tm="0">
                                          <p:val>
                                            <p:fltVal val="0"/>
                                          </p:val>
                                        </p:tav>
                                        <p:tav tm="100000">
                                          <p:val>
                                            <p:strVal val="#ppt_h"/>
                                          </p:val>
                                        </p:tav>
                                      </p:tavLst>
                                    </p:anim>
                                    <p:animEffect transition="in" filter="fade">
                                      <p:cBhvr>
                                        <p:cTn id="135" dur="500"/>
                                        <p:tgtEl>
                                          <p:spTgt spid="77"/>
                                        </p:tgtEl>
                                      </p:cBhvr>
                                    </p:animEffect>
                                  </p:childTnLst>
                                </p:cTn>
                              </p:par>
                            </p:childTnLst>
                          </p:cTn>
                        </p:par>
                        <p:par>
                          <p:cTn id="136" fill="hold">
                            <p:stCondLst>
                              <p:cond delay="13500"/>
                            </p:stCondLst>
                            <p:childTnLst>
                              <p:par>
                                <p:cTn id="137" presetID="10"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500"/>
                                        <p:tgtEl>
                                          <p:spTgt spid="80"/>
                                        </p:tgtEl>
                                      </p:cBhvr>
                                    </p:animEffect>
                                  </p:childTnLst>
                                </p:cTn>
                              </p:par>
                            </p:childTnLst>
                          </p:cTn>
                        </p:par>
                        <p:par>
                          <p:cTn id="140" fill="hold">
                            <p:stCondLst>
                              <p:cond delay="14000"/>
                            </p:stCondLst>
                            <p:childTnLst>
                              <p:par>
                                <p:cTn id="141" presetID="53" presetClass="entr" presetSubtype="16" fill="hold" nodeType="afterEffect">
                                  <p:stCondLst>
                                    <p:cond delay="0"/>
                                  </p:stCondLst>
                                  <p:childTnLst>
                                    <p:set>
                                      <p:cBhvr>
                                        <p:cTn id="142" dur="1" fill="hold">
                                          <p:stCondLst>
                                            <p:cond delay="0"/>
                                          </p:stCondLst>
                                        </p:cTn>
                                        <p:tgtEl>
                                          <p:spTgt spid="81"/>
                                        </p:tgtEl>
                                        <p:attrNameLst>
                                          <p:attrName>style.visibility</p:attrName>
                                        </p:attrNameLst>
                                      </p:cBhvr>
                                      <p:to>
                                        <p:strVal val="visible"/>
                                      </p:to>
                                    </p:set>
                                    <p:anim calcmode="lin" valueType="num">
                                      <p:cBhvr>
                                        <p:cTn id="143" dur="500" fill="hold"/>
                                        <p:tgtEl>
                                          <p:spTgt spid="81"/>
                                        </p:tgtEl>
                                        <p:attrNameLst>
                                          <p:attrName>ppt_w</p:attrName>
                                        </p:attrNameLst>
                                      </p:cBhvr>
                                      <p:tavLst>
                                        <p:tav tm="0">
                                          <p:val>
                                            <p:fltVal val="0"/>
                                          </p:val>
                                        </p:tav>
                                        <p:tav tm="100000">
                                          <p:val>
                                            <p:strVal val="#ppt_w"/>
                                          </p:val>
                                        </p:tav>
                                      </p:tavLst>
                                    </p:anim>
                                    <p:anim calcmode="lin" valueType="num">
                                      <p:cBhvr>
                                        <p:cTn id="144" dur="500" fill="hold"/>
                                        <p:tgtEl>
                                          <p:spTgt spid="81"/>
                                        </p:tgtEl>
                                        <p:attrNameLst>
                                          <p:attrName>ppt_h</p:attrName>
                                        </p:attrNameLst>
                                      </p:cBhvr>
                                      <p:tavLst>
                                        <p:tav tm="0">
                                          <p:val>
                                            <p:fltVal val="0"/>
                                          </p:val>
                                        </p:tav>
                                        <p:tav tm="100000">
                                          <p:val>
                                            <p:strVal val="#ppt_h"/>
                                          </p:val>
                                        </p:tav>
                                      </p:tavLst>
                                    </p:anim>
                                    <p:animEffect transition="in" filter="fade">
                                      <p:cBhvr>
                                        <p:cTn id="145" dur="500"/>
                                        <p:tgtEl>
                                          <p:spTgt spid="81"/>
                                        </p:tgtEl>
                                      </p:cBhvr>
                                    </p:animEffect>
                                  </p:childTnLst>
                                </p:cTn>
                              </p:par>
                            </p:childTnLst>
                          </p:cTn>
                        </p:par>
                        <p:par>
                          <p:cTn id="146" fill="hold">
                            <p:stCondLst>
                              <p:cond delay="14500"/>
                            </p:stCondLst>
                            <p:childTnLst>
                              <p:par>
                                <p:cTn id="147" presetID="10" presetClass="entr" presetSubtype="0" fill="hold" grpId="0" nodeType="afterEffect">
                                  <p:stCondLst>
                                    <p:cond delay="0"/>
                                  </p:stCondLst>
                                  <p:childTnLst>
                                    <p:set>
                                      <p:cBhvr>
                                        <p:cTn id="148" dur="1" fill="hold">
                                          <p:stCondLst>
                                            <p:cond delay="0"/>
                                          </p:stCondLst>
                                        </p:cTn>
                                        <p:tgtEl>
                                          <p:spTgt spid="84"/>
                                        </p:tgtEl>
                                        <p:attrNameLst>
                                          <p:attrName>style.visibility</p:attrName>
                                        </p:attrNameLst>
                                      </p:cBhvr>
                                      <p:to>
                                        <p:strVal val="visible"/>
                                      </p:to>
                                    </p:set>
                                    <p:animEffect transition="in" filter="fade">
                                      <p:cBhvr>
                                        <p:cTn id="149" dur="500"/>
                                        <p:tgtEl>
                                          <p:spTgt spid="84"/>
                                        </p:tgtEl>
                                      </p:cBhvr>
                                    </p:animEffect>
                                  </p:childTnLst>
                                </p:cTn>
                              </p:par>
                            </p:childTnLst>
                          </p:cTn>
                        </p:par>
                        <p:par>
                          <p:cTn id="150" fill="hold">
                            <p:stCondLst>
                              <p:cond delay="15000"/>
                            </p:stCondLst>
                            <p:childTnLst>
                              <p:par>
                                <p:cTn id="151" presetID="53" presetClass="entr" presetSubtype="16" fill="hold" nodeType="afterEffect">
                                  <p:stCondLst>
                                    <p:cond delay="0"/>
                                  </p:stCondLst>
                                  <p:childTnLst>
                                    <p:set>
                                      <p:cBhvr>
                                        <p:cTn id="152" dur="1" fill="hold">
                                          <p:stCondLst>
                                            <p:cond delay="0"/>
                                          </p:stCondLst>
                                        </p:cTn>
                                        <p:tgtEl>
                                          <p:spTgt spid="85"/>
                                        </p:tgtEl>
                                        <p:attrNameLst>
                                          <p:attrName>style.visibility</p:attrName>
                                        </p:attrNameLst>
                                      </p:cBhvr>
                                      <p:to>
                                        <p:strVal val="visible"/>
                                      </p:to>
                                    </p:set>
                                    <p:anim calcmode="lin" valueType="num">
                                      <p:cBhvr>
                                        <p:cTn id="153" dur="500" fill="hold"/>
                                        <p:tgtEl>
                                          <p:spTgt spid="85"/>
                                        </p:tgtEl>
                                        <p:attrNameLst>
                                          <p:attrName>ppt_w</p:attrName>
                                        </p:attrNameLst>
                                      </p:cBhvr>
                                      <p:tavLst>
                                        <p:tav tm="0">
                                          <p:val>
                                            <p:fltVal val="0"/>
                                          </p:val>
                                        </p:tav>
                                        <p:tav tm="100000">
                                          <p:val>
                                            <p:strVal val="#ppt_w"/>
                                          </p:val>
                                        </p:tav>
                                      </p:tavLst>
                                    </p:anim>
                                    <p:anim calcmode="lin" valueType="num">
                                      <p:cBhvr>
                                        <p:cTn id="154" dur="500" fill="hold"/>
                                        <p:tgtEl>
                                          <p:spTgt spid="85"/>
                                        </p:tgtEl>
                                        <p:attrNameLst>
                                          <p:attrName>ppt_h</p:attrName>
                                        </p:attrNameLst>
                                      </p:cBhvr>
                                      <p:tavLst>
                                        <p:tav tm="0">
                                          <p:val>
                                            <p:fltVal val="0"/>
                                          </p:val>
                                        </p:tav>
                                        <p:tav tm="100000">
                                          <p:val>
                                            <p:strVal val="#ppt_h"/>
                                          </p:val>
                                        </p:tav>
                                      </p:tavLst>
                                    </p:anim>
                                    <p:animEffect transition="in" filter="fade">
                                      <p:cBhvr>
                                        <p:cTn id="155" dur="500"/>
                                        <p:tgtEl>
                                          <p:spTgt spid="85"/>
                                        </p:tgtEl>
                                      </p:cBhvr>
                                    </p:animEffect>
                                  </p:childTnLst>
                                </p:cTn>
                              </p:par>
                            </p:childTnLst>
                          </p:cTn>
                        </p:par>
                        <p:par>
                          <p:cTn id="156" fill="hold">
                            <p:stCondLst>
                              <p:cond delay="15500"/>
                            </p:stCondLst>
                            <p:childTnLst>
                              <p:par>
                                <p:cTn id="157" presetID="10" presetClass="entr" presetSubtype="0" fill="hold" grpId="0" nodeType="afterEffect">
                                  <p:stCondLst>
                                    <p:cond delay="0"/>
                                  </p:stCondLst>
                                  <p:childTnLst>
                                    <p:set>
                                      <p:cBhvr>
                                        <p:cTn id="158" dur="1" fill="hold">
                                          <p:stCondLst>
                                            <p:cond delay="0"/>
                                          </p:stCondLst>
                                        </p:cTn>
                                        <p:tgtEl>
                                          <p:spTgt spid="88"/>
                                        </p:tgtEl>
                                        <p:attrNameLst>
                                          <p:attrName>style.visibility</p:attrName>
                                        </p:attrNameLst>
                                      </p:cBhvr>
                                      <p:to>
                                        <p:strVal val="visible"/>
                                      </p:to>
                                    </p:set>
                                    <p:animEffect transition="in" filter="fade">
                                      <p:cBhvr>
                                        <p:cTn id="159" dur="500"/>
                                        <p:tgtEl>
                                          <p:spTgt spid="88"/>
                                        </p:tgtEl>
                                      </p:cBhvr>
                                    </p:animEffect>
                                  </p:childTnLst>
                                </p:cTn>
                              </p:par>
                            </p:childTnLst>
                          </p:cTn>
                        </p:par>
                        <p:par>
                          <p:cTn id="160" fill="hold">
                            <p:stCondLst>
                              <p:cond delay="16000"/>
                            </p:stCondLst>
                            <p:childTnLst>
                              <p:par>
                                <p:cTn id="161" presetID="53" presetClass="entr" presetSubtype="16" fill="hold" nodeType="afterEffect">
                                  <p:stCondLst>
                                    <p:cond delay="0"/>
                                  </p:stCondLst>
                                  <p:childTnLst>
                                    <p:set>
                                      <p:cBhvr>
                                        <p:cTn id="162" dur="1" fill="hold">
                                          <p:stCondLst>
                                            <p:cond delay="0"/>
                                          </p:stCondLst>
                                        </p:cTn>
                                        <p:tgtEl>
                                          <p:spTgt spid="89"/>
                                        </p:tgtEl>
                                        <p:attrNameLst>
                                          <p:attrName>style.visibility</p:attrName>
                                        </p:attrNameLst>
                                      </p:cBhvr>
                                      <p:to>
                                        <p:strVal val="visible"/>
                                      </p:to>
                                    </p:set>
                                    <p:anim calcmode="lin" valueType="num">
                                      <p:cBhvr>
                                        <p:cTn id="163" dur="500" fill="hold"/>
                                        <p:tgtEl>
                                          <p:spTgt spid="89"/>
                                        </p:tgtEl>
                                        <p:attrNameLst>
                                          <p:attrName>ppt_w</p:attrName>
                                        </p:attrNameLst>
                                      </p:cBhvr>
                                      <p:tavLst>
                                        <p:tav tm="0">
                                          <p:val>
                                            <p:fltVal val="0"/>
                                          </p:val>
                                        </p:tav>
                                        <p:tav tm="100000">
                                          <p:val>
                                            <p:strVal val="#ppt_w"/>
                                          </p:val>
                                        </p:tav>
                                      </p:tavLst>
                                    </p:anim>
                                    <p:anim calcmode="lin" valueType="num">
                                      <p:cBhvr>
                                        <p:cTn id="164" dur="500" fill="hold"/>
                                        <p:tgtEl>
                                          <p:spTgt spid="89"/>
                                        </p:tgtEl>
                                        <p:attrNameLst>
                                          <p:attrName>ppt_h</p:attrName>
                                        </p:attrNameLst>
                                      </p:cBhvr>
                                      <p:tavLst>
                                        <p:tav tm="0">
                                          <p:val>
                                            <p:fltVal val="0"/>
                                          </p:val>
                                        </p:tav>
                                        <p:tav tm="100000">
                                          <p:val>
                                            <p:strVal val="#ppt_h"/>
                                          </p:val>
                                        </p:tav>
                                      </p:tavLst>
                                    </p:anim>
                                    <p:animEffect transition="in" filter="fade">
                                      <p:cBhvr>
                                        <p:cTn id="165" dur="500"/>
                                        <p:tgtEl>
                                          <p:spTgt spid="89"/>
                                        </p:tgtEl>
                                      </p:cBhvr>
                                    </p:animEffect>
                                  </p:childTnLst>
                                </p:cTn>
                              </p:par>
                            </p:childTnLst>
                          </p:cTn>
                        </p:par>
                        <p:par>
                          <p:cTn id="166" fill="hold">
                            <p:stCondLst>
                              <p:cond delay="16500"/>
                            </p:stCondLst>
                            <p:childTnLst>
                              <p:par>
                                <p:cTn id="167" presetID="10" presetClass="entr" presetSubtype="0" fill="hold" grpId="0" nodeType="afterEffect">
                                  <p:stCondLst>
                                    <p:cond delay="0"/>
                                  </p:stCondLst>
                                  <p:childTnLst>
                                    <p:set>
                                      <p:cBhvr>
                                        <p:cTn id="168" dur="1" fill="hold">
                                          <p:stCondLst>
                                            <p:cond delay="0"/>
                                          </p:stCondLst>
                                        </p:cTn>
                                        <p:tgtEl>
                                          <p:spTgt spid="92"/>
                                        </p:tgtEl>
                                        <p:attrNameLst>
                                          <p:attrName>style.visibility</p:attrName>
                                        </p:attrNameLst>
                                      </p:cBhvr>
                                      <p:to>
                                        <p:strVal val="visible"/>
                                      </p:to>
                                    </p:set>
                                    <p:animEffect transition="in" filter="fade">
                                      <p:cBhvr>
                                        <p:cTn id="1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4" grpId="0"/>
      <p:bldP spid="68" grpId="0"/>
      <p:bldP spid="72" grpId="0"/>
      <p:bldP spid="76" grpId="0"/>
      <p:bldP spid="80" grpId="0"/>
      <p:bldP spid="84" grpId="0"/>
      <p:bldP spid="88" grpId="0"/>
      <p:bldP spid="92" grpId="0"/>
      <p:bldP spid="96" grpId="0"/>
      <p:bldP spid="100" grpId="0"/>
      <p:bldP spid="104" grpId="0"/>
      <p:bldP spid="108" grpId="0"/>
      <p:bldP spid="1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51"/>
          <p:cNvGrpSpPr/>
          <p:nvPr/>
        </p:nvGrpSpPr>
        <p:grpSpPr>
          <a:xfrm>
            <a:off x="7131329" y="5031014"/>
            <a:ext cx="307561" cy="307561"/>
            <a:chOff x="0" y="0"/>
            <a:chExt cx="624331" cy="624331"/>
          </a:xfrm>
        </p:grpSpPr>
        <p:sp>
          <p:nvSpPr>
            <p:cNvPr id="3"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5" name="Group 4551"/>
          <p:cNvGrpSpPr/>
          <p:nvPr/>
        </p:nvGrpSpPr>
        <p:grpSpPr>
          <a:xfrm>
            <a:off x="7131329" y="4512880"/>
            <a:ext cx="307561" cy="307561"/>
            <a:chOff x="0" y="0"/>
            <a:chExt cx="624331" cy="624331"/>
          </a:xfrm>
        </p:grpSpPr>
        <p:sp>
          <p:nvSpPr>
            <p:cNvPr id="6"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4551"/>
          <p:cNvGrpSpPr/>
          <p:nvPr/>
        </p:nvGrpSpPr>
        <p:grpSpPr>
          <a:xfrm>
            <a:off x="7131329" y="3989197"/>
            <a:ext cx="307561" cy="307561"/>
            <a:chOff x="0" y="0"/>
            <a:chExt cx="624331" cy="624331"/>
          </a:xfrm>
        </p:grpSpPr>
        <p:sp>
          <p:nvSpPr>
            <p:cNvPr id="9"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1" name="Group 4551"/>
          <p:cNvGrpSpPr/>
          <p:nvPr/>
        </p:nvGrpSpPr>
        <p:grpSpPr>
          <a:xfrm>
            <a:off x="7131329" y="3465514"/>
            <a:ext cx="307561" cy="307561"/>
            <a:chOff x="0" y="0"/>
            <a:chExt cx="624331" cy="624331"/>
          </a:xfrm>
        </p:grpSpPr>
        <p:sp>
          <p:nvSpPr>
            <p:cNvPr id="12"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8" name="TextBox 37"/>
          <p:cNvSpPr txBox="1"/>
          <p:nvPr/>
        </p:nvSpPr>
        <p:spPr>
          <a:xfrm>
            <a:off x="7659489" y="3448881"/>
            <a:ext cx="3669638" cy="389594"/>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smsectetur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eatim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9" name="TextBox 38"/>
          <p:cNvSpPr txBox="1"/>
          <p:nvPr/>
        </p:nvSpPr>
        <p:spPr>
          <a:xfrm>
            <a:off x="7659488" y="3985376"/>
            <a:ext cx="3669640" cy="389594"/>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smsectetur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eatim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0" name="TextBox 39"/>
          <p:cNvSpPr txBox="1"/>
          <p:nvPr/>
        </p:nvSpPr>
        <p:spPr>
          <a:xfrm>
            <a:off x="7659489" y="4490971"/>
            <a:ext cx="3669640" cy="389594"/>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smsectetur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eatim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1" name="TextBox 40"/>
          <p:cNvSpPr txBox="1"/>
          <p:nvPr/>
        </p:nvSpPr>
        <p:spPr>
          <a:xfrm>
            <a:off x="7659487" y="4990040"/>
            <a:ext cx="3669641" cy="389594"/>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consm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smsectetur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dipiscing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eatim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siapare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dalaman</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2" name="TextBox 41"/>
          <p:cNvSpPr txBox="1"/>
          <p:nvPr/>
        </p:nvSpPr>
        <p:spPr>
          <a:xfrm>
            <a:off x="7069268" y="2609624"/>
            <a:ext cx="4196677" cy="676724"/>
          </a:xfrm>
          <a:prstGeom prst="rect">
            <a:avLst/>
          </a:prstGeom>
          <a:noFill/>
        </p:spPr>
        <p:txBody>
          <a:bodyPr wrap="square" rtlCol="0">
            <a:spAutoFit/>
          </a:bodyPr>
          <a:lstStyle/>
          <a:p>
            <a:pPr algn="just"/>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Ostebus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donWakamare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denimaOstebus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Wakamare</a:t>
            </a:r>
            <a:endParaRPr lang="id-ID"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43" name="TextBox 42"/>
          <p:cNvSpPr txBox="1"/>
          <p:nvPr/>
        </p:nvSpPr>
        <p:spPr>
          <a:xfrm>
            <a:off x="7103075" y="2189798"/>
            <a:ext cx="2050561" cy="369332"/>
          </a:xfrm>
          <a:prstGeom prst="rect">
            <a:avLst/>
          </a:prstGeom>
          <a:noFill/>
        </p:spPr>
        <p:txBody>
          <a:bodyPr wrap="none" rtlCol="0">
            <a:spAutoFit/>
          </a:bodyPr>
          <a:lstStyle/>
          <a:p>
            <a:r>
              <a:rPr lang="en-US">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Developing strategy</a:t>
            </a:r>
            <a:endParaRPr lang="id-ID">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grpSp>
        <p:nvGrpSpPr>
          <p:cNvPr id="79" name="Group 78"/>
          <p:cNvGrpSpPr/>
          <p:nvPr/>
        </p:nvGrpSpPr>
        <p:grpSpPr>
          <a:xfrm>
            <a:off x="1301505" y="2446955"/>
            <a:ext cx="4982987" cy="2867698"/>
            <a:chOff x="8440747" y="4796156"/>
            <a:chExt cx="2786063" cy="1603375"/>
          </a:xfrm>
        </p:grpSpPr>
        <p:sp>
          <p:nvSpPr>
            <p:cNvPr id="80" name="Freeform 45"/>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1" name="Freeform 46"/>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2" name="Freeform 47"/>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3" name="Freeform 48"/>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4" name="Freeform 49"/>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5" name="Rectangle 50"/>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6" name="Freeform 51"/>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7" name="Rectangle 52"/>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8" name="Rectangle 53"/>
            <p:cNvSpPr>
              <a:spLocks noChangeArrowheads="1"/>
            </p:cNvSpPr>
            <p:nvPr/>
          </p:nvSpPr>
          <p:spPr bwMode="auto">
            <a:xfrm>
              <a:off x="8804284" y="4908868"/>
              <a:ext cx="2079625" cy="1308100"/>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9" name="Oval 54"/>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0" name="Oval 55"/>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1" name="Oval 56"/>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2" name="Oval 57"/>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3" name="Freeform 58"/>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94" name="Rectangle 93"/>
          <p:cNvSpPr/>
          <p:nvPr/>
        </p:nvSpPr>
        <p:spPr>
          <a:xfrm>
            <a:off x="1951705" y="2645705"/>
            <a:ext cx="3719495" cy="5858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65767" rtlCol="0" anchor="ctr"/>
          <a:lstStyle/>
          <a:p>
            <a:pPr algn="ctr" fontAlgn="base">
              <a:spcBef>
                <a:spcPct val="0"/>
              </a:spcBef>
              <a:spcAft>
                <a:spcPct val="0"/>
              </a:spcAft>
            </a:pPr>
            <a:r>
              <a:rPr lang="en-US" sz="168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Mission </a:t>
            </a:r>
            <a:r>
              <a:rPr lang="en-US" sz="1685" err="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Statment</a:t>
            </a:r>
            <a:endParaRPr lang="en-US" sz="168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95" name="Rectangle 94"/>
          <p:cNvSpPr/>
          <p:nvPr/>
        </p:nvSpPr>
        <p:spPr>
          <a:xfrm>
            <a:off x="1951705" y="3231559"/>
            <a:ext cx="3719495" cy="585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65767" rtlCol="0" anchor="ctr"/>
          <a:lstStyle/>
          <a:p>
            <a:pPr algn="ctr" fontAlgn="base">
              <a:spcBef>
                <a:spcPct val="0"/>
              </a:spcBef>
              <a:spcAft>
                <a:spcPct val="0"/>
              </a:spcAft>
            </a:pPr>
            <a:r>
              <a:rPr lang="en-US" sz="168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 Service</a:t>
            </a:r>
          </a:p>
        </p:txBody>
      </p:sp>
      <p:sp>
        <p:nvSpPr>
          <p:cNvPr id="96" name="Rectangle 95"/>
          <p:cNvSpPr/>
          <p:nvPr/>
        </p:nvSpPr>
        <p:spPr>
          <a:xfrm>
            <a:off x="1951705" y="3816426"/>
            <a:ext cx="3719495" cy="585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65767" rtlCol="0" anchor="ctr"/>
          <a:lstStyle/>
          <a:p>
            <a:pPr algn="ctr" fontAlgn="base">
              <a:spcBef>
                <a:spcPct val="0"/>
              </a:spcBef>
              <a:spcAft>
                <a:spcPct val="0"/>
              </a:spcAft>
            </a:pPr>
            <a:r>
              <a:rPr lang="en-US" sz="168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Time Management</a:t>
            </a:r>
          </a:p>
        </p:txBody>
      </p:sp>
      <p:sp>
        <p:nvSpPr>
          <p:cNvPr id="97" name="Rectangle 96"/>
          <p:cNvSpPr/>
          <p:nvPr/>
        </p:nvSpPr>
        <p:spPr>
          <a:xfrm>
            <a:off x="1951705" y="4402279"/>
            <a:ext cx="3719495" cy="5858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65767" rtlCol="0" anchor="ctr"/>
          <a:lstStyle/>
          <a:p>
            <a:pPr algn="ctr" fontAlgn="base">
              <a:spcBef>
                <a:spcPct val="0"/>
              </a:spcBef>
              <a:spcAft>
                <a:spcPct val="0"/>
              </a:spcAft>
            </a:pPr>
            <a:r>
              <a:rPr lang="en-US" sz="1685" err="1">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Asessment</a:t>
            </a:r>
            <a:endParaRPr lang="en-US" sz="1685">
              <a:solidFill>
                <a:schemeClr val="bg1"/>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44" name="矩形 43"/>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47"/>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文本框 49"/>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up)">
                                      <p:cBhvr>
                                        <p:cTn id="11" dur="500"/>
                                        <p:tgtEl>
                                          <p:spTgt spid="9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up)">
                                      <p:cBhvr>
                                        <p:cTn id="15" dur="500"/>
                                        <p:tgtEl>
                                          <p:spTgt spid="9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wipe(up)">
                                      <p:cBhvr>
                                        <p:cTn id="19" dur="500"/>
                                        <p:tgtEl>
                                          <p:spTgt spid="9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up)">
                                      <p:cBhvr>
                                        <p:cTn id="23" dur="500"/>
                                        <p:tgtEl>
                                          <p:spTgt spid="9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par>
                          <p:cTn id="32" fill="hold">
                            <p:stCondLst>
                              <p:cond delay="35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Effect transition="in" filter="fade">
                                      <p:cBhvr>
                                        <p:cTn id="67" dur="500"/>
                                        <p:tgtEl>
                                          <p:spTgt spid="2"/>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94" grpId="0" animBg="1"/>
      <p:bldP spid="95" grpId="0" animBg="1"/>
      <p:bldP spid="96" grpId="0" animBg="1"/>
      <p:bldP spid="9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858750" cy="7232650"/>
          </a:xfrm>
          <a:prstGeom prst="rect">
            <a:avLst/>
          </a:prstGeom>
          <a:blipFill dpi="0" rotWithShape="1">
            <a:blip r:embed="rId3">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 uri="{28A0092B-C50C-407E-A947-70E740481C1C}">
                  <a14:useLocalDpi xmlns:a14="http://schemas.microsoft.com/office/drawing/2010/main" val="0"/>
                </a:ext>
              </a:extLst>
            </a:blip>
            <a:srcRect/>
            <a:stretch>
              <a:fillRect t="-11763" r="-2872" b="-18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259"/>
          <p:cNvSpPr>
            <a:spLocks noChangeArrowheads="1"/>
          </p:cNvSpPr>
          <p:nvPr/>
        </p:nvSpPr>
        <p:spPr bwMode="auto">
          <a:xfrm>
            <a:off x="2476501" y="4296518"/>
            <a:ext cx="79057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a:solidFill>
                  <a:srgbClr val="FFC000"/>
                </a:solidFill>
                <a:cs typeface="Arial" panose="020B0604020202020204" pitchFamily="34" charset="0"/>
              </a:rPr>
              <a:t>THANK YOU </a:t>
            </a:r>
            <a:endParaRPr lang="zh-CN" altLang="en-US" sz="8000" dirty="0">
              <a:solidFill>
                <a:srgbClr val="FFC000"/>
              </a:solidFill>
              <a:cs typeface="Arial" panose="020B0604020202020204" pitchFamily="34" charset="0"/>
            </a:endParaRPr>
          </a:p>
        </p:txBody>
      </p:sp>
      <p:sp>
        <p:nvSpPr>
          <p:cNvPr id="14" name="矩形 259"/>
          <p:cNvSpPr>
            <a:spLocks noChangeArrowheads="1"/>
          </p:cNvSpPr>
          <p:nvPr/>
        </p:nvSpPr>
        <p:spPr bwMode="auto">
          <a:xfrm>
            <a:off x="3815646" y="3897883"/>
            <a:ext cx="52274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a:solidFill>
                  <a:srgbClr val="FFC000"/>
                </a:solidFill>
                <a:cs typeface="Arial" panose="020B0604020202020204" pitchFamily="34" charset="0"/>
              </a:rPr>
              <a:t>感谢聆听，批评指导</a:t>
            </a:r>
            <a:endParaRPr lang="zh-CN" altLang="en-US" dirty="0">
              <a:solidFill>
                <a:srgbClr val="FFC000"/>
              </a:solidFill>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4"/>
                                        </p:tgtEl>
                                        <p:attrNameLst>
                                          <p:attrName>ppt_y</p:attrName>
                                        </p:attrNameLst>
                                      </p:cBhvr>
                                      <p:tavLst>
                                        <p:tav tm="0">
                                          <p:val>
                                            <p:strVal val="#ppt_y"/>
                                          </p:val>
                                        </p:tav>
                                        <p:tav tm="100000">
                                          <p:val>
                                            <p:strVal val="#ppt_y"/>
                                          </p:val>
                                        </p:tav>
                                      </p:tavLst>
                                    </p:anim>
                                    <p:anim calcmode="lin" valueType="num">
                                      <p:cBhvr>
                                        <p:cTn id="1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4"/>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9"/>
                                        </p:tgtEl>
                                      </p:cBhvr>
                                    </p:animEffect>
                                  </p:childTnLst>
                                </p:cTn>
                              </p:par>
                            </p:childTnLst>
                          </p:cTn>
                        </p:par>
                        <p:par>
                          <p:cTn id="28" fill="hold">
                            <p:stCondLst>
                              <p:cond delay="284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9"/>
                                        </p:tgtEl>
                                      </p:cBhvr>
                                    </p:animEffect>
                                    <p:animScale>
                                      <p:cBhvr>
                                        <p:cTn id="3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9" grpId="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1"/>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01</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500"/>
                                      </p:stCondLst>
                                      <p:childTnLst>
                                        <p:set>
                                          <p:cBhvr>
                                            <p:cTn id="6" dur="1" fill="hold">
                                              <p:stCondLst>
                                                <p:cond delay="0"/>
                                              </p:stCondLst>
                                            </p:cTn>
                                            <p:tgtEl>
                                              <p:spTgt spid="57"/>
                                            </p:tgtEl>
                                            <p:attrNameLst>
                                              <p:attrName>style.visibility</p:attrName>
                                            </p:attrNameLst>
                                          </p:cBhvr>
                                          <p:to>
                                            <p:strVal val="visible"/>
                                          </p:to>
                                        </p:set>
                                        <p:anim calcmode="lin" valueType="num" p14:bounceEnd="40000">
                                          <p:cBhvr additive="base">
                                            <p:cTn id="7"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40000" fill="hold" grpId="0" nodeType="clickEffect" p14:presetBounceEnd="40000">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14:bounceEnd="40000">
                                          <p:cBhvr additive="base">
                                            <p:cTn id="13"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4"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14:presetBounceEnd="4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40000">
                                          <p:cBhvr additive="base">
                                            <p:cTn id="19"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0"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strVal val="4*#ppt_w"/>
                                              </p:val>
                                            </p:tav>
                                            <p:tav tm="100000">
                                              <p:val>
                                                <p:strVal val="#ppt_w"/>
                                              </p:val>
                                            </p:tav>
                                          </p:tavLst>
                                        </p:anim>
                                        <p:anim calcmode="lin" valueType="num">
                                          <p:cBhvr>
                                            <p:cTn id="26"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p:tgtEl>
                                              <p:spTgt spid="62"/>
                                            </p:tgtEl>
                                            <p:attrNameLst>
                                              <p:attrName>ppt_x</p:attrName>
                                            </p:attrNameLst>
                                          </p:cBhvr>
                                          <p:tavLst>
                                            <p:tav tm="0">
                                              <p:val>
                                                <p:strVal val="#ppt_x-#ppt_w*1.125000"/>
                                              </p:val>
                                            </p:tav>
                                            <p:tav tm="100000">
                                              <p:val>
                                                <p:strVal val="#ppt_x"/>
                                              </p:val>
                                            </p:tav>
                                          </p:tavLst>
                                        </p:anim>
                                        <p:animEffect transition="in" filter="wipe(right)">
                                          <p:cBhvr>
                                            <p:cTn id="41" dur="500"/>
                                            <p:tgtEl>
                                              <p:spTgt spid="62"/>
                                            </p:tgtEl>
                                          </p:cBhvr>
                                        </p:animEffect>
                                      </p:childTnLst>
                                    </p:cTn>
                                  </p:par>
                                </p:childTnLst>
                              </p:cTn>
                            </p:par>
                            <p:par>
                              <p:cTn id="42" fill="hold">
                                <p:stCondLst>
                                  <p:cond delay="1500"/>
                                </p:stCondLst>
                                <p:childTnLst>
                                  <p:par>
                                    <p:cTn id="43" presetID="1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p:tgtEl>
                                              <p:spTgt spid="63"/>
                                            </p:tgtEl>
                                            <p:attrNameLst>
                                              <p:attrName>ppt_x</p:attrName>
                                            </p:attrNameLst>
                                          </p:cBhvr>
                                          <p:tavLst>
                                            <p:tav tm="0">
                                              <p:val>
                                                <p:strVal val="#ppt_x-#ppt_w*1.125000"/>
                                              </p:val>
                                            </p:tav>
                                            <p:tav tm="100000">
                                              <p:val>
                                                <p:strVal val="#ppt_x"/>
                                              </p:val>
                                            </p:tav>
                                          </p:tavLst>
                                        </p:anim>
                                        <p:animEffect transition="in" filter="wipe(right)">
                                          <p:cBhvr>
                                            <p:cTn id="46" dur="500"/>
                                            <p:tgtEl>
                                              <p:spTgt spid="63"/>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p:tgtEl>
                                              <p:spTgt spid="64"/>
                                            </p:tgtEl>
                                            <p:attrNameLst>
                                              <p:attrName>ppt_x</p:attrName>
                                            </p:attrNameLst>
                                          </p:cBhvr>
                                          <p:tavLst>
                                            <p:tav tm="0">
                                              <p:val>
                                                <p:strVal val="#ppt_x-#ppt_w*1.125000"/>
                                              </p:val>
                                            </p:tav>
                                            <p:tav tm="100000">
                                              <p:val>
                                                <p:strVal val="#ppt_x"/>
                                              </p:val>
                                            </p:tav>
                                          </p:tavLst>
                                        </p:anim>
                                        <p:animEffect transition="in" filter="wipe(righ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50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500" fill="hold"/>
                                            <p:tgtEl>
                                              <p:spTgt spid="57"/>
                                            </p:tgtEl>
                                            <p:attrNameLst>
                                              <p:attrName>ppt_x</p:attrName>
                                            </p:attrNameLst>
                                          </p:cBhvr>
                                          <p:tavLst>
                                            <p:tav tm="0">
                                              <p:val>
                                                <p:strVal val="#ppt_x"/>
                                              </p:val>
                                            </p:tav>
                                            <p:tav tm="100000">
                                              <p:val>
                                                <p:strVal val="#ppt_x"/>
                                              </p:val>
                                            </p:tav>
                                          </p:tavLst>
                                        </p:anim>
                                        <p:anim calcmode="lin" valueType="num">
                                          <p:cBhvr additive="base">
                                            <p:cTn id="8"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4000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1250" fill="hold"/>
                                            <p:tgtEl>
                                              <p:spTgt spid="65"/>
                                            </p:tgtEl>
                                            <p:attrNameLst>
                                              <p:attrName>ppt_x</p:attrName>
                                            </p:attrNameLst>
                                          </p:cBhvr>
                                          <p:tavLst>
                                            <p:tav tm="0">
                                              <p:val>
                                                <p:strVal val="#ppt_x"/>
                                              </p:val>
                                            </p:tav>
                                            <p:tav tm="100000">
                                              <p:val>
                                                <p:strVal val="#ppt_x"/>
                                              </p:val>
                                            </p:tav>
                                          </p:tavLst>
                                        </p:anim>
                                        <p:anim calcmode="lin" valueType="num">
                                          <p:cBhvr additive="base">
                                            <p:cTn id="14"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250" fill="hold"/>
                                            <p:tgtEl>
                                              <p:spTgt spid="66"/>
                                            </p:tgtEl>
                                            <p:attrNameLst>
                                              <p:attrName>ppt_x</p:attrName>
                                            </p:attrNameLst>
                                          </p:cBhvr>
                                          <p:tavLst>
                                            <p:tav tm="0">
                                              <p:val>
                                                <p:strVal val="#ppt_x"/>
                                              </p:val>
                                            </p:tav>
                                            <p:tav tm="100000">
                                              <p:val>
                                                <p:strVal val="#ppt_x"/>
                                              </p:val>
                                            </p:tav>
                                          </p:tavLst>
                                        </p:anim>
                                        <p:anim calcmode="lin" valueType="num">
                                          <p:cBhvr additive="base">
                                            <p:cTn id="20"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strVal val="4*#ppt_w"/>
                                              </p:val>
                                            </p:tav>
                                            <p:tav tm="100000">
                                              <p:val>
                                                <p:strVal val="#ppt_w"/>
                                              </p:val>
                                            </p:tav>
                                          </p:tavLst>
                                        </p:anim>
                                        <p:anim calcmode="lin" valueType="num">
                                          <p:cBhvr>
                                            <p:cTn id="26"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p:tgtEl>
                                              <p:spTgt spid="62"/>
                                            </p:tgtEl>
                                            <p:attrNameLst>
                                              <p:attrName>ppt_x</p:attrName>
                                            </p:attrNameLst>
                                          </p:cBhvr>
                                          <p:tavLst>
                                            <p:tav tm="0">
                                              <p:val>
                                                <p:strVal val="#ppt_x-#ppt_w*1.125000"/>
                                              </p:val>
                                            </p:tav>
                                            <p:tav tm="100000">
                                              <p:val>
                                                <p:strVal val="#ppt_x"/>
                                              </p:val>
                                            </p:tav>
                                          </p:tavLst>
                                        </p:anim>
                                        <p:animEffect transition="in" filter="wipe(right)">
                                          <p:cBhvr>
                                            <p:cTn id="41" dur="500"/>
                                            <p:tgtEl>
                                              <p:spTgt spid="62"/>
                                            </p:tgtEl>
                                          </p:cBhvr>
                                        </p:animEffect>
                                      </p:childTnLst>
                                    </p:cTn>
                                  </p:par>
                                </p:childTnLst>
                              </p:cTn>
                            </p:par>
                            <p:par>
                              <p:cTn id="42" fill="hold">
                                <p:stCondLst>
                                  <p:cond delay="1500"/>
                                </p:stCondLst>
                                <p:childTnLst>
                                  <p:par>
                                    <p:cTn id="43" presetID="1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p:tgtEl>
                                              <p:spTgt spid="63"/>
                                            </p:tgtEl>
                                            <p:attrNameLst>
                                              <p:attrName>ppt_x</p:attrName>
                                            </p:attrNameLst>
                                          </p:cBhvr>
                                          <p:tavLst>
                                            <p:tav tm="0">
                                              <p:val>
                                                <p:strVal val="#ppt_x-#ppt_w*1.125000"/>
                                              </p:val>
                                            </p:tav>
                                            <p:tav tm="100000">
                                              <p:val>
                                                <p:strVal val="#ppt_x"/>
                                              </p:val>
                                            </p:tav>
                                          </p:tavLst>
                                        </p:anim>
                                        <p:animEffect transition="in" filter="wipe(right)">
                                          <p:cBhvr>
                                            <p:cTn id="46" dur="500"/>
                                            <p:tgtEl>
                                              <p:spTgt spid="63"/>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p:tgtEl>
                                              <p:spTgt spid="64"/>
                                            </p:tgtEl>
                                            <p:attrNameLst>
                                              <p:attrName>ppt_x</p:attrName>
                                            </p:attrNameLst>
                                          </p:cBhvr>
                                          <p:tavLst>
                                            <p:tav tm="0">
                                              <p:val>
                                                <p:strVal val="#ppt_x-#ppt_w*1.125000"/>
                                              </p:val>
                                            </p:tav>
                                            <p:tav tm="100000">
                                              <p:val>
                                                <p:strVal val="#ppt_x"/>
                                              </p:val>
                                            </p:tav>
                                          </p:tavLst>
                                        </p:anim>
                                        <p:animEffect transition="in" filter="wipe(righ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p:bldP spid="62" grpId="0"/>
          <p:bldP spid="63" grpId="0"/>
          <p:bldP spid="64" grpId="0"/>
          <p:bldP spid="65" grpId="0"/>
          <p:bldP spid="6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6678" y="4458068"/>
            <a:ext cx="924548" cy="351956"/>
          </a:xfrm>
          <a:prstGeom prst="rect">
            <a:avLst/>
          </a:prstGeom>
          <a:noFill/>
        </p:spPr>
        <p:txBody>
          <a:bodyPr wrap="none" rtlCol="0">
            <a:spAutoFit/>
          </a:bodyPr>
          <a:lstStyle/>
          <a:p>
            <a:pPr algn="ct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a:t>
            </a:r>
          </a:p>
        </p:txBody>
      </p:sp>
      <p:sp>
        <p:nvSpPr>
          <p:cNvPr id="5" name="TextBox 4"/>
          <p:cNvSpPr txBox="1"/>
          <p:nvPr/>
        </p:nvSpPr>
        <p:spPr>
          <a:xfrm>
            <a:off x="4770789" y="4458068"/>
            <a:ext cx="663963" cy="351956"/>
          </a:xfrm>
          <a:prstGeom prst="rect">
            <a:avLst/>
          </a:prstGeom>
          <a:noFill/>
        </p:spPr>
        <p:txBody>
          <a:bodyPr wrap="none" rtlCol="0">
            <a:spAutoFit/>
          </a:bodyPr>
          <a:lstStyle/>
          <a:p>
            <a:pPr algn="ct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Price</a:t>
            </a:r>
          </a:p>
        </p:txBody>
      </p:sp>
      <p:sp>
        <p:nvSpPr>
          <p:cNvPr id="6" name="TextBox 5"/>
          <p:cNvSpPr txBox="1"/>
          <p:nvPr/>
        </p:nvSpPr>
        <p:spPr>
          <a:xfrm>
            <a:off x="7337328" y="4458068"/>
            <a:ext cx="675185" cy="351956"/>
          </a:xfrm>
          <a:prstGeom prst="rect">
            <a:avLst/>
          </a:prstGeom>
          <a:noFill/>
        </p:spPr>
        <p:txBody>
          <a:bodyPr wrap="none" rtlCol="0">
            <a:spAutoFit/>
          </a:bodyPr>
          <a:lstStyle/>
          <a:p>
            <a:pPr algn="ct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Place</a:t>
            </a:r>
          </a:p>
        </p:txBody>
      </p:sp>
      <p:sp>
        <p:nvSpPr>
          <p:cNvPr id="7" name="TextBox 6"/>
          <p:cNvSpPr txBox="1"/>
          <p:nvPr/>
        </p:nvSpPr>
        <p:spPr>
          <a:xfrm>
            <a:off x="9652815" y="4458068"/>
            <a:ext cx="1161792" cy="351956"/>
          </a:xfrm>
          <a:prstGeom prst="rect">
            <a:avLst/>
          </a:prstGeom>
          <a:noFill/>
        </p:spPr>
        <p:txBody>
          <a:bodyPr wrap="none" rtlCol="0">
            <a:spAutoFit/>
          </a:bodyPr>
          <a:lstStyle/>
          <a:p>
            <a:pPr algn="ctr"/>
            <a:r>
              <a:rPr lang="en-GB" sz="1685"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Promotion</a:t>
            </a:r>
          </a:p>
        </p:txBody>
      </p:sp>
      <p:sp>
        <p:nvSpPr>
          <p:cNvPr id="58" name="Rectangle 57"/>
          <p:cNvSpPr/>
          <p:nvPr/>
        </p:nvSpPr>
        <p:spPr>
          <a:xfrm>
            <a:off x="1232565" y="4805614"/>
            <a:ext cx="2659449" cy="627864"/>
          </a:xfrm>
          <a:prstGeom prst="rect">
            <a:avLst/>
          </a:prstGeom>
        </p:spPr>
        <p:txBody>
          <a:bodyPr wrap="square">
            <a:spAutoFit/>
          </a:bodyPr>
          <a:lstStyle/>
          <a:p>
            <a:pPr algn="ctr" fontAlgn="auto">
              <a:spcBef>
                <a:spcPts val="0"/>
              </a:spcBef>
              <a:spcAft>
                <a:spcPts val="0"/>
              </a:spcAft>
              <a:defRPr/>
            </a:pP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slide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59" name="Rectangle 58"/>
          <p:cNvSpPr/>
          <p:nvPr/>
        </p:nvSpPr>
        <p:spPr>
          <a:xfrm>
            <a:off x="3762719" y="4805614"/>
            <a:ext cx="2659449" cy="627864"/>
          </a:xfrm>
          <a:prstGeom prst="rect">
            <a:avLst/>
          </a:prstGeom>
        </p:spPr>
        <p:txBody>
          <a:bodyPr wrap="square">
            <a:spAutoFit/>
          </a:bodyPr>
          <a:lstStyle/>
          <a:p>
            <a:pPr algn="ctr" fontAlgn="auto">
              <a:spcBef>
                <a:spcPts val="0"/>
              </a:spcBef>
              <a:spcAft>
                <a:spcPts val="0"/>
              </a:spcAft>
              <a:defRPr/>
            </a:pP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slide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60" name="Rectangle 59"/>
          <p:cNvSpPr/>
          <p:nvPr/>
        </p:nvSpPr>
        <p:spPr>
          <a:xfrm>
            <a:off x="6355672" y="4805614"/>
            <a:ext cx="2659449" cy="627864"/>
          </a:xfrm>
          <a:prstGeom prst="rect">
            <a:avLst/>
          </a:prstGeom>
        </p:spPr>
        <p:txBody>
          <a:bodyPr wrap="square">
            <a:spAutoFit/>
          </a:bodyPr>
          <a:lstStyle/>
          <a:p>
            <a:pPr algn="ctr" fontAlgn="auto">
              <a:spcBef>
                <a:spcPts val="0"/>
              </a:spcBef>
              <a:spcAft>
                <a:spcPts val="0"/>
              </a:spcAft>
              <a:defRPr/>
            </a:pP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slide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sp>
        <p:nvSpPr>
          <p:cNvPr id="61" name="Rectangle 60"/>
          <p:cNvSpPr/>
          <p:nvPr/>
        </p:nvSpPr>
        <p:spPr>
          <a:xfrm>
            <a:off x="8898492" y="4805614"/>
            <a:ext cx="2659449" cy="627864"/>
          </a:xfrm>
          <a:prstGeom prst="rect">
            <a:avLst/>
          </a:prstGeom>
        </p:spPr>
        <p:txBody>
          <a:bodyPr wrap="square">
            <a:spAutoFit/>
          </a:bodyPr>
          <a:lstStyle/>
          <a:p>
            <a:pPr algn="ctr" fontAlgn="auto">
              <a:spcBef>
                <a:spcPts val="0"/>
              </a:spcBef>
              <a:spcAft>
                <a:spcPts val="0"/>
              </a:spcAft>
              <a:defRPr/>
            </a:pP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is dolor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sita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slide power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adus</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na</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but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volup</a:t>
            </a:r>
            <a:endPar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a:p>
            <a:pPr algn="ctr" fontAlgn="auto">
              <a:spcBef>
                <a:spcPts val="0"/>
              </a:spcBef>
              <a:spcAft>
                <a:spcPts val="0"/>
              </a:spcAft>
              <a:defRPr/>
            </a:pP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Ande</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160" err="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inteman</a:t>
            </a:r>
            <a:r>
              <a:rPr lang="en-US" sz="1160">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en-US" sz="1160" b="1">
              <a:solidFill>
                <a:schemeClr val="tx1">
                  <a:lumMod val="50000"/>
                  <a:lumOff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nvGrpSpPr>
          <p:cNvPr id="40" name="Group 39"/>
          <p:cNvGrpSpPr/>
          <p:nvPr/>
        </p:nvGrpSpPr>
        <p:grpSpPr>
          <a:xfrm>
            <a:off x="6803050" y="2502154"/>
            <a:ext cx="1618376" cy="1618373"/>
            <a:chOff x="1548381" y="2334443"/>
            <a:chExt cx="1534544" cy="1534542"/>
          </a:xfrm>
        </p:grpSpPr>
        <p:sp>
          <p:nvSpPr>
            <p:cNvPr id="41" name="Rectangle 40"/>
            <p:cNvSpPr/>
            <p:nvPr/>
          </p:nvSpPr>
          <p:spPr>
            <a:xfrm>
              <a:off x="1632259" y="2414447"/>
              <a:ext cx="1376313" cy="13763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Shape 2102"/>
            <p:cNvSpPr/>
            <p:nvPr/>
          </p:nvSpPr>
          <p:spPr>
            <a:xfrm>
              <a:off x="1884683" y="2727092"/>
              <a:ext cx="871464" cy="697144"/>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Rectangle 42"/>
            <p:cNvSpPr/>
            <p:nvPr/>
          </p:nvSpPr>
          <p:spPr>
            <a:xfrm>
              <a:off x="1548381" y="2334443"/>
              <a:ext cx="1534544" cy="1534542"/>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3" name="Group 2"/>
          <p:cNvGrpSpPr/>
          <p:nvPr/>
        </p:nvGrpSpPr>
        <p:grpSpPr>
          <a:xfrm>
            <a:off x="4208140" y="2502154"/>
            <a:ext cx="1618376" cy="1618373"/>
            <a:chOff x="3989825" y="2372543"/>
            <a:chExt cx="1534544" cy="1534542"/>
          </a:xfrm>
        </p:grpSpPr>
        <p:grpSp>
          <p:nvGrpSpPr>
            <p:cNvPr id="65" name="Group 64"/>
            <p:cNvGrpSpPr/>
            <p:nvPr/>
          </p:nvGrpSpPr>
          <p:grpSpPr>
            <a:xfrm>
              <a:off x="3989825" y="2372543"/>
              <a:ext cx="1534544" cy="1534542"/>
              <a:chOff x="1548381" y="2334443"/>
              <a:chExt cx="1534544" cy="1534542"/>
            </a:xfrm>
          </p:grpSpPr>
          <p:sp>
            <p:nvSpPr>
              <p:cNvPr id="66" name="Rectangle 65"/>
              <p:cNvSpPr/>
              <p:nvPr/>
            </p:nvSpPr>
            <p:spPr>
              <a:xfrm>
                <a:off x="1632259" y="2414447"/>
                <a:ext cx="1376313" cy="1376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8" name="Rectangle 67"/>
              <p:cNvSpPr/>
              <p:nvPr/>
            </p:nvSpPr>
            <p:spPr>
              <a:xfrm>
                <a:off x="1548381" y="2334443"/>
                <a:ext cx="1534544" cy="1534542"/>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9" name="Shape 823"/>
            <p:cNvSpPr/>
            <p:nvPr/>
          </p:nvSpPr>
          <p:spPr>
            <a:xfrm>
              <a:off x="4494910" y="2765085"/>
              <a:ext cx="669367" cy="697251"/>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8" name="Group 7"/>
          <p:cNvGrpSpPr/>
          <p:nvPr/>
        </p:nvGrpSpPr>
        <p:grpSpPr>
          <a:xfrm>
            <a:off x="9419028" y="2502154"/>
            <a:ext cx="1618376" cy="1618373"/>
            <a:chOff x="8930790" y="2372543"/>
            <a:chExt cx="1534544" cy="1534542"/>
          </a:xfrm>
        </p:grpSpPr>
        <p:grpSp>
          <p:nvGrpSpPr>
            <p:cNvPr id="44" name="Group 43"/>
            <p:cNvGrpSpPr/>
            <p:nvPr/>
          </p:nvGrpSpPr>
          <p:grpSpPr>
            <a:xfrm>
              <a:off x="8930790" y="2372543"/>
              <a:ext cx="1534544" cy="1534542"/>
              <a:chOff x="1548381" y="2334443"/>
              <a:chExt cx="1534544" cy="1534542"/>
            </a:xfrm>
          </p:grpSpPr>
          <p:sp>
            <p:nvSpPr>
              <p:cNvPr id="45" name="Rectangle 44"/>
              <p:cNvSpPr/>
              <p:nvPr/>
            </p:nvSpPr>
            <p:spPr>
              <a:xfrm>
                <a:off x="1632259" y="2414447"/>
                <a:ext cx="1376313" cy="1376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4" name="Rectangle 63"/>
              <p:cNvSpPr/>
              <p:nvPr/>
            </p:nvSpPr>
            <p:spPr>
              <a:xfrm>
                <a:off x="1548381" y="2334443"/>
                <a:ext cx="1534544" cy="153454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0" name="Shape 1102"/>
            <p:cNvSpPr/>
            <p:nvPr/>
          </p:nvSpPr>
          <p:spPr>
            <a:xfrm>
              <a:off x="9340837" y="2771984"/>
              <a:ext cx="677222" cy="708730"/>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 name="Group 1"/>
          <p:cNvGrpSpPr/>
          <p:nvPr/>
        </p:nvGrpSpPr>
        <p:grpSpPr>
          <a:xfrm>
            <a:off x="1633321" y="2461973"/>
            <a:ext cx="1618376" cy="1618373"/>
            <a:chOff x="1548381" y="2334443"/>
            <a:chExt cx="1534544" cy="1534542"/>
          </a:xfrm>
        </p:grpSpPr>
        <p:grpSp>
          <p:nvGrpSpPr>
            <p:cNvPr id="10" name="Group 9"/>
            <p:cNvGrpSpPr/>
            <p:nvPr/>
          </p:nvGrpSpPr>
          <p:grpSpPr>
            <a:xfrm>
              <a:off x="1548381" y="2334443"/>
              <a:ext cx="1534544" cy="1534542"/>
              <a:chOff x="1548381" y="2334443"/>
              <a:chExt cx="1534544" cy="1534542"/>
            </a:xfrm>
          </p:grpSpPr>
          <p:sp>
            <p:nvSpPr>
              <p:cNvPr id="14" name="Rectangle 13"/>
              <p:cNvSpPr/>
              <p:nvPr/>
            </p:nvSpPr>
            <p:spPr>
              <a:xfrm>
                <a:off x="1632259" y="2414447"/>
                <a:ext cx="1376313" cy="1376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3" name="Rectangle 32"/>
              <p:cNvSpPr/>
              <p:nvPr/>
            </p:nvSpPr>
            <p:spPr>
              <a:xfrm>
                <a:off x="1548381" y="2334443"/>
                <a:ext cx="1534544" cy="153454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71" name="Shape 802"/>
            <p:cNvSpPr/>
            <p:nvPr/>
          </p:nvSpPr>
          <p:spPr>
            <a:xfrm>
              <a:off x="1892119" y="2751593"/>
              <a:ext cx="745498" cy="745498"/>
            </a:xfrm>
            <a:custGeom>
              <a:avLst/>
              <a:gdLst/>
              <a:ahLst/>
              <a:cxnLst>
                <a:cxn ang="0">
                  <a:pos x="wd2" y="hd2"/>
                </a:cxn>
                <a:cxn ang="5400000">
                  <a:pos x="wd2" y="hd2"/>
                </a:cxn>
                <a:cxn ang="10800000">
                  <a:pos x="wd2" y="hd2"/>
                </a:cxn>
                <a:cxn ang="16200000">
                  <a:pos x="wd2" y="hd2"/>
                </a:cxn>
              </a:cxnLst>
              <a:rect l="0" t="0" r="r" b="b"/>
              <a:pathLst>
                <a:path w="21600" h="21600" extrusionOk="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1" name="矩形 30"/>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37"/>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up)">
                                      <p:cBhvr>
                                        <p:cTn id="20" dur="500"/>
                                        <p:tgtEl>
                                          <p:spTgt spid="58"/>
                                        </p:tgtEl>
                                      </p:cBhvr>
                                    </p:animEffect>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style.rotation</p:attrName>
                                        </p:attrNameLst>
                                      </p:cBhvr>
                                      <p:tavLst>
                                        <p:tav tm="0">
                                          <p:val>
                                            <p:fltVal val="90"/>
                                          </p:val>
                                        </p:tav>
                                        <p:tav tm="100000">
                                          <p:val>
                                            <p:fltVal val="0"/>
                                          </p:val>
                                        </p:tav>
                                      </p:tavLst>
                                    </p:anim>
                                    <p:animEffect transition="in" filter="fade">
                                      <p:cBhvr>
                                        <p:cTn id="27" dur="500"/>
                                        <p:tgtEl>
                                          <p:spTgt spid="3"/>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500"/>
                                        <p:tgtEl>
                                          <p:spTgt spid="59"/>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 calcmode="lin" valueType="num">
                                      <p:cBhvr>
                                        <p:cTn id="43" dur="500" fill="hold"/>
                                        <p:tgtEl>
                                          <p:spTgt spid="40"/>
                                        </p:tgtEl>
                                        <p:attrNameLst>
                                          <p:attrName>style.rotation</p:attrName>
                                        </p:attrNameLst>
                                      </p:cBhvr>
                                      <p:tavLst>
                                        <p:tav tm="0">
                                          <p:val>
                                            <p:fltVal val="90"/>
                                          </p:val>
                                        </p:tav>
                                        <p:tav tm="100000">
                                          <p:val>
                                            <p:fltVal val="0"/>
                                          </p:val>
                                        </p:tav>
                                      </p:tavLst>
                                    </p:anim>
                                    <p:animEffect transition="in" filter="fade">
                                      <p:cBhvr>
                                        <p:cTn id="44" dur="500"/>
                                        <p:tgtEl>
                                          <p:spTgt spid="40"/>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up)">
                                      <p:cBhvr>
                                        <p:cTn id="54" dur="500"/>
                                        <p:tgtEl>
                                          <p:spTgt spid="60"/>
                                        </p:tgtEl>
                                      </p:cBhvr>
                                    </p:animEffect>
                                  </p:childTnLst>
                                </p:cTn>
                              </p:par>
                            </p:childTnLst>
                          </p:cTn>
                        </p:par>
                        <p:par>
                          <p:cTn id="55" fill="hold">
                            <p:stCondLst>
                              <p:cond delay="4500"/>
                            </p:stCondLst>
                            <p:childTnLst>
                              <p:par>
                                <p:cTn id="56" presetID="31"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 calcmode="lin" valueType="num">
                                      <p:cBhvr>
                                        <p:cTn id="60" dur="500" fill="hold"/>
                                        <p:tgtEl>
                                          <p:spTgt spid="8"/>
                                        </p:tgtEl>
                                        <p:attrNameLst>
                                          <p:attrName>style.rotation</p:attrName>
                                        </p:attrNameLst>
                                      </p:cBhvr>
                                      <p:tavLst>
                                        <p:tav tm="0">
                                          <p:val>
                                            <p:fltVal val="90"/>
                                          </p:val>
                                        </p:tav>
                                        <p:tav tm="100000">
                                          <p:val>
                                            <p:fltVal val="0"/>
                                          </p:val>
                                        </p:tav>
                                      </p:tavLst>
                                    </p:anim>
                                    <p:animEffect transition="in" filter="fade">
                                      <p:cBhvr>
                                        <p:cTn id="61" dur="500"/>
                                        <p:tgtEl>
                                          <p:spTgt spid="8"/>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wipe(up)">
                                      <p:cBhvr>
                                        <p:cTn id="7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58" grpId="0"/>
      <p:bldP spid="59"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Elbow Connector 1"/>
          <p:cNvCxnSpPr/>
          <p:nvPr/>
        </p:nvCxnSpPr>
        <p:spPr>
          <a:xfrm rot="5400000" flipH="1" flipV="1">
            <a:off x="3205593" y="3141880"/>
            <a:ext cx="252461" cy="2798585"/>
          </a:xfrm>
          <a:prstGeom prst="bentConnector2">
            <a:avLst/>
          </a:prstGeom>
          <a:ln>
            <a:solidFill>
              <a:schemeClr val="accent4"/>
            </a:solidFill>
            <a:headEnd type="oval"/>
            <a:tailEnd type="none"/>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932531" y="1837890"/>
            <a:ext cx="4029378" cy="639343"/>
            <a:chOff x="687602" y="840984"/>
            <a:chExt cx="3554105" cy="682225"/>
          </a:xfrm>
          <a:effectLst/>
        </p:grpSpPr>
        <p:cxnSp>
          <p:nvCxnSpPr>
            <p:cNvPr id="4" name="Straight Connector 3"/>
            <p:cNvCxnSpPr/>
            <p:nvPr/>
          </p:nvCxnSpPr>
          <p:spPr>
            <a:xfrm flipV="1">
              <a:off x="4231411" y="840984"/>
              <a:ext cx="0" cy="459861"/>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687602" y="853440"/>
              <a:ext cx="3554105"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697641" y="840984"/>
              <a:ext cx="0" cy="682225"/>
            </a:xfrm>
            <a:prstGeom prst="line">
              <a:avLst/>
            </a:prstGeom>
            <a:ln>
              <a:solidFill>
                <a:schemeClr val="accent1"/>
              </a:solidFill>
              <a:tailEnd type="ova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8109174" y="1949884"/>
            <a:ext cx="2637873" cy="1510680"/>
            <a:chOff x="7661892" y="1982230"/>
            <a:chExt cx="2501232" cy="1432427"/>
          </a:xfrm>
        </p:grpSpPr>
        <p:cxnSp>
          <p:nvCxnSpPr>
            <p:cNvPr id="8" name="Straight Connector 7"/>
            <p:cNvCxnSpPr/>
            <p:nvPr/>
          </p:nvCxnSpPr>
          <p:spPr>
            <a:xfrm flipH="1">
              <a:off x="7661892" y="3401802"/>
              <a:ext cx="28157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7940049" y="1982971"/>
              <a:ext cx="0" cy="1431686"/>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933223" y="1995874"/>
              <a:ext cx="2229901"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154722" y="1982230"/>
              <a:ext cx="0" cy="273800"/>
            </a:xfrm>
            <a:prstGeom prst="line">
              <a:avLst/>
            </a:prstGeom>
            <a:ln>
              <a:solidFill>
                <a:schemeClr val="accent2"/>
              </a:solidFill>
              <a:headEnd type="oval" w="med" len="med"/>
              <a:tailEnd type="none"/>
            </a:ln>
            <a:effectLst/>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6880037" y="4090265"/>
            <a:ext cx="3858149" cy="2002788"/>
            <a:chOff x="6496424" y="4011740"/>
            <a:chExt cx="3658298" cy="1899044"/>
          </a:xfrm>
        </p:grpSpPr>
        <p:cxnSp>
          <p:nvCxnSpPr>
            <p:cNvPr id="13" name="Straight Connector 12"/>
            <p:cNvCxnSpPr/>
            <p:nvPr/>
          </p:nvCxnSpPr>
          <p:spPr>
            <a:xfrm>
              <a:off x="6496424" y="5871209"/>
              <a:ext cx="1309384"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496424" y="5450469"/>
              <a:ext cx="0" cy="43227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7812187" y="4061998"/>
              <a:ext cx="0" cy="184878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7807868" y="4026764"/>
              <a:ext cx="2346853" cy="47601"/>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0154722" y="4011740"/>
              <a:ext cx="0" cy="432276"/>
            </a:xfrm>
            <a:prstGeom prst="line">
              <a:avLst/>
            </a:prstGeom>
            <a:ln>
              <a:solidFill>
                <a:schemeClr val="accent3"/>
              </a:solidFill>
              <a:headEnd type="oval"/>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952988" y="2232358"/>
            <a:ext cx="3116614" cy="942198"/>
            <a:chOff x="1603804" y="2220559"/>
            <a:chExt cx="2955174" cy="893393"/>
          </a:xfrm>
        </p:grpSpPr>
        <p:sp>
          <p:nvSpPr>
            <p:cNvPr id="49"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Strategy</a:t>
              </a:r>
            </a:p>
          </p:txBody>
        </p:sp>
        <p:sp>
          <p:nvSpPr>
            <p:cNvPr id="50" name="TextBox 49"/>
            <p:cNvSpPr txBox="1"/>
            <p:nvPr/>
          </p:nvSpPr>
          <p:spPr>
            <a:xfrm>
              <a:off x="1679271" y="2559832"/>
              <a:ext cx="2879707"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1" name="Group 50"/>
          <p:cNvGrpSpPr/>
          <p:nvPr/>
        </p:nvGrpSpPr>
        <p:grpSpPr>
          <a:xfrm>
            <a:off x="952988" y="4431208"/>
            <a:ext cx="3116614" cy="942198"/>
            <a:chOff x="1603804" y="2220559"/>
            <a:chExt cx="2955174" cy="893393"/>
          </a:xfrm>
        </p:grpSpPr>
        <p:sp>
          <p:nvSpPr>
            <p:cNvPr id="52" name="Text Placeholder 2"/>
            <p:cNvSpPr txBox="1"/>
            <p:nvPr/>
          </p:nvSpPr>
          <p:spPr>
            <a:xfrm>
              <a:off x="1603804"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Costumer</a:t>
              </a:r>
            </a:p>
          </p:txBody>
        </p:sp>
        <p:sp>
          <p:nvSpPr>
            <p:cNvPr id="53" name="TextBox 52"/>
            <p:cNvSpPr txBox="1"/>
            <p:nvPr/>
          </p:nvSpPr>
          <p:spPr>
            <a:xfrm>
              <a:off x="1679271" y="2559832"/>
              <a:ext cx="2879707" cy="554120"/>
            </a:xfrm>
            <a:prstGeom prst="rect">
              <a:avLst/>
            </a:prstGeom>
            <a:noFill/>
          </p:spPr>
          <p:txBody>
            <a:bodyPr wrap="square" lIns="0" tIns="0" rIns="0" bIns="0" rtlCol="0">
              <a:spAutoFit/>
            </a:bodyPr>
            <a:lstStyle/>
            <a:p>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4" name="Group 53"/>
          <p:cNvGrpSpPr/>
          <p:nvPr/>
        </p:nvGrpSpPr>
        <p:grpSpPr>
          <a:xfrm>
            <a:off x="8646783" y="4203565"/>
            <a:ext cx="3121667" cy="942198"/>
            <a:chOff x="1679271" y="2220559"/>
            <a:chExt cx="2959965" cy="893393"/>
          </a:xfrm>
        </p:grpSpPr>
        <p:sp>
          <p:nvSpPr>
            <p:cNvPr id="55" name="Text Placeholder 2"/>
            <p:cNvSpPr txBox="1"/>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Analyze</a:t>
              </a:r>
              <a:endPar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56" name="TextBox 55"/>
            <p:cNvSpPr txBox="1"/>
            <p:nvPr/>
          </p:nvSpPr>
          <p:spPr>
            <a:xfrm>
              <a:off x="1679271" y="2559832"/>
              <a:ext cx="2879707"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57" name="Group 56"/>
          <p:cNvGrpSpPr/>
          <p:nvPr/>
        </p:nvGrpSpPr>
        <p:grpSpPr>
          <a:xfrm>
            <a:off x="8646783" y="2035081"/>
            <a:ext cx="3121667" cy="942198"/>
            <a:chOff x="1679271" y="2220559"/>
            <a:chExt cx="2959965" cy="893393"/>
          </a:xfrm>
        </p:grpSpPr>
        <p:sp>
          <p:nvSpPr>
            <p:cNvPr id="58" name="Text Placeholder 2"/>
            <p:cNvSpPr txBox="1"/>
            <p:nvPr/>
          </p:nvSpPr>
          <p:spPr>
            <a:xfrm>
              <a:off x="2625776" y="2220559"/>
              <a:ext cx="2013460" cy="261780"/>
            </a:xfrm>
            <a:prstGeom prst="rect">
              <a:avLst/>
            </a:prstGeom>
            <a:noFill/>
          </p:spPr>
          <p:txBody>
            <a:bodyPr vert="horz" lIns="96435" tIns="48218" rIns="96435" bIns="48218"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Product</a:t>
              </a:r>
            </a:p>
          </p:txBody>
        </p:sp>
        <p:sp>
          <p:nvSpPr>
            <p:cNvPr id="59" name="TextBox 58"/>
            <p:cNvSpPr txBox="1"/>
            <p:nvPr/>
          </p:nvSpPr>
          <p:spPr>
            <a:xfrm>
              <a:off x="1679271" y="2559832"/>
              <a:ext cx="2879707" cy="554120"/>
            </a:xfrm>
            <a:prstGeom prst="rect">
              <a:avLst/>
            </a:prstGeom>
            <a:noFill/>
          </p:spPr>
          <p:txBody>
            <a:bodyPr wrap="square" lIns="0" tIns="0" rIns="0" bIns="0" rtlCol="0">
              <a:spAutoFit/>
            </a:bodyPr>
            <a:lstStyle/>
            <a:p>
              <a:pPr algn="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dolor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amet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cot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adipicing</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Sed</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imperun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velit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laoreet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facilisisan</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raesent</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dala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encari</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rinadewnita</a:t>
              </a: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grpSp>
      <p:grpSp>
        <p:nvGrpSpPr>
          <p:cNvPr id="18" name="Group 17"/>
          <p:cNvGrpSpPr/>
          <p:nvPr/>
        </p:nvGrpSpPr>
        <p:grpSpPr>
          <a:xfrm>
            <a:off x="4500023" y="2034069"/>
            <a:ext cx="3840593" cy="3840377"/>
            <a:chOff x="4266588" y="1928705"/>
            <a:chExt cx="3641651" cy="3641446"/>
          </a:xfrm>
        </p:grpSpPr>
        <p:grpSp>
          <p:nvGrpSpPr>
            <p:cNvPr id="29" name="Group 28"/>
            <p:cNvGrpSpPr/>
            <p:nvPr/>
          </p:nvGrpSpPr>
          <p:grpSpPr>
            <a:xfrm>
              <a:off x="4266588" y="1928705"/>
              <a:ext cx="3641651" cy="3641446"/>
              <a:chOff x="4239694" y="2062055"/>
              <a:chExt cx="3641651" cy="3641446"/>
            </a:xfrm>
          </p:grpSpPr>
          <p:sp>
            <p:nvSpPr>
              <p:cNvPr id="41" name="Freeform 3"/>
              <p:cNvSpPr>
                <a:spLocks noChangeArrowheads="1"/>
              </p:cNvSpPr>
              <p:nvPr/>
            </p:nvSpPr>
            <p:spPr bwMode="auto">
              <a:xfrm rot="13978264">
                <a:off x="4253123" y="3386157"/>
                <a:ext cx="1860057" cy="188691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9" name="Freeform 3"/>
              <p:cNvSpPr>
                <a:spLocks noChangeArrowheads="1"/>
              </p:cNvSpPr>
              <p:nvPr/>
            </p:nvSpPr>
            <p:spPr bwMode="auto">
              <a:xfrm rot="3202081">
                <a:off x="6007859" y="2501714"/>
                <a:ext cx="1860057" cy="188691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7" name="Freeform 3"/>
              <p:cNvSpPr>
                <a:spLocks noChangeArrowheads="1"/>
              </p:cNvSpPr>
              <p:nvPr/>
            </p:nvSpPr>
            <p:spPr bwMode="auto">
              <a:xfrm rot="19397468">
                <a:off x="4695101" y="2062055"/>
                <a:ext cx="1860057" cy="188691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6" name="Freeform 35"/>
              <p:cNvSpPr>
                <a:spLocks noChangeArrowheads="1"/>
              </p:cNvSpPr>
              <p:nvPr/>
            </p:nvSpPr>
            <p:spPr bwMode="auto">
              <a:xfrm rot="8579122">
                <a:off x="5565189" y="3816586"/>
                <a:ext cx="1860057" cy="1886915"/>
              </a:xfrm>
              <a:custGeom>
                <a:avLst/>
                <a:gdLst>
                  <a:gd name="T0" fmla="*/ 3563 w 10688"/>
                  <a:gd name="T1" fmla="*/ 7062 h 10844"/>
                  <a:gd name="T2" fmla="*/ 3563 w 10688"/>
                  <a:gd name="T3" fmla="*/ 7062 h 10844"/>
                  <a:gd name="T4" fmla="*/ 4563 w 10688"/>
                  <a:gd name="T5" fmla="*/ 10749 h 10844"/>
                  <a:gd name="T6" fmla="*/ 7937 w 10688"/>
                  <a:gd name="T7" fmla="*/ 9812 h 10844"/>
                  <a:gd name="T8" fmla="*/ 9062 w 10688"/>
                  <a:gd name="T9" fmla="*/ 2782 h 10844"/>
                  <a:gd name="T10" fmla="*/ 2032 w 10688"/>
                  <a:gd name="T11" fmla="*/ 1626 h 10844"/>
                  <a:gd name="T12" fmla="*/ 0 w 10688"/>
                  <a:gd name="T13" fmla="*/ 4907 h 10844"/>
                  <a:gd name="T14" fmla="*/ 3563 w 10688"/>
                  <a:gd name="T15" fmla="*/ 7062 h 10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0" name="Freeform 11"/>
            <p:cNvSpPr>
              <a:spLocks noEditPoints="1"/>
            </p:cNvSpPr>
            <p:nvPr/>
          </p:nvSpPr>
          <p:spPr bwMode="auto">
            <a:xfrm>
              <a:off x="4845175" y="3947979"/>
              <a:ext cx="571344" cy="472924"/>
            </a:xfrm>
            <a:custGeom>
              <a:avLst/>
              <a:gdLst>
                <a:gd name="T0" fmla="*/ 260 w 287"/>
                <a:gd name="T1" fmla="*/ 78 h 237"/>
                <a:gd name="T2" fmla="*/ 244 w 287"/>
                <a:gd name="T3" fmla="*/ 94 h 237"/>
                <a:gd name="T4" fmla="*/ 260 w 287"/>
                <a:gd name="T5" fmla="*/ 111 h 237"/>
                <a:gd name="T6" fmla="*/ 277 w 287"/>
                <a:gd name="T7" fmla="*/ 94 h 237"/>
                <a:gd name="T8" fmla="*/ 260 w 287"/>
                <a:gd name="T9" fmla="*/ 78 h 237"/>
                <a:gd name="T10" fmla="*/ 27 w 287"/>
                <a:gd name="T11" fmla="*/ 78 h 237"/>
                <a:gd name="T12" fmla="*/ 11 w 287"/>
                <a:gd name="T13" fmla="*/ 94 h 237"/>
                <a:gd name="T14" fmla="*/ 27 w 287"/>
                <a:gd name="T15" fmla="*/ 111 h 237"/>
                <a:gd name="T16" fmla="*/ 43 w 287"/>
                <a:gd name="T17" fmla="*/ 94 h 237"/>
                <a:gd name="T18" fmla="*/ 27 w 287"/>
                <a:gd name="T19" fmla="*/ 78 h 237"/>
                <a:gd name="T20" fmla="*/ 212 w 287"/>
                <a:gd name="T21" fmla="*/ 49 h 237"/>
                <a:gd name="T22" fmla="*/ 188 w 287"/>
                <a:gd name="T23" fmla="*/ 73 h 237"/>
                <a:gd name="T24" fmla="*/ 212 w 287"/>
                <a:gd name="T25" fmla="*/ 97 h 237"/>
                <a:gd name="T26" fmla="*/ 236 w 287"/>
                <a:gd name="T27" fmla="*/ 73 h 237"/>
                <a:gd name="T28" fmla="*/ 212 w 287"/>
                <a:gd name="T29" fmla="*/ 49 h 237"/>
                <a:gd name="T30" fmla="*/ 287 w 287"/>
                <a:gd name="T31" fmla="*/ 196 h 237"/>
                <a:gd name="T32" fmla="*/ 259 w 287"/>
                <a:gd name="T33" fmla="*/ 196 h 237"/>
                <a:gd name="T34" fmla="*/ 259 w 287"/>
                <a:gd name="T35" fmla="*/ 145 h 237"/>
                <a:gd name="T36" fmla="*/ 253 w 287"/>
                <a:gd name="T37" fmla="*/ 121 h 237"/>
                <a:gd name="T38" fmla="*/ 260 w 287"/>
                <a:gd name="T39" fmla="*/ 120 h 237"/>
                <a:gd name="T40" fmla="*/ 287 w 287"/>
                <a:gd name="T41" fmla="*/ 147 h 237"/>
                <a:gd name="T42" fmla="*/ 287 w 287"/>
                <a:gd name="T43" fmla="*/ 196 h 237"/>
                <a:gd name="T44" fmla="*/ 75 w 287"/>
                <a:gd name="T45" fmla="*/ 49 h 237"/>
                <a:gd name="T46" fmla="*/ 51 w 287"/>
                <a:gd name="T47" fmla="*/ 73 h 237"/>
                <a:gd name="T48" fmla="*/ 75 w 287"/>
                <a:gd name="T49" fmla="*/ 97 h 237"/>
                <a:gd name="T50" fmla="*/ 99 w 287"/>
                <a:gd name="T51" fmla="*/ 73 h 237"/>
                <a:gd name="T52" fmla="*/ 75 w 287"/>
                <a:gd name="T53" fmla="*/ 49 h 237"/>
                <a:gd name="T54" fmla="*/ 27 w 287"/>
                <a:gd name="T55" fmla="*/ 120 h 237"/>
                <a:gd name="T56" fmla="*/ 34 w 287"/>
                <a:gd name="T57" fmla="*/ 121 h 237"/>
                <a:gd name="T58" fmla="*/ 28 w 287"/>
                <a:gd name="T59" fmla="*/ 145 h 237"/>
                <a:gd name="T60" fmla="*/ 28 w 287"/>
                <a:gd name="T61" fmla="*/ 196 h 237"/>
                <a:gd name="T62" fmla="*/ 0 w 287"/>
                <a:gd name="T63" fmla="*/ 196 h 237"/>
                <a:gd name="T64" fmla="*/ 0 w 287"/>
                <a:gd name="T65" fmla="*/ 147 h 237"/>
                <a:gd name="T66" fmla="*/ 27 w 287"/>
                <a:gd name="T67" fmla="*/ 120 h 237"/>
                <a:gd name="T68" fmla="*/ 144 w 287"/>
                <a:gd name="T69" fmla="*/ 0 h 237"/>
                <a:gd name="T70" fmla="*/ 108 w 287"/>
                <a:gd name="T71" fmla="*/ 36 h 237"/>
                <a:gd name="T72" fmla="*/ 144 w 287"/>
                <a:gd name="T73" fmla="*/ 72 h 237"/>
                <a:gd name="T74" fmla="*/ 179 w 287"/>
                <a:gd name="T75" fmla="*/ 36 h 237"/>
                <a:gd name="T76" fmla="*/ 144 w 287"/>
                <a:gd name="T77" fmla="*/ 0 h 237"/>
                <a:gd name="T78" fmla="*/ 251 w 287"/>
                <a:gd name="T79" fmla="*/ 214 h 237"/>
                <a:gd name="T80" fmla="*/ 208 w 287"/>
                <a:gd name="T81" fmla="*/ 214 h 237"/>
                <a:gd name="T82" fmla="*/ 208 w 287"/>
                <a:gd name="T83" fmla="*/ 137 h 237"/>
                <a:gd name="T84" fmla="*/ 201 w 287"/>
                <a:gd name="T85" fmla="*/ 108 h 237"/>
                <a:gd name="T86" fmla="*/ 212 w 287"/>
                <a:gd name="T87" fmla="*/ 106 h 237"/>
                <a:gd name="T88" fmla="*/ 251 w 287"/>
                <a:gd name="T89" fmla="*/ 145 h 237"/>
                <a:gd name="T90" fmla="*/ 251 w 287"/>
                <a:gd name="T91" fmla="*/ 214 h 237"/>
                <a:gd name="T92" fmla="*/ 79 w 287"/>
                <a:gd name="T93" fmla="*/ 137 h 237"/>
                <a:gd name="T94" fmla="*/ 79 w 287"/>
                <a:gd name="T95" fmla="*/ 214 h 237"/>
                <a:gd name="T96" fmla="*/ 37 w 287"/>
                <a:gd name="T97" fmla="*/ 214 h 237"/>
                <a:gd name="T98" fmla="*/ 37 w 287"/>
                <a:gd name="T99" fmla="*/ 145 h 237"/>
                <a:gd name="T100" fmla="*/ 75 w 287"/>
                <a:gd name="T101" fmla="*/ 106 h 237"/>
                <a:gd name="T102" fmla="*/ 86 w 287"/>
                <a:gd name="T103" fmla="*/ 108 h 237"/>
                <a:gd name="T104" fmla="*/ 79 w 287"/>
                <a:gd name="T105" fmla="*/ 137 h 237"/>
                <a:gd name="T106" fmla="*/ 88 w 287"/>
                <a:gd name="T107" fmla="*/ 237 h 237"/>
                <a:gd name="T108" fmla="*/ 200 w 287"/>
                <a:gd name="T109" fmla="*/ 237 h 237"/>
                <a:gd name="T110" fmla="*/ 200 w 287"/>
                <a:gd name="T111" fmla="*/ 137 h 237"/>
                <a:gd name="T112" fmla="*/ 144 w 287"/>
                <a:gd name="T113" fmla="*/ 81 h 237"/>
                <a:gd name="T114" fmla="*/ 88 w 287"/>
                <a:gd name="T115" fmla="*/ 137 h 237"/>
                <a:gd name="T116" fmla="*/ 88 w 287"/>
                <a:gd name="T1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Shape 719"/>
            <p:cNvSpPr/>
            <p:nvPr/>
          </p:nvSpPr>
          <p:spPr>
            <a:xfrm>
              <a:off x="6255015" y="4464163"/>
              <a:ext cx="536606" cy="461488"/>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Shape 1090"/>
            <p:cNvSpPr/>
            <p:nvPr/>
          </p:nvSpPr>
          <p:spPr>
            <a:xfrm>
              <a:off x="5403115" y="2570067"/>
              <a:ext cx="540523" cy="459118"/>
            </a:xfrm>
            <a:custGeom>
              <a:avLst/>
              <a:gdLst/>
              <a:ahLst/>
              <a:cxnLst>
                <a:cxn ang="0">
                  <a:pos x="wd2" y="hd2"/>
                </a:cxn>
                <a:cxn ang="5400000">
                  <a:pos x="wd2" y="hd2"/>
                </a:cxn>
                <a:cxn ang="10800000">
                  <a:pos x="wd2" y="hd2"/>
                </a:cxn>
                <a:cxn ang="16200000">
                  <a:pos x="wd2" y="hd2"/>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Shape 3659"/>
            <p:cNvSpPr/>
            <p:nvPr/>
          </p:nvSpPr>
          <p:spPr>
            <a:xfrm>
              <a:off x="6770425" y="3007602"/>
              <a:ext cx="607596" cy="569645"/>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3" name="矩形 42"/>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文本框 62"/>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500"/>
                                        <p:tgtEl>
                                          <p:spTgt spid="57"/>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45070" y="2433014"/>
            <a:ext cx="5446844" cy="2946841"/>
            <a:chOff x="990601" y="2306984"/>
            <a:chExt cx="5164698" cy="2794195"/>
          </a:xfrm>
        </p:grpSpPr>
        <p:grpSp>
          <p:nvGrpSpPr>
            <p:cNvPr id="12" name="Group 11"/>
            <p:cNvGrpSpPr/>
            <p:nvPr/>
          </p:nvGrpSpPr>
          <p:grpSpPr>
            <a:xfrm>
              <a:off x="990601" y="2358569"/>
              <a:ext cx="4742004" cy="2680343"/>
              <a:chOff x="749300" y="1811866"/>
              <a:chExt cx="5847443" cy="3305175"/>
            </a:xfrm>
            <a:solidFill>
              <a:srgbClr val="00BBD6"/>
            </a:solidFill>
          </p:grpSpPr>
          <p:sp>
            <p:nvSpPr>
              <p:cNvPr id="13" name="Rectangle 12"/>
              <p:cNvSpPr>
                <a:spLocks noChangeArrowheads="1"/>
              </p:cNvSpPr>
              <p:nvPr/>
            </p:nvSpPr>
            <p:spPr bwMode="auto">
              <a:xfrm>
                <a:off x="2395538" y="1811866"/>
                <a:ext cx="3097212" cy="260350"/>
              </a:xfrm>
              <a:prstGeom prst="rect">
                <a:avLst/>
              </a:prstGeom>
              <a:solidFill>
                <a:schemeClr val="accent1"/>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13"/>
              <p:cNvSpPr/>
              <p:nvPr/>
            </p:nvSpPr>
            <p:spPr bwMode="auto">
              <a:xfrm>
                <a:off x="749300" y="1811866"/>
                <a:ext cx="1646237" cy="3305175"/>
              </a:xfrm>
              <a:custGeom>
                <a:avLst/>
                <a:gdLst>
                  <a:gd name="T0" fmla="*/ 184 w 184"/>
                  <a:gd name="T1" fmla="*/ 338 h 368"/>
                  <a:gd name="T2" fmla="*/ 184 w 184"/>
                  <a:gd name="T3" fmla="*/ 368 h 368"/>
                  <a:gd name="T4" fmla="*/ 0 w 184"/>
                  <a:gd name="T5" fmla="*/ 184 h 368"/>
                  <a:gd name="T6" fmla="*/ 184 w 184"/>
                  <a:gd name="T7" fmla="*/ 0 h 368"/>
                  <a:gd name="T8" fmla="*/ 184 w 184"/>
                  <a:gd name="T9" fmla="*/ 30 h 368"/>
                  <a:gd name="T10" fmla="*/ 29 w 184"/>
                  <a:gd name="T11" fmla="*/ 184 h 368"/>
                  <a:gd name="T12" fmla="*/ 184 w 184"/>
                  <a:gd name="T13" fmla="*/ 338 h 368"/>
                </a:gdLst>
                <a:ahLst/>
                <a:cxnLst>
                  <a:cxn ang="0">
                    <a:pos x="T0" y="T1"/>
                  </a:cxn>
                  <a:cxn ang="0">
                    <a:pos x="T2" y="T3"/>
                  </a:cxn>
                  <a:cxn ang="0">
                    <a:pos x="T4" y="T5"/>
                  </a:cxn>
                  <a:cxn ang="0">
                    <a:pos x="T6" y="T7"/>
                  </a:cxn>
                  <a:cxn ang="0">
                    <a:pos x="T8" y="T9"/>
                  </a:cxn>
                  <a:cxn ang="0">
                    <a:pos x="T10" y="T11"/>
                  </a:cxn>
                  <a:cxn ang="0">
                    <a:pos x="T12" y="T13"/>
                  </a:cxn>
                </a:cxnLst>
                <a:rect l="0" t="0" r="r" b="b"/>
                <a:pathLst>
                  <a:path w="184" h="368">
                    <a:moveTo>
                      <a:pt x="184" y="338"/>
                    </a:moveTo>
                    <a:cubicBezTo>
                      <a:pt x="184" y="368"/>
                      <a:pt x="184" y="368"/>
                      <a:pt x="184" y="368"/>
                    </a:cubicBezTo>
                    <a:cubicBezTo>
                      <a:pt x="82" y="368"/>
                      <a:pt x="0" y="285"/>
                      <a:pt x="0" y="184"/>
                    </a:cubicBezTo>
                    <a:cubicBezTo>
                      <a:pt x="0" y="82"/>
                      <a:pt x="82" y="0"/>
                      <a:pt x="184" y="0"/>
                    </a:cubicBezTo>
                    <a:cubicBezTo>
                      <a:pt x="184" y="30"/>
                      <a:pt x="184" y="30"/>
                      <a:pt x="184" y="30"/>
                    </a:cubicBezTo>
                    <a:cubicBezTo>
                      <a:pt x="98" y="30"/>
                      <a:pt x="29" y="99"/>
                      <a:pt x="29" y="184"/>
                    </a:cubicBezTo>
                    <a:cubicBezTo>
                      <a:pt x="29" y="269"/>
                      <a:pt x="98" y="338"/>
                      <a:pt x="184" y="338"/>
                    </a:cubicBezTo>
                    <a:close/>
                  </a:path>
                </a:pathLst>
              </a:custGeom>
              <a:solidFill>
                <a:schemeClr val="accent1"/>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Rectangle 14"/>
              <p:cNvSpPr>
                <a:spLocks noChangeArrowheads="1"/>
              </p:cNvSpPr>
              <p:nvPr/>
            </p:nvSpPr>
            <p:spPr bwMode="auto">
              <a:xfrm>
                <a:off x="2395538" y="4847166"/>
                <a:ext cx="4201205" cy="269875"/>
              </a:xfrm>
              <a:prstGeom prst="rect">
                <a:avLst/>
              </a:prstGeom>
              <a:solidFill>
                <a:schemeClr val="accent1"/>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2" name="Rectangle 51"/>
            <p:cNvSpPr/>
            <p:nvPr/>
          </p:nvSpPr>
          <p:spPr>
            <a:xfrm>
              <a:off x="5740044" y="4798280"/>
              <a:ext cx="415255" cy="302899"/>
            </a:xfrm>
            <a:prstGeom prst="rect">
              <a:avLst/>
            </a:prstGeom>
          </p:spPr>
          <p:txBody>
            <a:bodyPr wrap="none">
              <a:spAutoFit/>
            </a:bodyPr>
            <a:lstStyle/>
            <a:p>
              <a:pPr defTabSz="1147445"/>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Oil</a:t>
              </a:r>
            </a:p>
          </p:txBody>
        </p:sp>
        <p:sp>
          <p:nvSpPr>
            <p:cNvPr id="60" name="TextBox 59"/>
            <p:cNvSpPr txBox="1"/>
            <p:nvPr/>
          </p:nvSpPr>
          <p:spPr>
            <a:xfrm>
              <a:off x="4841192" y="2306984"/>
              <a:ext cx="569007" cy="302899"/>
            </a:xfrm>
            <a:prstGeom prst="rect">
              <a:avLst/>
            </a:prstGeom>
            <a:noFill/>
          </p:spPr>
          <p:txBody>
            <a:bodyPr wrap="squar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60%</a:t>
              </a:r>
            </a:p>
          </p:txBody>
        </p:sp>
      </p:grpSp>
      <p:grpSp>
        <p:nvGrpSpPr>
          <p:cNvPr id="3" name="Group 2"/>
          <p:cNvGrpSpPr/>
          <p:nvPr/>
        </p:nvGrpSpPr>
        <p:grpSpPr>
          <a:xfrm>
            <a:off x="1266378" y="2658578"/>
            <a:ext cx="5675393" cy="2487484"/>
            <a:chOff x="1200446" y="2520864"/>
            <a:chExt cx="5381408" cy="2358633"/>
          </a:xfrm>
        </p:grpSpPr>
        <p:grpSp>
          <p:nvGrpSpPr>
            <p:cNvPr id="8" name="Group 7"/>
            <p:cNvGrpSpPr/>
            <p:nvPr/>
          </p:nvGrpSpPr>
          <p:grpSpPr>
            <a:xfrm>
              <a:off x="1200446" y="2569701"/>
              <a:ext cx="4759437" cy="2250355"/>
              <a:chOff x="1008063" y="2072216"/>
              <a:chExt cx="5868939" cy="2774950"/>
            </a:xfrm>
            <a:solidFill>
              <a:srgbClr val="895881"/>
            </a:solidFill>
          </p:grpSpPr>
          <p:sp>
            <p:nvSpPr>
              <p:cNvPr id="9" name="Rectangle 8"/>
              <p:cNvSpPr>
                <a:spLocks noChangeArrowheads="1"/>
              </p:cNvSpPr>
              <p:nvPr/>
            </p:nvSpPr>
            <p:spPr bwMode="auto">
              <a:xfrm>
                <a:off x="2395538" y="2072216"/>
                <a:ext cx="3700462" cy="269875"/>
              </a:xfrm>
              <a:prstGeom prst="rect">
                <a:avLst/>
              </a:prstGeom>
              <a:solidFill>
                <a:schemeClr val="accent2"/>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0" name="Freeform 9"/>
              <p:cNvSpPr/>
              <p:nvPr/>
            </p:nvSpPr>
            <p:spPr bwMode="auto">
              <a:xfrm>
                <a:off x="1008063" y="2081741"/>
                <a:ext cx="1387475" cy="2765425"/>
              </a:xfrm>
              <a:custGeom>
                <a:avLst/>
                <a:gdLst>
                  <a:gd name="T0" fmla="*/ 155 w 155"/>
                  <a:gd name="T1" fmla="*/ 279 h 308"/>
                  <a:gd name="T2" fmla="*/ 155 w 155"/>
                  <a:gd name="T3" fmla="*/ 308 h 308"/>
                  <a:gd name="T4" fmla="*/ 0 w 155"/>
                  <a:gd name="T5" fmla="*/ 154 h 308"/>
                  <a:gd name="T6" fmla="*/ 155 w 155"/>
                  <a:gd name="T7" fmla="*/ 0 h 308"/>
                  <a:gd name="T8" fmla="*/ 155 w 155"/>
                  <a:gd name="T9" fmla="*/ 29 h 308"/>
                  <a:gd name="T10" fmla="*/ 30 w 155"/>
                  <a:gd name="T11" fmla="*/ 154 h 308"/>
                  <a:gd name="T12" fmla="*/ 155 w 155"/>
                  <a:gd name="T13" fmla="*/ 279 h 308"/>
                </a:gdLst>
                <a:ahLst/>
                <a:cxnLst>
                  <a:cxn ang="0">
                    <a:pos x="T0" y="T1"/>
                  </a:cxn>
                  <a:cxn ang="0">
                    <a:pos x="T2" y="T3"/>
                  </a:cxn>
                  <a:cxn ang="0">
                    <a:pos x="T4" y="T5"/>
                  </a:cxn>
                  <a:cxn ang="0">
                    <a:pos x="T6" y="T7"/>
                  </a:cxn>
                  <a:cxn ang="0">
                    <a:pos x="T8" y="T9"/>
                  </a:cxn>
                  <a:cxn ang="0">
                    <a:pos x="T10" y="T11"/>
                  </a:cxn>
                  <a:cxn ang="0">
                    <a:pos x="T12" y="T13"/>
                  </a:cxn>
                </a:cxnLst>
                <a:rect l="0" t="0" r="r" b="b"/>
                <a:pathLst>
                  <a:path w="155" h="308">
                    <a:moveTo>
                      <a:pt x="155" y="279"/>
                    </a:moveTo>
                    <a:cubicBezTo>
                      <a:pt x="155" y="308"/>
                      <a:pt x="155" y="308"/>
                      <a:pt x="155" y="308"/>
                    </a:cubicBezTo>
                    <a:cubicBezTo>
                      <a:pt x="69" y="308"/>
                      <a:pt x="0" y="239"/>
                      <a:pt x="0" y="154"/>
                    </a:cubicBezTo>
                    <a:cubicBezTo>
                      <a:pt x="0" y="69"/>
                      <a:pt x="69" y="0"/>
                      <a:pt x="155" y="0"/>
                    </a:cubicBezTo>
                    <a:cubicBezTo>
                      <a:pt x="155" y="29"/>
                      <a:pt x="155" y="29"/>
                      <a:pt x="155" y="29"/>
                    </a:cubicBezTo>
                    <a:cubicBezTo>
                      <a:pt x="86" y="29"/>
                      <a:pt x="30" y="85"/>
                      <a:pt x="30" y="154"/>
                    </a:cubicBezTo>
                    <a:cubicBezTo>
                      <a:pt x="30" y="223"/>
                      <a:pt x="86" y="279"/>
                      <a:pt x="155" y="279"/>
                    </a:cubicBezTo>
                    <a:close/>
                  </a:path>
                </a:pathLst>
              </a:custGeom>
              <a:solidFill>
                <a:schemeClr val="accent2"/>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1" name="Rectangle 10"/>
              <p:cNvSpPr>
                <a:spLocks noChangeArrowheads="1"/>
              </p:cNvSpPr>
              <p:nvPr/>
            </p:nvSpPr>
            <p:spPr bwMode="auto">
              <a:xfrm>
                <a:off x="2395538" y="4586816"/>
                <a:ext cx="4481464" cy="260350"/>
              </a:xfrm>
              <a:prstGeom prst="rect">
                <a:avLst/>
              </a:prstGeom>
              <a:solidFill>
                <a:schemeClr val="accent2"/>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1" name="Rectangle 50"/>
            <p:cNvSpPr/>
            <p:nvPr/>
          </p:nvSpPr>
          <p:spPr>
            <a:xfrm>
              <a:off x="5959883" y="4576598"/>
              <a:ext cx="621971" cy="302899"/>
            </a:xfrm>
            <a:prstGeom prst="rect">
              <a:avLst/>
            </a:prstGeom>
          </p:spPr>
          <p:txBody>
            <a:bodyPr wrap="none">
              <a:spAutoFit/>
            </a:bodyPr>
            <a:lstStyle/>
            <a:p>
              <a:pPr defTabSz="1147445"/>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Metal</a:t>
              </a:r>
            </a:p>
          </p:txBody>
        </p:sp>
        <p:sp>
          <p:nvSpPr>
            <p:cNvPr id="61" name="TextBox 60"/>
            <p:cNvSpPr txBox="1"/>
            <p:nvPr/>
          </p:nvSpPr>
          <p:spPr>
            <a:xfrm>
              <a:off x="5327611" y="2520864"/>
              <a:ext cx="611711" cy="302899"/>
            </a:xfrm>
            <a:prstGeom prst="rect">
              <a:avLst/>
            </a:prstGeom>
            <a:noFill/>
          </p:spPr>
          <p:txBody>
            <a:bodyPr wrap="squar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80%</a:t>
              </a:r>
            </a:p>
          </p:txBody>
        </p:sp>
      </p:grpSp>
      <p:grpSp>
        <p:nvGrpSpPr>
          <p:cNvPr id="2" name="Group 1"/>
          <p:cNvGrpSpPr/>
          <p:nvPr/>
        </p:nvGrpSpPr>
        <p:grpSpPr>
          <a:xfrm>
            <a:off x="1718499" y="3160845"/>
            <a:ext cx="4362339" cy="1530897"/>
            <a:chOff x="1629146" y="2997114"/>
            <a:chExt cx="4136371" cy="1451597"/>
          </a:xfrm>
        </p:grpSpPr>
        <p:grpSp>
          <p:nvGrpSpPr>
            <p:cNvPr id="16" name="Group 15"/>
            <p:cNvGrpSpPr/>
            <p:nvPr/>
          </p:nvGrpSpPr>
          <p:grpSpPr>
            <a:xfrm>
              <a:off x="1629146" y="2999689"/>
              <a:ext cx="3398706" cy="1390380"/>
              <a:chOff x="1536700" y="2602441"/>
              <a:chExt cx="4191000" cy="1714500"/>
            </a:xfrm>
            <a:solidFill>
              <a:srgbClr val="F23B48"/>
            </a:solidFill>
          </p:grpSpPr>
          <p:sp>
            <p:nvSpPr>
              <p:cNvPr id="17" name="Rectangle 16"/>
              <p:cNvSpPr>
                <a:spLocks noChangeArrowheads="1"/>
              </p:cNvSpPr>
              <p:nvPr/>
            </p:nvSpPr>
            <p:spPr bwMode="auto">
              <a:xfrm>
                <a:off x="2395538" y="2602441"/>
                <a:ext cx="3332162" cy="269875"/>
              </a:xfrm>
              <a:prstGeom prst="rect">
                <a:avLst/>
              </a:prstGeom>
              <a:solidFill>
                <a:schemeClr val="accent4"/>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Freeform 17"/>
              <p:cNvSpPr/>
              <p:nvPr/>
            </p:nvSpPr>
            <p:spPr bwMode="auto">
              <a:xfrm>
                <a:off x="1536700" y="2611966"/>
                <a:ext cx="858837" cy="1704975"/>
              </a:xfrm>
              <a:custGeom>
                <a:avLst/>
                <a:gdLst>
                  <a:gd name="T0" fmla="*/ 96 w 96"/>
                  <a:gd name="T1" fmla="*/ 161 h 190"/>
                  <a:gd name="T2" fmla="*/ 96 w 96"/>
                  <a:gd name="T3" fmla="*/ 190 h 190"/>
                  <a:gd name="T4" fmla="*/ 0 w 96"/>
                  <a:gd name="T5" fmla="*/ 95 h 190"/>
                  <a:gd name="T6" fmla="*/ 96 w 96"/>
                  <a:gd name="T7" fmla="*/ 0 h 190"/>
                  <a:gd name="T8" fmla="*/ 96 w 96"/>
                  <a:gd name="T9" fmla="*/ 29 h 190"/>
                  <a:gd name="T10" fmla="*/ 30 w 96"/>
                  <a:gd name="T11" fmla="*/ 95 h 190"/>
                  <a:gd name="T12" fmla="*/ 96 w 96"/>
                  <a:gd name="T13" fmla="*/ 161 h 190"/>
                </a:gdLst>
                <a:ahLst/>
                <a:cxnLst>
                  <a:cxn ang="0">
                    <a:pos x="T0" y="T1"/>
                  </a:cxn>
                  <a:cxn ang="0">
                    <a:pos x="T2" y="T3"/>
                  </a:cxn>
                  <a:cxn ang="0">
                    <a:pos x="T4" y="T5"/>
                  </a:cxn>
                  <a:cxn ang="0">
                    <a:pos x="T6" y="T7"/>
                  </a:cxn>
                  <a:cxn ang="0">
                    <a:pos x="T8" y="T9"/>
                  </a:cxn>
                  <a:cxn ang="0">
                    <a:pos x="T10" y="T11"/>
                  </a:cxn>
                  <a:cxn ang="0">
                    <a:pos x="T12" y="T13"/>
                  </a:cxn>
                </a:cxnLst>
                <a:rect l="0" t="0" r="r" b="b"/>
                <a:pathLst>
                  <a:path w="96" h="190">
                    <a:moveTo>
                      <a:pt x="96" y="161"/>
                    </a:moveTo>
                    <a:cubicBezTo>
                      <a:pt x="96" y="190"/>
                      <a:pt x="96" y="190"/>
                      <a:pt x="96" y="190"/>
                    </a:cubicBezTo>
                    <a:cubicBezTo>
                      <a:pt x="43" y="190"/>
                      <a:pt x="0" y="147"/>
                      <a:pt x="0" y="95"/>
                    </a:cubicBezTo>
                    <a:cubicBezTo>
                      <a:pt x="0" y="42"/>
                      <a:pt x="43" y="0"/>
                      <a:pt x="96" y="0"/>
                    </a:cubicBezTo>
                    <a:cubicBezTo>
                      <a:pt x="96" y="29"/>
                      <a:pt x="96" y="29"/>
                      <a:pt x="96" y="29"/>
                    </a:cubicBezTo>
                    <a:cubicBezTo>
                      <a:pt x="59" y="29"/>
                      <a:pt x="30" y="59"/>
                      <a:pt x="30" y="95"/>
                    </a:cubicBezTo>
                    <a:cubicBezTo>
                      <a:pt x="30" y="131"/>
                      <a:pt x="59" y="161"/>
                      <a:pt x="96" y="161"/>
                    </a:cubicBezTo>
                    <a:close/>
                  </a:path>
                </a:pathLst>
              </a:custGeom>
              <a:solidFill>
                <a:schemeClr val="accent4"/>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Rectangle 18"/>
              <p:cNvSpPr>
                <a:spLocks noChangeArrowheads="1"/>
              </p:cNvSpPr>
              <p:nvPr/>
            </p:nvSpPr>
            <p:spPr bwMode="auto">
              <a:xfrm>
                <a:off x="2395538" y="4056591"/>
                <a:ext cx="3181297" cy="260350"/>
              </a:xfrm>
              <a:prstGeom prst="rect">
                <a:avLst/>
              </a:prstGeom>
              <a:solidFill>
                <a:schemeClr val="accent4"/>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49" name="Rectangle 48"/>
            <p:cNvSpPr/>
            <p:nvPr/>
          </p:nvSpPr>
          <p:spPr>
            <a:xfrm>
              <a:off x="4876032" y="4145812"/>
              <a:ext cx="889485" cy="302899"/>
            </a:xfrm>
            <a:prstGeom prst="rect">
              <a:avLst/>
            </a:prstGeom>
          </p:spPr>
          <p:txBody>
            <a:bodyPr wrap="none">
              <a:spAutoFit/>
            </a:bodyPr>
            <a:lstStyle/>
            <a:p>
              <a:pPr defTabSz="1147445"/>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Fertilizer</a:t>
              </a:r>
            </a:p>
          </p:txBody>
        </p:sp>
        <p:sp>
          <p:nvSpPr>
            <p:cNvPr id="62" name="TextBox 61"/>
            <p:cNvSpPr txBox="1"/>
            <p:nvPr/>
          </p:nvSpPr>
          <p:spPr>
            <a:xfrm>
              <a:off x="5034086" y="2997114"/>
              <a:ext cx="642981" cy="302899"/>
            </a:xfrm>
            <a:prstGeom prst="rect">
              <a:avLst/>
            </a:prstGeom>
            <a:noFill/>
          </p:spPr>
          <p:txBody>
            <a:bodyPr wrap="squar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70%</a:t>
              </a:r>
            </a:p>
          </p:txBody>
        </p:sp>
      </p:grpSp>
      <p:grpSp>
        <p:nvGrpSpPr>
          <p:cNvPr id="20" name="Group 19"/>
          <p:cNvGrpSpPr/>
          <p:nvPr/>
        </p:nvGrpSpPr>
        <p:grpSpPr>
          <a:xfrm>
            <a:off x="1497191" y="2891287"/>
            <a:ext cx="5389393" cy="2022215"/>
            <a:chOff x="1419302" y="2741519"/>
            <a:chExt cx="5110223" cy="1917465"/>
          </a:xfrm>
        </p:grpSpPr>
        <p:grpSp>
          <p:nvGrpSpPr>
            <p:cNvPr id="4" name="Group 3"/>
            <p:cNvGrpSpPr/>
            <p:nvPr/>
          </p:nvGrpSpPr>
          <p:grpSpPr>
            <a:xfrm>
              <a:off x="1419302" y="2788557"/>
              <a:ext cx="4520021" cy="1820367"/>
              <a:chOff x="1277938" y="2342091"/>
              <a:chExt cx="5573712" cy="2244725"/>
            </a:xfrm>
            <a:solidFill>
              <a:srgbClr val="FFC000"/>
            </a:solidFill>
          </p:grpSpPr>
          <p:sp>
            <p:nvSpPr>
              <p:cNvPr id="5" name="Rectangle 4"/>
              <p:cNvSpPr>
                <a:spLocks noChangeArrowheads="1"/>
              </p:cNvSpPr>
              <p:nvPr/>
            </p:nvSpPr>
            <p:spPr bwMode="auto">
              <a:xfrm>
                <a:off x="2395538" y="2342091"/>
                <a:ext cx="4456112" cy="260350"/>
              </a:xfrm>
              <a:prstGeom prst="rect">
                <a:avLst/>
              </a:prstGeom>
              <a:solidFill>
                <a:schemeClr val="accent3"/>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5"/>
              <p:cNvSpPr/>
              <p:nvPr/>
            </p:nvSpPr>
            <p:spPr bwMode="auto">
              <a:xfrm>
                <a:off x="1277938" y="2342091"/>
                <a:ext cx="1117600" cy="2244725"/>
              </a:xfrm>
              <a:custGeom>
                <a:avLst/>
                <a:gdLst>
                  <a:gd name="T0" fmla="*/ 125 w 125"/>
                  <a:gd name="T1" fmla="*/ 220 h 250"/>
                  <a:gd name="T2" fmla="*/ 125 w 125"/>
                  <a:gd name="T3" fmla="*/ 250 h 250"/>
                  <a:gd name="T4" fmla="*/ 0 w 125"/>
                  <a:gd name="T5" fmla="*/ 125 h 250"/>
                  <a:gd name="T6" fmla="*/ 125 w 125"/>
                  <a:gd name="T7" fmla="*/ 0 h 250"/>
                  <a:gd name="T8" fmla="*/ 125 w 125"/>
                  <a:gd name="T9" fmla="*/ 30 h 250"/>
                  <a:gd name="T10" fmla="*/ 29 w 125"/>
                  <a:gd name="T11" fmla="*/ 125 h 250"/>
                  <a:gd name="T12" fmla="*/ 125 w 125"/>
                  <a:gd name="T13" fmla="*/ 220 h 250"/>
                </a:gdLst>
                <a:ahLst/>
                <a:cxnLst>
                  <a:cxn ang="0">
                    <a:pos x="T0" y="T1"/>
                  </a:cxn>
                  <a:cxn ang="0">
                    <a:pos x="T2" y="T3"/>
                  </a:cxn>
                  <a:cxn ang="0">
                    <a:pos x="T4" y="T5"/>
                  </a:cxn>
                  <a:cxn ang="0">
                    <a:pos x="T6" y="T7"/>
                  </a:cxn>
                  <a:cxn ang="0">
                    <a:pos x="T8" y="T9"/>
                  </a:cxn>
                  <a:cxn ang="0">
                    <a:pos x="T10" y="T11"/>
                  </a:cxn>
                  <a:cxn ang="0">
                    <a:pos x="T12" y="T13"/>
                  </a:cxn>
                </a:cxnLst>
                <a:rect l="0" t="0" r="r" b="b"/>
                <a:pathLst>
                  <a:path w="125" h="250">
                    <a:moveTo>
                      <a:pt x="125" y="220"/>
                    </a:moveTo>
                    <a:cubicBezTo>
                      <a:pt x="125" y="250"/>
                      <a:pt x="125" y="250"/>
                      <a:pt x="125" y="250"/>
                    </a:cubicBezTo>
                    <a:cubicBezTo>
                      <a:pt x="56" y="250"/>
                      <a:pt x="0" y="194"/>
                      <a:pt x="0" y="125"/>
                    </a:cubicBezTo>
                    <a:cubicBezTo>
                      <a:pt x="0" y="56"/>
                      <a:pt x="56" y="0"/>
                      <a:pt x="125" y="0"/>
                    </a:cubicBezTo>
                    <a:cubicBezTo>
                      <a:pt x="125" y="30"/>
                      <a:pt x="125" y="30"/>
                      <a:pt x="125" y="30"/>
                    </a:cubicBezTo>
                    <a:cubicBezTo>
                      <a:pt x="72" y="30"/>
                      <a:pt x="29" y="72"/>
                      <a:pt x="29" y="125"/>
                    </a:cubicBezTo>
                    <a:cubicBezTo>
                      <a:pt x="29" y="177"/>
                      <a:pt x="72" y="220"/>
                      <a:pt x="125" y="220"/>
                    </a:cubicBezTo>
                    <a:close/>
                  </a:path>
                </a:pathLst>
              </a:custGeom>
              <a:solidFill>
                <a:schemeClr val="accent3"/>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Rectangle 6"/>
              <p:cNvSpPr>
                <a:spLocks noChangeArrowheads="1"/>
              </p:cNvSpPr>
              <p:nvPr/>
            </p:nvSpPr>
            <p:spPr bwMode="auto">
              <a:xfrm>
                <a:off x="2395538" y="4316941"/>
                <a:ext cx="3864585" cy="269875"/>
              </a:xfrm>
              <a:prstGeom prst="rect">
                <a:avLst/>
              </a:prstGeom>
              <a:solidFill>
                <a:schemeClr val="accent3"/>
              </a:solidFill>
              <a:ln w="17463" cap="flat">
                <a:no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63" name="TextBox 62"/>
            <p:cNvSpPr txBox="1"/>
            <p:nvPr/>
          </p:nvSpPr>
          <p:spPr>
            <a:xfrm>
              <a:off x="5941696" y="2741519"/>
              <a:ext cx="587829" cy="302899"/>
            </a:xfrm>
            <a:prstGeom prst="rect">
              <a:avLst/>
            </a:prstGeom>
            <a:noFill/>
          </p:spPr>
          <p:txBody>
            <a:bodyPr wrap="square" rtlCol="0">
              <a:spAutoFit/>
            </a:bodyPr>
            <a:lstStyle/>
            <a:p>
              <a:pPr algn="ctr"/>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85%</a:t>
              </a:r>
            </a:p>
          </p:txBody>
        </p:sp>
        <p:sp>
          <p:nvSpPr>
            <p:cNvPr id="64" name="Rectangle 63"/>
            <p:cNvSpPr/>
            <p:nvPr/>
          </p:nvSpPr>
          <p:spPr>
            <a:xfrm>
              <a:off x="5477194" y="4356085"/>
              <a:ext cx="474534" cy="302899"/>
            </a:xfrm>
            <a:prstGeom prst="rect">
              <a:avLst/>
            </a:prstGeom>
          </p:spPr>
          <p:txBody>
            <a:bodyPr wrap="none">
              <a:spAutoFit/>
            </a:bodyPr>
            <a:lstStyle/>
            <a:p>
              <a:pPr defTabSz="1147445"/>
              <a:r>
                <a:rPr lang="en-US" sz="1475" b="1">
                  <a:solidFill>
                    <a:schemeClr val="tx1">
                      <a:lumMod val="65000"/>
                      <a:lumOff val="35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Gas</a:t>
              </a:r>
            </a:p>
          </p:txBody>
        </p:sp>
      </p:grpSp>
      <p:sp>
        <p:nvSpPr>
          <p:cNvPr id="69" name="TextBox 68"/>
          <p:cNvSpPr txBox="1"/>
          <p:nvPr/>
        </p:nvSpPr>
        <p:spPr>
          <a:xfrm>
            <a:off x="7263238" y="2457360"/>
            <a:ext cx="3315972" cy="369332"/>
          </a:xfrm>
          <a:prstGeom prst="rect">
            <a:avLst/>
          </a:prstGeom>
          <a:noFill/>
        </p:spPr>
        <p:txBody>
          <a:bodyPr wrap="none" rtlCol="0">
            <a:spAutoFit/>
          </a:bodyPr>
          <a:lstStyle/>
          <a:p>
            <a:r>
              <a:rPr lang="en-US"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rPr>
              <a:t>When commodity are expensive</a:t>
            </a:r>
            <a:endParaRPr lang="id-ID" b="1">
              <a:solidFill>
                <a:schemeClr val="tx1">
                  <a:lumMod val="65000"/>
                  <a:lumOff val="35000"/>
                </a:schemeClr>
              </a:solidFill>
              <a:latin typeface="Times New Roman" panose="02020603050405020304" pitchFamily="18" charset="0"/>
              <a:ea typeface="微软雅黑" panose="020B0503020204020204" pitchFamily="34" charset="-122"/>
              <a:cs typeface="Clear Sans" panose="020B0503030202020304" pitchFamily="34" charset="0"/>
              <a:sym typeface="Times New Roman" panose="02020603050405020304" pitchFamily="18" charset="0"/>
            </a:endParaRPr>
          </a:p>
        </p:txBody>
      </p:sp>
      <p:sp>
        <p:nvSpPr>
          <p:cNvPr id="71" name="TextBox 70"/>
          <p:cNvSpPr txBox="1"/>
          <p:nvPr/>
        </p:nvSpPr>
        <p:spPr>
          <a:xfrm>
            <a:off x="7268275" y="2895907"/>
            <a:ext cx="4440030" cy="2137701"/>
          </a:xfrm>
          <a:prstGeom prst="rect">
            <a:avLst/>
          </a:prstGeom>
          <a:noFill/>
        </p:spPr>
        <p:txBody>
          <a:bodyPr wrap="square" rtlCol="0">
            <a:spAutoFit/>
          </a:bodyPr>
          <a:lstStyle/>
          <a:p>
            <a:pPr algn="just">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dop</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dimesa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puosam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kolera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tetebus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lipseme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yestebus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takama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p>
          <a:p>
            <a:pPr algn="just">
              <a:lnSpc>
                <a:spcPct val="150000"/>
              </a:lnSpc>
            </a:pPr>
            <a:endPar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a:p>
            <a:pPr algn="just">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povera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dop</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rakamare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santLorem</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lipseme</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yestebus</a:t>
            </a:r>
            <a:r>
              <a:rPr lang="en-US"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32" name="矩形 31"/>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33"/>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矩形 34"/>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37"/>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left)">
                                      <p:cBhvr>
                                        <p:cTn id="11" dur="500"/>
                                        <p:tgtEl>
                                          <p:spTgt spid="71"/>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200"/>
          <p:cNvSpPr/>
          <p:nvPr/>
        </p:nvSpPr>
        <p:spPr>
          <a:xfrm rot="5400000">
            <a:off x="9926566" y="2793152"/>
            <a:ext cx="858790" cy="759371"/>
          </a:xfrm>
          <a:prstGeom prst="rightArrow">
            <a:avLst>
              <a:gd name="adj1" fmla="val 32000"/>
              <a:gd name="adj2" fmla="val 64000"/>
            </a:avLst>
          </a:prstGeom>
          <a:solidFill>
            <a:schemeClr val="accent1">
              <a:alpha val="25000"/>
            </a:schemeClr>
          </a:solidFill>
          <a:ln w="12700">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7" name="TextBox 56"/>
          <p:cNvSpPr txBox="1"/>
          <p:nvPr/>
        </p:nvSpPr>
        <p:spPr>
          <a:xfrm>
            <a:off x="1602883" y="5452279"/>
            <a:ext cx="9643533" cy="968920"/>
          </a:xfrm>
          <a:prstGeom prst="rect">
            <a:avLst/>
          </a:prstGeom>
          <a:noFill/>
        </p:spPr>
        <p:txBody>
          <a:bodyPr wrap="square" rtlCol="0">
            <a:spAutoFit/>
          </a:bodyPr>
          <a:lstStyle/>
          <a:p>
            <a:pPr algn="ctr">
              <a:lnSpc>
                <a:spcPct val="150000"/>
              </a:lnSpc>
            </a:pP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danaime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quosam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santLoirem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koler</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sit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don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yakamare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dimasa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qm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sant</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porem</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ipsume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denima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ustebus</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daname</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lovera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dono</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pakama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dalaman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manaada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diantarakita</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bias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begitu</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p>
          <a:p>
            <a:pPr algn="ctr">
              <a:lnSpc>
                <a:spcPct val="150000"/>
              </a:lnSpc>
            </a:pP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Dan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manakalaadasebuahpercakapan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yang bias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dijadikan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bahanpertimbangan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a:t>
            </a:r>
            <a:r>
              <a:rPr lang="en-US" sz="1265" err="1">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apapun</a:t>
            </a:r>
            <a:r>
              <a:rPr lang="en-US"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a:t>
            </a:r>
            <a:endParaRPr lang="id-ID" sz="1265">
              <a:solidFill>
                <a:schemeClr val="bg1">
                  <a:lumMod val="50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endParaRPr>
          </a:p>
        </p:txBody>
      </p:sp>
      <p:grpSp>
        <p:nvGrpSpPr>
          <p:cNvPr id="5" name="Group 4"/>
          <p:cNvGrpSpPr/>
          <p:nvPr/>
        </p:nvGrpSpPr>
        <p:grpSpPr>
          <a:xfrm>
            <a:off x="2069140" y="2081893"/>
            <a:ext cx="3236759" cy="1323099"/>
            <a:chOff x="1961624" y="1974051"/>
            <a:chExt cx="3069095" cy="1254563"/>
          </a:xfrm>
        </p:grpSpPr>
        <p:sp>
          <p:nvSpPr>
            <p:cNvPr id="10" name="Shape 2207"/>
            <p:cNvSpPr/>
            <p:nvPr/>
          </p:nvSpPr>
          <p:spPr>
            <a:xfrm>
              <a:off x="1961624" y="1974051"/>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1"/>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TextBox 42"/>
            <p:cNvSpPr txBox="1"/>
            <p:nvPr/>
          </p:nvSpPr>
          <p:spPr>
            <a:xfrm>
              <a:off x="2573604" y="2511253"/>
              <a:ext cx="1991430" cy="215349"/>
            </a:xfrm>
            <a:prstGeom prst="rect">
              <a:avLst/>
            </a:prstGeom>
            <a:noFill/>
          </p:spPr>
          <p:txBody>
            <a:bodyPr wrap="square" lIns="0" tIns="0" rIns="0" bIns="0" rtlCol="0">
              <a:spAutoFit/>
            </a:bodyPr>
            <a:lstStyle/>
            <a:p>
              <a:pPr algn="ctr"/>
              <a:r>
                <a:rPr lang="en-GB" sz="1475">
                  <a:solidFill>
                    <a:schemeClr val="bg1"/>
                  </a:solidFill>
                  <a:latin typeface="Times New Roman" panose="02020603050405020304" pitchFamily="18" charset="0"/>
                  <a:ea typeface="微软雅黑" panose="020B0503020204020204" pitchFamily="34" charset="-122"/>
                  <a:sym typeface="Times New Roman" panose="02020603050405020304" pitchFamily="18" charset="0"/>
                </a:rPr>
                <a:t>Sustainable Material</a:t>
              </a:r>
            </a:p>
          </p:txBody>
        </p:sp>
        <p:grpSp>
          <p:nvGrpSpPr>
            <p:cNvPr id="2" name="Group 1"/>
            <p:cNvGrpSpPr/>
            <p:nvPr/>
          </p:nvGrpSpPr>
          <p:grpSpPr>
            <a:xfrm>
              <a:off x="1962174" y="2295317"/>
              <a:ext cx="612031" cy="612032"/>
              <a:chOff x="1962174" y="2295317"/>
              <a:chExt cx="612031" cy="612032"/>
            </a:xfrm>
          </p:grpSpPr>
          <p:sp>
            <p:nvSpPr>
              <p:cNvPr id="21" name="Shape 2220"/>
              <p:cNvSpPr/>
              <p:nvPr/>
            </p:nvSpPr>
            <p:spPr>
              <a:xfrm>
                <a:off x="196217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0" name="Freeform 101"/>
              <p:cNvSpPr>
                <a:spLocks noEditPoints="1"/>
              </p:cNvSpPr>
              <p:nvPr/>
            </p:nvSpPr>
            <p:spPr bwMode="auto">
              <a:xfrm>
                <a:off x="2073624" y="2433171"/>
                <a:ext cx="370809" cy="3430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6" name="Group 15"/>
          <p:cNvGrpSpPr/>
          <p:nvPr/>
        </p:nvGrpSpPr>
        <p:grpSpPr>
          <a:xfrm>
            <a:off x="4780667" y="2081893"/>
            <a:ext cx="3236756" cy="1323099"/>
            <a:chOff x="4532694" y="1974051"/>
            <a:chExt cx="3069093" cy="1254563"/>
          </a:xfrm>
        </p:grpSpPr>
        <p:sp>
          <p:nvSpPr>
            <p:cNvPr id="9" name="Shape 2206"/>
            <p:cNvSpPr/>
            <p:nvPr/>
          </p:nvSpPr>
          <p:spPr>
            <a:xfrm>
              <a:off x="4532694"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2"/>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4" name="TextBox 43"/>
            <p:cNvSpPr txBox="1"/>
            <p:nvPr/>
          </p:nvSpPr>
          <p:spPr>
            <a:xfrm>
              <a:off x="5158511" y="2403303"/>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Responsible Supply Chain</a:t>
              </a:r>
            </a:p>
          </p:txBody>
        </p:sp>
        <p:grpSp>
          <p:nvGrpSpPr>
            <p:cNvPr id="3" name="Group 2"/>
            <p:cNvGrpSpPr/>
            <p:nvPr/>
          </p:nvGrpSpPr>
          <p:grpSpPr>
            <a:xfrm>
              <a:off x="4553254" y="2295317"/>
              <a:ext cx="612031" cy="612032"/>
              <a:chOff x="4553254" y="2295317"/>
              <a:chExt cx="612031" cy="612032"/>
            </a:xfrm>
          </p:grpSpPr>
          <p:sp>
            <p:nvSpPr>
              <p:cNvPr id="46" name="Shape 2220"/>
              <p:cNvSpPr/>
              <p:nvPr/>
            </p:nvSpPr>
            <p:spPr>
              <a:xfrm>
                <a:off x="4553254" y="229531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1" name="Freeform 3"/>
              <p:cNvSpPr>
                <a:spLocks noChangeArrowheads="1"/>
              </p:cNvSpPr>
              <p:nvPr/>
            </p:nvSpPr>
            <p:spPr bwMode="auto">
              <a:xfrm>
                <a:off x="4682807" y="2448464"/>
                <a:ext cx="396496" cy="304345"/>
              </a:xfrm>
              <a:custGeom>
                <a:avLst/>
                <a:gdLst>
                  <a:gd name="T0" fmla="*/ 3034 w 6392"/>
                  <a:gd name="T1" fmla="*/ 2260 h 4907"/>
                  <a:gd name="T2" fmla="*/ 2582 w 6392"/>
                  <a:gd name="T3" fmla="*/ 1937 h 4907"/>
                  <a:gd name="T4" fmla="*/ 1421 w 6392"/>
                  <a:gd name="T5" fmla="*/ 2196 h 4907"/>
                  <a:gd name="T6" fmla="*/ 388 w 6392"/>
                  <a:gd name="T7" fmla="*/ 4583 h 4907"/>
                  <a:gd name="T8" fmla="*/ 2712 w 6392"/>
                  <a:gd name="T9" fmla="*/ 3551 h 4907"/>
                  <a:gd name="T10" fmla="*/ 3034 w 6392"/>
                  <a:gd name="T11" fmla="*/ 2260 h 4907"/>
                  <a:gd name="T12" fmla="*/ 2454 w 6392"/>
                  <a:gd name="T13" fmla="*/ 3228 h 4907"/>
                  <a:gd name="T14" fmla="*/ 711 w 6392"/>
                  <a:gd name="T15" fmla="*/ 4261 h 4907"/>
                  <a:gd name="T16" fmla="*/ 1679 w 6392"/>
                  <a:gd name="T17" fmla="*/ 2518 h 4907"/>
                  <a:gd name="T18" fmla="*/ 1874 w 6392"/>
                  <a:gd name="T19" fmla="*/ 2648 h 4907"/>
                  <a:gd name="T20" fmla="*/ 2260 w 6392"/>
                  <a:gd name="T21" fmla="*/ 3034 h 4907"/>
                  <a:gd name="T22" fmla="*/ 2454 w 6392"/>
                  <a:gd name="T23" fmla="*/ 3228 h 4907"/>
                  <a:gd name="T24" fmla="*/ 6197 w 6392"/>
                  <a:gd name="T25" fmla="*/ 710 h 4907"/>
                  <a:gd name="T26" fmla="*/ 3615 w 6392"/>
                  <a:gd name="T27" fmla="*/ 646 h 4907"/>
                  <a:gd name="T28" fmla="*/ 2776 w 6392"/>
                  <a:gd name="T29" fmla="*/ 1679 h 4907"/>
                  <a:gd name="T30" fmla="*/ 3034 w 6392"/>
                  <a:gd name="T31" fmla="*/ 2196 h 4907"/>
                  <a:gd name="T32" fmla="*/ 4326 w 6392"/>
                  <a:gd name="T33" fmla="*/ 2454 h 4907"/>
                  <a:gd name="T34" fmla="*/ 6197 w 6392"/>
                  <a:gd name="T35" fmla="*/ 710 h 4907"/>
                  <a:gd name="T36" fmla="*/ 5489 w 6392"/>
                  <a:gd name="T37" fmla="*/ 1549 h 4907"/>
                  <a:gd name="T38" fmla="*/ 3681 w 6392"/>
                  <a:gd name="T39" fmla="*/ 1937 h 4907"/>
                  <a:gd name="T40" fmla="*/ 4067 w 6392"/>
                  <a:gd name="T41" fmla="*/ 1485 h 4907"/>
                  <a:gd name="T42" fmla="*/ 3487 w 6392"/>
                  <a:gd name="T43" fmla="*/ 1421 h 4907"/>
                  <a:gd name="T44" fmla="*/ 5164 w 6392"/>
                  <a:gd name="T45" fmla="*/ 582 h 4907"/>
                  <a:gd name="T46" fmla="*/ 5489 w 6392"/>
                  <a:gd name="T47" fmla="*/ 1549 h 4907"/>
                  <a:gd name="T48" fmla="*/ 3165 w 6392"/>
                  <a:gd name="T49" fmla="*/ 2260 h 4907"/>
                  <a:gd name="T50" fmla="*/ 3423 w 6392"/>
                  <a:gd name="T51" fmla="*/ 3098 h 4907"/>
                  <a:gd name="T52" fmla="*/ 3423 w 6392"/>
                  <a:gd name="T53" fmla="*/ 2582 h 4907"/>
                  <a:gd name="T54" fmla="*/ 3165 w 6392"/>
                  <a:gd name="T55" fmla="*/ 2260 h 4907"/>
                  <a:gd name="T56" fmla="*/ 2196 w 6392"/>
                  <a:gd name="T57" fmla="*/ 1615 h 4907"/>
                  <a:gd name="T58" fmla="*/ 2066 w 6392"/>
                  <a:gd name="T59" fmla="*/ 1163 h 4907"/>
                  <a:gd name="T60" fmla="*/ 2518 w 6392"/>
                  <a:gd name="T61" fmla="*/ 1549 h 4907"/>
                  <a:gd name="T62" fmla="*/ 2582 w 6392"/>
                  <a:gd name="T63" fmla="*/ 1873 h 4907"/>
                  <a:gd name="T64" fmla="*/ 2196 w 6392"/>
                  <a:gd name="T65" fmla="*/ 1615 h 4907"/>
                  <a:gd name="T66" fmla="*/ 2196 w 6392"/>
                  <a:gd name="T67" fmla="*/ 1615 h 4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92" h="4907">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accent2"/>
              </a:solidFill>
              <a:ln>
                <a:noFill/>
              </a:ln>
              <a:effectLst/>
            </p:spPr>
            <p:txBody>
              <a:bodyPr wrap="none" anchor="ctr"/>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7" name="Group 16"/>
          <p:cNvGrpSpPr/>
          <p:nvPr/>
        </p:nvGrpSpPr>
        <p:grpSpPr>
          <a:xfrm>
            <a:off x="7524418" y="2081893"/>
            <a:ext cx="3255741" cy="1323099"/>
            <a:chOff x="7134320" y="1974051"/>
            <a:chExt cx="3087094" cy="1254563"/>
          </a:xfrm>
        </p:grpSpPr>
        <p:sp>
          <p:nvSpPr>
            <p:cNvPr id="8" name="Shape 2205"/>
            <p:cNvSpPr/>
            <p:nvPr/>
          </p:nvSpPr>
          <p:spPr>
            <a:xfrm>
              <a:off x="7152321" y="1974051"/>
              <a:ext cx="3069093"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3"/>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5" name="TextBox 44"/>
            <p:cNvSpPr txBox="1"/>
            <p:nvPr/>
          </p:nvSpPr>
          <p:spPr>
            <a:xfrm>
              <a:off x="7744593" y="2505579"/>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Production</a:t>
              </a:r>
            </a:p>
          </p:txBody>
        </p:sp>
        <p:grpSp>
          <p:nvGrpSpPr>
            <p:cNvPr id="4" name="Group 3"/>
            <p:cNvGrpSpPr/>
            <p:nvPr/>
          </p:nvGrpSpPr>
          <p:grpSpPr>
            <a:xfrm>
              <a:off x="7134320" y="2308147"/>
              <a:ext cx="612031" cy="612032"/>
              <a:chOff x="7134320" y="2308147"/>
              <a:chExt cx="612031" cy="612032"/>
            </a:xfrm>
          </p:grpSpPr>
          <p:sp>
            <p:nvSpPr>
              <p:cNvPr id="24" name="Shape 2224"/>
              <p:cNvSpPr/>
              <p:nvPr/>
            </p:nvSpPr>
            <p:spPr>
              <a:xfrm>
                <a:off x="7134320" y="2308147"/>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731"/>
              <p:cNvSpPr/>
              <p:nvPr/>
            </p:nvSpPr>
            <p:spPr>
              <a:xfrm>
                <a:off x="7311011" y="2435995"/>
                <a:ext cx="263391" cy="33110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3"/>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8" name="Group 17"/>
          <p:cNvGrpSpPr/>
          <p:nvPr/>
        </p:nvGrpSpPr>
        <p:grpSpPr>
          <a:xfrm>
            <a:off x="7543401" y="3827659"/>
            <a:ext cx="3236759" cy="1323099"/>
            <a:chOff x="7152319" y="3629386"/>
            <a:chExt cx="3069095" cy="1254563"/>
          </a:xfrm>
        </p:grpSpPr>
        <p:sp>
          <p:nvSpPr>
            <p:cNvPr id="13" name="Shape 2210"/>
            <p:cNvSpPr/>
            <p:nvPr/>
          </p:nvSpPr>
          <p:spPr>
            <a:xfrm rot="10800000">
              <a:off x="7152319"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4"/>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9" name="TextBox 48"/>
            <p:cNvSpPr txBox="1"/>
            <p:nvPr/>
          </p:nvSpPr>
          <p:spPr>
            <a:xfrm>
              <a:off x="7589108" y="4063193"/>
              <a:ext cx="1991430" cy="430698"/>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Packaging &amp;</a:t>
              </a:r>
            </a:p>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Distribution</a:t>
              </a:r>
            </a:p>
          </p:txBody>
        </p:sp>
        <p:grpSp>
          <p:nvGrpSpPr>
            <p:cNvPr id="7" name="Group 6"/>
            <p:cNvGrpSpPr/>
            <p:nvPr/>
          </p:nvGrpSpPr>
          <p:grpSpPr>
            <a:xfrm>
              <a:off x="9594105" y="3950651"/>
              <a:ext cx="612031" cy="612032"/>
              <a:chOff x="9594105" y="3950651"/>
              <a:chExt cx="612031" cy="612032"/>
            </a:xfrm>
          </p:grpSpPr>
          <p:sp>
            <p:nvSpPr>
              <p:cNvPr id="33" name="Shape 2236"/>
              <p:cNvSpPr/>
              <p:nvPr/>
            </p:nvSpPr>
            <p:spPr>
              <a:xfrm>
                <a:off x="9594105"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3" name="Freeform 61"/>
              <p:cNvSpPr>
                <a:spLocks noEditPoints="1"/>
              </p:cNvSpPr>
              <p:nvPr/>
            </p:nvSpPr>
            <p:spPr bwMode="auto">
              <a:xfrm>
                <a:off x="9714812" y="4114418"/>
                <a:ext cx="376928" cy="295836"/>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4"/>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19" name="Group 18"/>
          <p:cNvGrpSpPr/>
          <p:nvPr/>
        </p:nvGrpSpPr>
        <p:grpSpPr>
          <a:xfrm>
            <a:off x="4780665" y="3827659"/>
            <a:ext cx="3236759" cy="1323099"/>
            <a:chOff x="4532693" y="3629386"/>
            <a:chExt cx="3069095" cy="1254563"/>
          </a:xfrm>
        </p:grpSpPr>
        <p:sp>
          <p:nvSpPr>
            <p:cNvPr id="12" name="Shape 2209"/>
            <p:cNvSpPr/>
            <p:nvPr/>
          </p:nvSpPr>
          <p:spPr>
            <a:xfrm rot="10800000">
              <a:off x="453269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5"/>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8" name="TextBox 47"/>
            <p:cNvSpPr txBox="1"/>
            <p:nvPr/>
          </p:nvSpPr>
          <p:spPr>
            <a:xfrm>
              <a:off x="5003026" y="4175545"/>
              <a:ext cx="1991430" cy="215349"/>
            </a:xfrm>
            <a:prstGeom prst="rect">
              <a:avLst/>
            </a:prstGeom>
            <a:noFill/>
          </p:spPr>
          <p:txBody>
            <a:bodyPr wrap="square" lIns="0" tIns="0" rIns="0" bIns="0" rtlCol="0">
              <a:spAutoFit/>
            </a:bodyPr>
            <a:lstStyle/>
            <a:p>
              <a:pPr algn="ctr"/>
              <a:r>
                <a:rPr lang="en-US" sz="1475">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Product Use</a:t>
              </a:r>
            </a:p>
          </p:txBody>
        </p:sp>
        <p:grpSp>
          <p:nvGrpSpPr>
            <p:cNvPr id="14" name="Group 13"/>
            <p:cNvGrpSpPr/>
            <p:nvPr/>
          </p:nvGrpSpPr>
          <p:grpSpPr>
            <a:xfrm>
              <a:off x="6971654" y="3950651"/>
              <a:ext cx="612031" cy="612032"/>
              <a:chOff x="6971654" y="3950651"/>
              <a:chExt cx="612031" cy="612032"/>
            </a:xfrm>
          </p:grpSpPr>
          <p:sp>
            <p:nvSpPr>
              <p:cNvPr id="36" name="Shape 2240"/>
              <p:cNvSpPr/>
              <p:nvPr/>
            </p:nvSpPr>
            <p:spPr>
              <a:xfrm>
                <a:off x="6971654"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51"/>
              <p:cNvSpPr>
                <a:spLocks noEditPoints="1"/>
              </p:cNvSpPr>
              <p:nvPr/>
            </p:nvSpPr>
            <p:spPr bwMode="auto">
              <a:xfrm>
                <a:off x="7071063" y="4110170"/>
                <a:ext cx="393784" cy="325300"/>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accent5"/>
              </a:solidFill>
              <a:ln>
                <a:noFill/>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20" name="Group 19"/>
          <p:cNvGrpSpPr/>
          <p:nvPr/>
        </p:nvGrpSpPr>
        <p:grpSpPr>
          <a:xfrm>
            <a:off x="2069139" y="3827659"/>
            <a:ext cx="3236759" cy="1323099"/>
            <a:chOff x="1961623" y="3629386"/>
            <a:chExt cx="3069095" cy="1254563"/>
          </a:xfrm>
        </p:grpSpPr>
        <p:sp>
          <p:nvSpPr>
            <p:cNvPr id="11" name="Shape 2208"/>
            <p:cNvSpPr/>
            <p:nvPr/>
          </p:nvSpPr>
          <p:spPr>
            <a:xfrm rot="10800000">
              <a:off x="1961623" y="3629386"/>
              <a:ext cx="3069095" cy="1254563"/>
            </a:xfrm>
            <a:custGeom>
              <a:avLst/>
              <a:gdLst/>
              <a:ahLst/>
              <a:cxnLst>
                <a:cxn ang="0">
                  <a:pos x="wd2" y="hd2"/>
                </a:cxn>
                <a:cxn ang="5400000">
                  <a:pos x="wd2" y="hd2"/>
                </a:cxn>
                <a:cxn ang="10800000">
                  <a:pos x="wd2" y="hd2"/>
                </a:cxn>
                <a:cxn ang="16200000">
                  <a:pos x="wd2" y="hd2"/>
                </a:cxn>
              </a:cxnLst>
              <a:rect l="0" t="0" r="r" b="b"/>
              <a:pathLst>
                <a:path w="21600" h="21600" extrusionOk="0">
                  <a:moveTo>
                    <a:pt x="0" y="3240"/>
                  </a:moveTo>
                  <a:lnTo>
                    <a:pt x="12159" y="3240"/>
                  </a:lnTo>
                  <a:lnTo>
                    <a:pt x="12159" y="0"/>
                  </a:lnTo>
                  <a:lnTo>
                    <a:pt x="21600" y="10800"/>
                  </a:lnTo>
                  <a:lnTo>
                    <a:pt x="12159" y="21600"/>
                  </a:lnTo>
                  <a:lnTo>
                    <a:pt x="12159" y="18360"/>
                  </a:lnTo>
                  <a:lnTo>
                    <a:pt x="0" y="18360"/>
                  </a:lnTo>
                  <a:cubicBezTo>
                    <a:pt x="0" y="18360"/>
                    <a:pt x="0" y="3240"/>
                    <a:pt x="0" y="3240"/>
                  </a:cubicBezTo>
                  <a:close/>
                </a:path>
              </a:pathLst>
            </a:custGeom>
            <a:solidFill>
              <a:schemeClr val="accent6"/>
            </a:solidFill>
            <a:ln w="63500">
              <a:solidFill>
                <a:srgbClr val="FFFFFF"/>
              </a:solidFill>
              <a:miter lim="400000"/>
            </a:ln>
          </p:spPr>
          <p:txBody>
            <a:bodyPr lIns="40181" tIns="40181" rIns="40181" bIns="40181" anchor="ct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7" name="TextBox 46"/>
            <p:cNvSpPr txBox="1"/>
            <p:nvPr/>
          </p:nvSpPr>
          <p:spPr>
            <a:xfrm>
              <a:off x="2418120" y="4175545"/>
              <a:ext cx="1991430" cy="215349"/>
            </a:xfrm>
            <a:prstGeom prst="rect">
              <a:avLst/>
            </a:prstGeom>
            <a:noFill/>
          </p:spPr>
          <p:txBody>
            <a:bodyPr wrap="square" lIns="0" tIns="0" rIns="0" bIns="0" rtlCol="0">
              <a:spAutoFit/>
            </a:bodyPr>
            <a:lstStyle/>
            <a:p>
              <a:pPr algn="ctr"/>
              <a:r>
                <a:rPr lang="en-US" sz="1475" b="1">
                  <a:solidFill>
                    <a:schemeClr val="bg1"/>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End of Life</a:t>
              </a:r>
            </a:p>
          </p:txBody>
        </p:sp>
        <p:grpSp>
          <p:nvGrpSpPr>
            <p:cNvPr id="15" name="Group 14"/>
            <p:cNvGrpSpPr/>
            <p:nvPr/>
          </p:nvGrpSpPr>
          <p:grpSpPr>
            <a:xfrm>
              <a:off x="4400869" y="3950651"/>
              <a:ext cx="612031" cy="612032"/>
              <a:chOff x="4400869" y="3950651"/>
              <a:chExt cx="612031" cy="612032"/>
            </a:xfrm>
          </p:grpSpPr>
          <p:sp>
            <p:nvSpPr>
              <p:cNvPr id="41" name="Shape 2246"/>
              <p:cNvSpPr/>
              <p:nvPr/>
            </p:nvSpPr>
            <p:spPr>
              <a:xfrm>
                <a:off x="4400869" y="3950651"/>
                <a:ext cx="612031" cy="6120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53575" tIns="53575" rIns="53575" bIns="53575"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2" name="Shape 2102"/>
              <p:cNvSpPr/>
              <p:nvPr/>
            </p:nvSpPr>
            <p:spPr>
              <a:xfrm>
                <a:off x="4492077" y="4068889"/>
                <a:ext cx="426722" cy="341365"/>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6"/>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sp>
        <p:nvSpPr>
          <p:cNvPr id="40" name="矩形 39"/>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53"/>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6" name="文本框 55"/>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文本框 58"/>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500"/>
                                        <p:tgtEl>
                                          <p:spTgt spid="1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93715" y="2182639"/>
            <a:ext cx="220327" cy="1019555"/>
            <a:chOff x="3805238" y="1954213"/>
            <a:chExt cx="161925" cy="749300"/>
          </a:xfrm>
          <a:solidFill>
            <a:schemeClr val="accent3"/>
          </a:solidFill>
        </p:grpSpPr>
        <p:sp>
          <p:nvSpPr>
            <p:cNvPr id="3" name="Oval 11"/>
            <p:cNvSpPr>
              <a:spLocks noChangeArrowheads="1"/>
            </p:cNvSpPr>
            <p:nvPr/>
          </p:nvSpPr>
          <p:spPr bwMode="auto">
            <a:xfrm>
              <a:off x="3805238" y="2541588"/>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Freeform 74"/>
            <p:cNvSpPr/>
            <p:nvPr/>
          </p:nvSpPr>
          <p:spPr bwMode="auto">
            <a:xfrm>
              <a:off x="3884613" y="2605088"/>
              <a:ext cx="19050" cy="26988"/>
            </a:xfrm>
            <a:custGeom>
              <a:avLst/>
              <a:gdLst>
                <a:gd name="T0" fmla="*/ 3 w 5"/>
                <a:gd name="T1" fmla="*/ 7 h 7"/>
                <a:gd name="T2" fmla="*/ 0 w 5"/>
                <a:gd name="T3" fmla="*/ 5 h 7"/>
                <a:gd name="T4" fmla="*/ 0 w 5"/>
                <a:gd name="T5" fmla="*/ 3 h 7"/>
                <a:gd name="T6" fmla="*/ 3 w 5"/>
                <a:gd name="T7" fmla="*/ 0 h 7"/>
                <a:gd name="T8" fmla="*/ 5 w 5"/>
                <a:gd name="T9" fmla="*/ 3 h 7"/>
                <a:gd name="T10" fmla="*/ 5 w 5"/>
                <a:gd name="T11" fmla="*/ 5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1" y="7"/>
                    <a:pt x="0" y="6"/>
                    <a:pt x="0" y="5"/>
                  </a:cubicBezTo>
                  <a:cubicBezTo>
                    <a:pt x="0" y="3"/>
                    <a:pt x="0" y="3"/>
                    <a:pt x="0" y="3"/>
                  </a:cubicBezTo>
                  <a:cubicBezTo>
                    <a:pt x="0" y="2"/>
                    <a:pt x="1" y="0"/>
                    <a:pt x="3" y="0"/>
                  </a:cubicBezTo>
                  <a:cubicBezTo>
                    <a:pt x="4" y="0"/>
                    <a:pt x="5" y="2"/>
                    <a:pt x="5" y="3"/>
                  </a:cubicBezTo>
                  <a:cubicBezTo>
                    <a:pt x="5" y="5"/>
                    <a:pt x="5" y="5"/>
                    <a:pt x="5" y="5"/>
                  </a:cubicBezTo>
                  <a:cubicBezTo>
                    <a:pt x="5" y="6"/>
                    <a:pt x="4"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 name="Freeform 75"/>
            <p:cNvSpPr>
              <a:spLocks noEditPoints="1"/>
            </p:cNvSpPr>
            <p:nvPr/>
          </p:nvSpPr>
          <p:spPr bwMode="auto">
            <a:xfrm>
              <a:off x="3884613" y="1995488"/>
              <a:ext cx="19050" cy="595313"/>
            </a:xfrm>
            <a:custGeom>
              <a:avLst/>
              <a:gdLst>
                <a:gd name="T0" fmla="*/ 0 w 5"/>
                <a:gd name="T1" fmla="*/ 155 h 158"/>
                <a:gd name="T2" fmla="*/ 3 w 5"/>
                <a:gd name="T3" fmla="*/ 150 h 158"/>
                <a:gd name="T4" fmla="*/ 5 w 5"/>
                <a:gd name="T5" fmla="*/ 155 h 158"/>
                <a:gd name="T6" fmla="*/ 3 w 5"/>
                <a:gd name="T7" fmla="*/ 146 h 158"/>
                <a:gd name="T8" fmla="*/ 0 w 5"/>
                <a:gd name="T9" fmla="*/ 140 h 158"/>
                <a:gd name="T10" fmla="*/ 5 w 5"/>
                <a:gd name="T11" fmla="*/ 140 h 158"/>
                <a:gd name="T12" fmla="*/ 3 w 5"/>
                <a:gd name="T13" fmla="*/ 146 h 158"/>
                <a:gd name="T14" fmla="*/ 0 w 5"/>
                <a:gd name="T15" fmla="*/ 130 h 158"/>
                <a:gd name="T16" fmla="*/ 3 w 5"/>
                <a:gd name="T17" fmla="*/ 125 h 158"/>
                <a:gd name="T18" fmla="*/ 5 w 5"/>
                <a:gd name="T19" fmla="*/ 130 h 158"/>
                <a:gd name="T20" fmla="*/ 3 w 5"/>
                <a:gd name="T21" fmla="*/ 121 h 158"/>
                <a:gd name="T22" fmla="*/ 0 w 5"/>
                <a:gd name="T23" fmla="*/ 115 h 158"/>
                <a:gd name="T24" fmla="*/ 5 w 5"/>
                <a:gd name="T25" fmla="*/ 115 h 158"/>
                <a:gd name="T26" fmla="*/ 3 w 5"/>
                <a:gd name="T27" fmla="*/ 121 h 158"/>
                <a:gd name="T28" fmla="*/ 0 w 5"/>
                <a:gd name="T29" fmla="*/ 105 h 158"/>
                <a:gd name="T30" fmla="*/ 3 w 5"/>
                <a:gd name="T31" fmla="*/ 100 h 158"/>
                <a:gd name="T32" fmla="*/ 5 w 5"/>
                <a:gd name="T33" fmla="*/ 105 h 158"/>
                <a:gd name="T34" fmla="*/ 3 w 5"/>
                <a:gd name="T35" fmla="*/ 96 h 158"/>
                <a:gd name="T36" fmla="*/ 0 w 5"/>
                <a:gd name="T37" fmla="*/ 90 h 158"/>
                <a:gd name="T38" fmla="*/ 5 w 5"/>
                <a:gd name="T39" fmla="*/ 90 h 158"/>
                <a:gd name="T40" fmla="*/ 3 w 5"/>
                <a:gd name="T41" fmla="*/ 96 h 158"/>
                <a:gd name="T42" fmla="*/ 0 w 5"/>
                <a:gd name="T43" fmla="*/ 81 h 158"/>
                <a:gd name="T44" fmla="*/ 3 w 5"/>
                <a:gd name="T45" fmla="*/ 75 h 158"/>
                <a:gd name="T46" fmla="*/ 5 w 5"/>
                <a:gd name="T47" fmla="*/ 81 h 158"/>
                <a:gd name="T48" fmla="*/ 3 w 5"/>
                <a:gd name="T49" fmla="*/ 71 h 158"/>
                <a:gd name="T50" fmla="*/ 0 w 5"/>
                <a:gd name="T51" fmla="*/ 65 h 158"/>
                <a:gd name="T52" fmla="*/ 5 w 5"/>
                <a:gd name="T53" fmla="*/ 65 h 158"/>
                <a:gd name="T54" fmla="*/ 3 w 5"/>
                <a:gd name="T55" fmla="*/ 71 h 158"/>
                <a:gd name="T56" fmla="*/ 0 w 5"/>
                <a:gd name="T57" fmla="*/ 56 h 158"/>
                <a:gd name="T58" fmla="*/ 3 w 5"/>
                <a:gd name="T59" fmla="*/ 50 h 158"/>
                <a:gd name="T60" fmla="*/ 5 w 5"/>
                <a:gd name="T61" fmla="*/ 56 h 158"/>
                <a:gd name="T62" fmla="*/ 3 w 5"/>
                <a:gd name="T63" fmla="*/ 46 h 158"/>
                <a:gd name="T64" fmla="*/ 0 w 5"/>
                <a:gd name="T65" fmla="*/ 40 h 158"/>
                <a:gd name="T66" fmla="*/ 5 w 5"/>
                <a:gd name="T67" fmla="*/ 40 h 158"/>
                <a:gd name="T68" fmla="*/ 3 w 5"/>
                <a:gd name="T69" fmla="*/ 46 h 158"/>
                <a:gd name="T70" fmla="*/ 0 w 5"/>
                <a:gd name="T71" fmla="*/ 31 h 158"/>
                <a:gd name="T72" fmla="*/ 3 w 5"/>
                <a:gd name="T73" fmla="*/ 25 h 158"/>
                <a:gd name="T74" fmla="*/ 5 w 5"/>
                <a:gd name="T75" fmla="*/ 31 h 158"/>
                <a:gd name="T76" fmla="*/ 3 w 5"/>
                <a:gd name="T77" fmla="*/ 21 h 158"/>
                <a:gd name="T78" fmla="*/ 0 w 5"/>
                <a:gd name="T79" fmla="*/ 15 h 158"/>
                <a:gd name="T80" fmla="*/ 5 w 5"/>
                <a:gd name="T81" fmla="*/ 15 h 158"/>
                <a:gd name="T82" fmla="*/ 3 w 5"/>
                <a:gd name="T83" fmla="*/ 21 h 158"/>
                <a:gd name="T84" fmla="*/ 0 w 5"/>
                <a:gd name="T85" fmla="*/ 6 h 158"/>
                <a:gd name="T86" fmla="*/ 3 w 5"/>
                <a:gd name="T87" fmla="*/ 0 h 158"/>
                <a:gd name="T88" fmla="*/ 5 w 5"/>
                <a:gd name="T89" fmla="*/ 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 h="158">
                  <a:moveTo>
                    <a:pt x="3" y="158"/>
                  </a:moveTo>
                  <a:cubicBezTo>
                    <a:pt x="1" y="158"/>
                    <a:pt x="0" y="157"/>
                    <a:pt x="0" y="155"/>
                  </a:cubicBezTo>
                  <a:cubicBezTo>
                    <a:pt x="0" y="153"/>
                    <a:pt x="0" y="153"/>
                    <a:pt x="0" y="153"/>
                  </a:cubicBezTo>
                  <a:cubicBezTo>
                    <a:pt x="0" y="151"/>
                    <a:pt x="1" y="150"/>
                    <a:pt x="3" y="150"/>
                  </a:cubicBezTo>
                  <a:cubicBezTo>
                    <a:pt x="4" y="150"/>
                    <a:pt x="5" y="151"/>
                    <a:pt x="5" y="153"/>
                  </a:cubicBezTo>
                  <a:cubicBezTo>
                    <a:pt x="5" y="155"/>
                    <a:pt x="5" y="155"/>
                    <a:pt x="5" y="155"/>
                  </a:cubicBezTo>
                  <a:cubicBezTo>
                    <a:pt x="5" y="157"/>
                    <a:pt x="4" y="158"/>
                    <a:pt x="3" y="158"/>
                  </a:cubicBezTo>
                  <a:close/>
                  <a:moveTo>
                    <a:pt x="3" y="146"/>
                  </a:moveTo>
                  <a:cubicBezTo>
                    <a:pt x="1" y="146"/>
                    <a:pt x="0" y="144"/>
                    <a:pt x="0" y="143"/>
                  </a:cubicBezTo>
                  <a:cubicBezTo>
                    <a:pt x="0" y="140"/>
                    <a:pt x="0" y="140"/>
                    <a:pt x="0" y="140"/>
                  </a:cubicBezTo>
                  <a:cubicBezTo>
                    <a:pt x="0" y="139"/>
                    <a:pt x="1" y="137"/>
                    <a:pt x="3" y="137"/>
                  </a:cubicBezTo>
                  <a:cubicBezTo>
                    <a:pt x="4" y="137"/>
                    <a:pt x="5" y="139"/>
                    <a:pt x="5" y="140"/>
                  </a:cubicBezTo>
                  <a:cubicBezTo>
                    <a:pt x="5" y="143"/>
                    <a:pt x="5" y="143"/>
                    <a:pt x="5" y="143"/>
                  </a:cubicBezTo>
                  <a:cubicBezTo>
                    <a:pt x="5" y="144"/>
                    <a:pt x="4" y="146"/>
                    <a:pt x="3" y="146"/>
                  </a:cubicBezTo>
                  <a:close/>
                  <a:moveTo>
                    <a:pt x="3" y="133"/>
                  </a:moveTo>
                  <a:cubicBezTo>
                    <a:pt x="1" y="133"/>
                    <a:pt x="0" y="132"/>
                    <a:pt x="0" y="130"/>
                  </a:cubicBezTo>
                  <a:cubicBezTo>
                    <a:pt x="0" y="128"/>
                    <a:pt x="0" y="128"/>
                    <a:pt x="0" y="128"/>
                  </a:cubicBezTo>
                  <a:cubicBezTo>
                    <a:pt x="0" y="126"/>
                    <a:pt x="1" y="125"/>
                    <a:pt x="3" y="125"/>
                  </a:cubicBezTo>
                  <a:cubicBezTo>
                    <a:pt x="4" y="125"/>
                    <a:pt x="5" y="126"/>
                    <a:pt x="5" y="128"/>
                  </a:cubicBezTo>
                  <a:cubicBezTo>
                    <a:pt x="5" y="130"/>
                    <a:pt x="5" y="130"/>
                    <a:pt x="5" y="130"/>
                  </a:cubicBezTo>
                  <a:cubicBezTo>
                    <a:pt x="5" y="132"/>
                    <a:pt x="4" y="133"/>
                    <a:pt x="3" y="133"/>
                  </a:cubicBezTo>
                  <a:close/>
                  <a:moveTo>
                    <a:pt x="3" y="121"/>
                  </a:moveTo>
                  <a:cubicBezTo>
                    <a:pt x="1" y="121"/>
                    <a:pt x="0" y="119"/>
                    <a:pt x="0" y="118"/>
                  </a:cubicBezTo>
                  <a:cubicBezTo>
                    <a:pt x="0" y="115"/>
                    <a:pt x="0" y="115"/>
                    <a:pt x="0" y="115"/>
                  </a:cubicBezTo>
                  <a:cubicBezTo>
                    <a:pt x="0" y="114"/>
                    <a:pt x="1" y="112"/>
                    <a:pt x="3" y="112"/>
                  </a:cubicBezTo>
                  <a:cubicBezTo>
                    <a:pt x="4" y="112"/>
                    <a:pt x="5" y="114"/>
                    <a:pt x="5" y="115"/>
                  </a:cubicBezTo>
                  <a:cubicBezTo>
                    <a:pt x="5" y="118"/>
                    <a:pt x="5" y="118"/>
                    <a:pt x="5" y="118"/>
                  </a:cubicBezTo>
                  <a:cubicBezTo>
                    <a:pt x="5" y="119"/>
                    <a:pt x="4" y="121"/>
                    <a:pt x="3" y="121"/>
                  </a:cubicBezTo>
                  <a:close/>
                  <a:moveTo>
                    <a:pt x="3" y="108"/>
                  </a:moveTo>
                  <a:cubicBezTo>
                    <a:pt x="1" y="108"/>
                    <a:pt x="0" y="107"/>
                    <a:pt x="0" y="105"/>
                  </a:cubicBezTo>
                  <a:cubicBezTo>
                    <a:pt x="0" y="103"/>
                    <a:pt x="0" y="103"/>
                    <a:pt x="0" y="103"/>
                  </a:cubicBezTo>
                  <a:cubicBezTo>
                    <a:pt x="0" y="101"/>
                    <a:pt x="1" y="100"/>
                    <a:pt x="3" y="100"/>
                  </a:cubicBezTo>
                  <a:cubicBezTo>
                    <a:pt x="4" y="100"/>
                    <a:pt x="5" y="101"/>
                    <a:pt x="5" y="103"/>
                  </a:cubicBezTo>
                  <a:cubicBezTo>
                    <a:pt x="5" y="105"/>
                    <a:pt x="5" y="105"/>
                    <a:pt x="5" y="105"/>
                  </a:cubicBezTo>
                  <a:cubicBezTo>
                    <a:pt x="5" y="107"/>
                    <a:pt x="4" y="108"/>
                    <a:pt x="3" y="108"/>
                  </a:cubicBezTo>
                  <a:close/>
                  <a:moveTo>
                    <a:pt x="3" y="96"/>
                  </a:moveTo>
                  <a:cubicBezTo>
                    <a:pt x="1" y="96"/>
                    <a:pt x="0" y="95"/>
                    <a:pt x="0" y="93"/>
                  </a:cubicBezTo>
                  <a:cubicBezTo>
                    <a:pt x="0" y="90"/>
                    <a:pt x="0" y="90"/>
                    <a:pt x="0" y="90"/>
                  </a:cubicBezTo>
                  <a:cubicBezTo>
                    <a:pt x="0" y="89"/>
                    <a:pt x="1" y="87"/>
                    <a:pt x="3" y="87"/>
                  </a:cubicBezTo>
                  <a:cubicBezTo>
                    <a:pt x="4" y="87"/>
                    <a:pt x="5" y="89"/>
                    <a:pt x="5" y="90"/>
                  </a:cubicBezTo>
                  <a:cubicBezTo>
                    <a:pt x="5" y="93"/>
                    <a:pt x="5" y="93"/>
                    <a:pt x="5" y="93"/>
                  </a:cubicBezTo>
                  <a:cubicBezTo>
                    <a:pt x="5" y="95"/>
                    <a:pt x="4" y="96"/>
                    <a:pt x="3" y="96"/>
                  </a:cubicBezTo>
                  <a:close/>
                  <a:moveTo>
                    <a:pt x="3" y="83"/>
                  </a:moveTo>
                  <a:cubicBezTo>
                    <a:pt x="1" y="83"/>
                    <a:pt x="0" y="82"/>
                    <a:pt x="0" y="81"/>
                  </a:cubicBezTo>
                  <a:cubicBezTo>
                    <a:pt x="0" y="78"/>
                    <a:pt x="0" y="78"/>
                    <a:pt x="0" y="78"/>
                  </a:cubicBezTo>
                  <a:cubicBezTo>
                    <a:pt x="0" y="76"/>
                    <a:pt x="1" y="75"/>
                    <a:pt x="3" y="75"/>
                  </a:cubicBezTo>
                  <a:cubicBezTo>
                    <a:pt x="4" y="75"/>
                    <a:pt x="5" y="76"/>
                    <a:pt x="5" y="78"/>
                  </a:cubicBezTo>
                  <a:cubicBezTo>
                    <a:pt x="5" y="81"/>
                    <a:pt x="5" y="81"/>
                    <a:pt x="5" y="81"/>
                  </a:cubicBezTo>
                  <a:cubicBezTo>
                    <a:pt x="5" y="82"/>
                    <a:pt x="4" y="83"/>
                    <a:pt x="3" y="83"/>
                  </a:cubicBezTo>
                  <a:close/>
                  <a:moveTo>
                    <a:pt x="3" y="71"/>
                  </a:moveTo>
                  <a:cubicBezTo>
                    <a:pt x="1" y="71"/>
                    <a:pt x="0" y="70"/>
                    <a:pt x="0" y="68"/>
                  </a:cubicBezTo>
                  <a:cubicBezTo>
                    <a:pt x="0" y="65"/>
                    <a:pt x="0" y="65"/>
                    <a:pt x="0" y="65"/>
                  </a:cubicBezTo>
                  <a:cubicBezTo>
                    <a:pt x="0" y="64"/>
                    <a:pt x="1" y="62"/>
                    <a:pt x="3" y="62"/>
                  </a:cubicBezTo>
                  <a:cubicBezTo>
                    <a:pt x="4" y="62"/>
                    <a:pt x="5" y="64"/>
                    <a:pt x="5" y="65"/>
                  </a:cubicBezTo>
                  <a:cubicBezTo>
                    <a:pt x="5" y="68"/>
                    <a:pt x="5" y="68"/>
                    <a:pt x="5" y="68"/>
                  </a:cubicBezTo>
                  <a:cubicBezTo>
                    <a:pt x="5" y="70"/>
                    <a:pt x="4" y="71"/>
                    <a:pt x="3" y="71"/>
                  </a:cubicBezTo>
                  <a:close/>
                  <a:moveTo>
                    <a:pt x="3" y="58"/>
                  </a:moveTo>
                  <a:cubicBezTo>
                    <a:pt x="1" y="58"/>
                    <a:pt x="0" y="57"/>
                    <a:pt x="0" y="56"/>
                  </a:cubicBezTo>
                  <a:cubicBezTo>
                    <a:pt x="0" y="53"/>
                    <a:pt x="0" y="53"/>
                    <a:pt x="0" y="53"/>
                  </a:cubicBezTo>
                  <a:cubicBezTo>
                    <a:pt x="0" y="51"/>
                    <a:pt x="1" y="50"/>
                    <a:pt x="3" y="50"/>
                  </a:cubicBezTo>
                  <a:cubicBezTo>
                    <a:pt x="4" y="50"/>
                    <a:pt x="5" y="51"/>
                    <a:pt x="5" y="53"/>
                  </a:cubicBezTo>
                  <a:cubicBezTo>
                    <a:pt x="5" y="56"/>
                    <a:pt x="5" y="56"/>
                    <a:pt x="5" y="56"/>
                  </a:cubicBezTo>
                  <a:cubicBezTo>
                    <a:pt x="5" y="57"/>
                    <a:pt x="4" y="58"/>
                    <a:pt x="3" y="58"/>
                  </a:cubicBezTo>
                  <a:close/>
                  <a:moveTo>
                    <a:pt x="3" y="46"/>
                  </a:moveTo>
                  <a:cubicBezTo>
                    <a:pt x="1" y="46"/>
                    <a:pt x="0" y="45"/>
                    <a:pt x="0" y="43"/>
                  </a:cubicBezTo>
                  <a:cubicBezTo>
                    <a:pt x="0" y="40"/>
                    <a:pt x="0" y="40"/>
                    <a:pt x="0" y="40"/>
                  </a:cubicBezTo>
                  <a:cubicBezTo>
                    <a:pt x="0" y="39"/>
                    <a:pt x="1" y="38"/>
                    <a:pt x="3" y="38"/>
                  </a:cubicBezTo>
                  <a:cubicBezTo>
                    <a:pt x="4" y="38"/>
                    <a:pt x="5" y="39"/>
                    <a:pt x="5" y="40"/>
                  </a:cubicBezTo>
                  <a:cubicBezTo>
                    <a:pt x="5" y="43"/>
                    <a:pt x="5" y="43"/>
                    <a:pt x="5" y="43"/>
                  </a:cubicBezTo>
                  <a:cubicBezTo>
                    <a:pt x="5" y="45"/>
                    <a:pt x="4" y="46"/>
                    <a:pt x="3" y="46"/>
                  </a:cubicBezTo>
                  <a:close/>
                  <a:moveTo>
                    <a:pt x="3" y="33"/>
                  </a:moveTo>
                  <a:cubicBezTo>
                    <a:pt x="1" y="33"/>
                    <a:pt x="0" y="32"/>
                    <a:pt x="0" y="31"/>
                  </a:cubicBezTo>
                  <a:cubicBezTo>
                    <a:pt x="0" y="28"/>
                    <a:pt x="0" y="28"/>
                    <a:pt x="0" y="28"/>
                  </a:cubicBezTo>
                  <a:cubicBezTo>
                    <a:pt x="0" y="26"/>
                    <a:pt x="1" y="25"/>
                    <a:pt x="3" y="25"/>
                  </a:cubicBezTo>
                  <a:cubicBezTo>
                    <a:pt x="4" y="25"/>
                    <a:pt x="5" y="26"/>
                    <a:pt x="5" y="28"/>
                  </a:cubicBezTo>
                  <a:cubicBezTo>
                    <a:pt x="5" y="31"/>
                    <a:pt x="5" y="31"/>
                    <a:pt x="5" y="31"/>
                  </a:cubicBezTo>
                  <a:cubicBezTo>
                    <a:pt x="5" y="32"/>
                    <a:pt x="4" y="33"/>
                    <a:pt x="3" y="33"/>
                  </a:cubicBezTo>
                  <a:close/>
                  <a:moveTo>
                    <a:pt x="3" y="21"/>
                  </a:moveTo>
                  <a:cubicBezTo>
                    <a:pt x="1" y="21"/>
                    <a:pt x="0" y="20"/>
                    <a:pt x="0" y="18"/>
                  </a:cubicBezTo>
                  <a:cubicBezTo>
                    <a:pt x="0" y="15"/>
                    <a:pt x="0" y="15"/>
                    <a:pt x="0" y="15"/>
                  </a:cubicBezTo>
                  <a:cubicBezTo>
                    <a:pt x="0" y="14"/>
                    <a:pt x="1" y="13"/>
                    <a:pt x="3" y="13"/>
                  </a:cubicBezTo>
                  <a:cubicBezTo>
                    <a:pt x="4" y="13"/>
                    <a:pt x="5" y="14"/>
                    <a:pt x="5" y="15"/>
                  </a:cubicBezTo>
                  <a:cubicBezTo>
                    <a:pt x="5" y="18"/>
                    <a:pt x="5" y="18"/>
                    <a:pt x="5" y="18"/>
                  </a:cubicBezTo>
                  <a:cubicBezTo>
                    <a:pt x="5" y="20"/>
                    <a:pt x="4" y="21"/>
                    <a:pt x="3" y="21"/>
                  </a:cubicBezTo>
                  <a:close/>
                  <a:moveTo>
                    <a:pt x="3" y="8"/>
                  </a:moveTo>
                  <a:cubicBezTo>
                    <a:pt x="1" y="8"/>
                    <a:pt x="0" y="7"/>
                    <a:pt x="0" y="6"/>
                  </a:cubicBezTo>
                  <a:cubicBezTo>
                    <a:pt x="0" y="3"/>
                    <a:pt x="0" y="3"/>
                    <a:pt x="0" y="3"/>
                  </a:cubicBezTo>
                  <a:cubicBezTo>
                    <a:pt x="0" y="1"/>
                    <a:pt x="1" y="0"/>
                    <a:pt x="3" y="0"/>
                  </a:cubicBezTo>
                  <a:cubicBezTo>
                    <a:pt x="4" y="0"/>
                    <a:pt x="5" y="1"/>
                    <a:pt x="5" y="3"/>
                  </a:cubicBezTo>
                  <a:cubicBezTo>
                    <a:pt x="5" y="6"/>
                    <a:pt x="5" y="6"/>
                    <a:pt x="5" y="6"/>
                  </a:cubicBezTo>
                  <a:cubicBezTo>
                    <a:pt x="5" y="7"/>
                    <a:pt x="4"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Freeform 76"/>
            <p:cNvSpPr/>
            <p:nvPr/>
          </p:nvSpPr>
          <p:spPr bwMode="auto">
            <a:xfrm>
              <a:off x="3884613" y="1954213"/>
              <a:ext cx="19050" cy="25400"/>
            </a:xfrm>
            <a:custGeom>
              <a:avLst/>
              <a:gdLst>
                <a:gd name="T0" fmla="*/ 3 w 5"/>
                <a:gd name="T1" fmla="*/ 7 h 7"/>
                <a:gd name="T2" fmla="*/ 0 w 5"/>
                <a:gd name="T3" fmla="*/ 4 h 7"/>
                <a:gd name="T4" fmla="*/ 0 w 5"/>
                <a:gd name="T5" fmla="*/ 3 h 7"/>
                <a:gd name="T6" fmla="*/ 3 w 5"/>
                <a:gd name="T7" fmla="*/ 0 h 7"/>
                <a:gd name="T8" fmla="*/ 5 w 5"/>
                <a:gd name="T9" fmla="*/ 3 h 7"/>
                <a:gd name="T10" fmla="*/ 5 w 5"/>
                <a:gd name="T11" fmla="*/ 4 h 7"/>
                <a:gd name="T12" fmla="*/ 3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3" y="7"/>
                  </a:moveTo>
                  <a:cubicBezTo>
                    <a:pt x="1" y="7"/>
                    <a:pt x="0" y="6"/>
                    <a:pt x="0" y="4"/>
                  </a:cubicBezTo>
                  <a:cubicBezTo>
                    <a:pt x="0" y="3"/>
                    <a:pt x="0" y="3"/>
                    <a:pt x="0" y="3"/>
                  </a:cubicBezTo>
                  <a:cubicBezTo>
                    <a:pt x="0" y="1"/>
                    <a:pt x="1" y="0"/>
                    <a:pt x="3" y="0"/>
                  </a:cubicBezTo>
                  <a:cubicBezTo>
                    <a:pt x="4" y="0"/>
                    <a:pt x="5" y="1"/>
                    <a:pt x="5" y="3"/>
                  </a:cubicBezTo>
                  <a:cubicBezTo>
                    <a:pt x="5" y="4"/>
                    <a:pt x="5" y="4"/>
                    <a:pt x="5" y="4"/>
                  </a:cubicBezTo>
                  <a:cubicBezTo>
                    <a:pt x="5" y="6"/>
                    <a:pt x="4" y="7"/>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7" name="Group 6"/>
          <p:cNvGrpSpPr/>
          <p:nvPr/>
        </p:nvGrpSpPr>
        <p:grpSpPr>
          <a:xfrm>
            <a:off x="7077685" y="2623294"/>
            <a:ext cx="213848" cy="578900"/>
            <a:chOff x="4895850" y="2278063"/>
            <a:chExt cx="157163" cy="425450"/>
          </a:xfrm>
          <a:solidFill>
            <a:schemeClr val="accent4"/>
          </a:solidFill>
        </p:grpSpPr>
        <p:sp>
          <p:nvSpPr>
            <p:cNvPr id="8" name="Oval 14"/>
            <p:cNvSpPr>
              <a:spLocks noChangeArrowheads="1"/>
            </p:cNvSpPr>
            <p:nvPr/>
          </p:nvSpPr>
          <p:spPr bwMode="auto">
            <a:xfrm>
              <a:off x="4895850" y="2541588"/>
              <a:ext cx="157163"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9" name="Freeform 77"/>
            <p:cNvSpPr>
              <a:spLocks noEditPoints="1"/>
            </p:cNvSpPr>
            <p:nvPr/>
          </p:nvSpPr>
          <p:spPr bwMode="auto">
            <a:xfrm>
              <a:off x="4962525" y="2278063"/>
              <a:ext cx="19050" cy="360363"/>
            </a:xfrm>
            <a:custGeom>
              <a:avLst/>
              <a:gdLst>
                <a:gd name="T0" fmla="*/ 3 w 5"/>
                <a:gd name="T1" fmla="*/ 96 h 96"/>
                <a:gd name="T2" fmla="*/ 0 w 5"/>
                <a:gd name="T3" fmla="*/ 93 h 96"/>
                <a:gd name="T4" fmla="*/ 0 w 5"/>
                <a:gd name="T5" fmla="*/ 90 h 96"/>
                <a:gd name="T6" fmla="*/ 3 w 5"/>
                <a:gd name="T7" fmla="*/ 87 h 96"/>
                <a:gd name="T8" fmla="*/ 5 w 5"/>
                <a:gd name="T9" fmla="*/ 90 h 96"/>
                <a:gd name="T10" fmla="*/ 5 w 5"/>
                <a:gd name="T11" fmla="*/ 93 h 96"/>
                <a:gd name="T12" fmla="*/ 3 w 5"/>
                <a:gd name="T13" fmla="*/ 96 h 96"/>
                <a:gd name="T14" fmla="*/ 3 w 5"/>
                <a:gd name="T15" fmla="*/ 83 h 96"/>
                <a:gd name="T16" fmla="*/ 0 w 5"/>
                <a:gd name="T17" fmla="*/ 80 h 96"/>
                <a:gd name="T18" fmla="*/ 0 w 5"/>
                <a:gd name="T19" fmla="*/ 78 h 96"/>
                <a:gd name="T20" fmla="*/ 3 w 5"/>
                <a:gd name="T21" fmla="*/ 75 h 96"/>
                <a:gd name="T22" fmla="*/ 5 w 5"/>
                <a:gd name="T23" fmla="*/ 78 h 96"/>
                <a:gd name="T24" fmla="*/ 5 w 5"/>
                <a:gd name="T25" fmla="*/ 80 h 96"/>
                <a:gd name="T26" fmla="*/ 3 w 5"/>
                <a:gd name="T27" fmla="*/ 83 h 96"/>
                <a:gd name="T28" fmla="*/ 3 w 5"/>
                <a:gd name="T29" fmla="*/ 71 h 96"/>
                <a:gd name="T30" fmla="*/ 0 w 5"/>
                <a:gd name="T31" fmla="*/ 68 h 96"/>
                <a:gd name="T32" fmla="*/ 0 w 5"/>
                <a:gd name="T33" fmla="*/ 65 h 96"/>
                <a:gd name="T34" fmla="*/ 3 w 5"/>
                <a:gd name="T35" fmla="*/ 62 h 96"/>
                <a:gd name="T36" fmla="*/ 5 w 5"/>
                <a:gd name="T37" fmla="*/ 65 h 96"/>
                <a:gd name="T38" fmla="*/ 5 w 5"/>
                <a:gd name="T39" fmla="*/ 68 h 96"/>
                <a:gd name="T40" fmla="*/ 3 w 5"/>
                <a:gd name="T41" fmla="*/ 71 h 96"/>
                <a:gd name="T42" fmla="*/ 3 w 5"/>
                <a:gd name="T43" fmla="*/ 58 h 96"/>
                <a:gd name="T44" fmla="*/ 0 w 5"/>
                <a:gd name="T45" fmla="*/ 55 h 96"/>
                <a:gd name="T46" fmla="*/ 0 w 5"/>
                <a:gd name="T47" fmla="*/ 53 h 96"/>
                <a:gd name="T48" fmla="*/ 3 w 5"/>
                <a:gd name="T49" fmla="*/ 50 h 96"/>
                <a:gd name="T50" fmla="*/ 5 w 5"/>
                <a:gd name="T51" fmla="*/ 53 h 96"/>
                <a:gd name="T52" fmla="*/ 5 w 5"/>
                <a:gd name="T53" fmla="*/ 55 h 96"/>
                <a:gd name="T54" fmla="*/ 3 w 5"/>
                <a:gd name="T55" fmla="*/ 58 h 96"/>
                <a:gd name="T56" fmla="*/ 3 w 5"/>
                <a:gd name="T57" fmla="*/ 46 h 96"/>
                <a:gd name="T58" fmla="*/ 0 w 5"/>
                <a:gd name="T59" fmla="*/ 43 h 96"/>
                <a:gd name="T60" fmla="*/ 0 w 5"/>
                <a:gd name="T61" fmla="*/ 40 h 96"/>
                <a:gd name="T62" fmla="*/ 3 w 5"/>
                <a:gd name="T63" fmla="*/ 37 h 96"/>
                <a:gd name="T64" fmla="*/ 5 w 5"/>
                <a:gd name="T65" fmla="*/ 40 h 96"/>
                <a:gd name="T66" fmla="*/ 5 w 5"/>
                <a:gd name="T67" fmla="*/ 43 h 96"/>
                <a:gd name="T68" fmla="*/ 3 w 5"/>
                <a:gd name="T69" fmla="*/ 46 h 96"/>
                <a:gd name="T70" fmla="*/ 3 w 5"/>
                <a:gd name="T71" fmla="*/ 33 h 96"/>
                <a:gd name="T72" fmla="*/ 0 w 5"/>
                <a:gd name="T73" fmla="*/ 30 h 96"/>
                <a:gd name="T74" fmla="*/ 0 w 5"/>
                <a:gd name="T75" fmla="*/ 28 h 96"/>
                <a:gd name="T76" fmla="*/ 3 w 5"/>
                <a:gd name="T77" fmla="*/ 25 h 96"/>
                <a:gd name="T78" fmla="*/ 5 w 5"/>
                <a:gd name="T79" fmla="*/ 28 h 96"/>
                <a:gd name="T80" fmla="*/ 5 w 5"/>
                <a:gd name="T81" fmla="*/ 30 h 96"/>
                <a:gd name="T82" fmla="*/ 3 w 5"/>
                <a:gd name="T83" fmla="*/ 33 h 96"/>
                <a:gd name="T84" fmla="*/ 3 w 5"/>
                <a:gd name="T85" fmla="*/ 21 h 96"/>
                <a:gd name="T86" fmla="*/ 0 w 5"/>
                <a:gd name="T87" fmla="*/ 18 h 96"/>
                <a:gd name="T88" fmla="*/ 0 w 5"/>
                <a:gd name="T89" fmla="*/ 15 h 96"/>
                <a:gd name="T90" fmla="*/ 3 w 5"/>
                <a:gd name="T91" fmla="*/ 12 h 96"/>
                <a:gd name="T92" fmla="*/ 5 w 5"/>
                <a:gd name="T93" fmla="*/ 15 h 96"/>
                <a:gd name="T94" fmla="*/ 5 w 5"/>
                <a:gd name="T95" fmla="*/ 18 h 96"/>
                <a:gd name="T96" fmla="*/ 3 w 5"/>
                <a:gd name="T97" fmla="*/ 21 h 96"/>
                <a:gd name="T98" fmla="*/ 3 w 5"/>
                <a:gd name="T99" fmla="*/ 8 h 96"/>
                <a:gd name="T100" fmla="*/ 0 w 5"/>
                <a:gd name="T101" fmla="*/ 6 h 96"/>
                <a:gd name="T102" fmla="*/ 0 w 5"/>
                <a:gd name="T103" fmla="*/ 3 h 96"/>
                <a:gd name="T104" fmla="*/ 3 w 5"/>
                <a:gd name="T105" fmla="*/ 0 h 96"/>
                <a:gd name="T106" fmla="*/ 5 w 5"/>
                <a:gd name="T107" fmla="*/ 3 h 96"/>
                <a:gd name="T108" fmla="*/ 5 w 5"/>
                <a:gd name="T109" fmla="*/ 6 h 96"/>
                <a:gd name="T110" fmla="*/ 3 w 5"/>
                <a:gd name="T111"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 h="96">
                  <a:moveTo>
                    <a:pt x="3" y="96"/>
                  </a:moveTo>
                  <a:cubicBezTo>
                    <a:pt x="1" y="96"/>
                    <a:pt x="0" y="94"/>
                    <a:pt x="0" y="93"/>
                  </a:cubicBezTo>
                  <a:cubicBezTo>
                    <a:pt x="0" y="90"/>
                    <a:pt x="0" y="90"/>
                    <a:pt x="0" y="90"/>
                  </a:cubicBezTo>
                  <a:cubicBezTo>
                    <a:pt x="0" y="89"/>
                    <a:pt x="1" y="87"/>
                    <a:pt x="3" y="87"/>
                  </a:cubicBezTo>
                  <a:cubicBezTo>
                    <a:pt x="4" y="87"/>
                    <a:pt x="5" y="89"/>
                    <a:pt x="5" y="90"/>
                  </a:cubicBezTo>
                  <a:cubicBezTo>
                    <a:pt x="5" y="93"/>
                    <a:pt x="5" y="93"/>
                    <a:pt x="5" y="93"/>
                  </a:cubicBezTo>
                  <a:cubicBezTo>
                    <a:pt x="5" y="94"/>
                    <a:pt x="4" y="96"/>
                    <a:pt x="3" y="96"/>
                  </a:cubicBezTo>
                  <a:close/>
                  <a:moveTo>
                    <a:pt x="3" y="83"/>
                  </a:moveTo>
                  <a:cubicBezTo>
                    <a:pt x="1" y="83"/>
                    <a:pt x="0" y="82"/>
                    <a:pt x="0" y="80"/>
                  </a:cubicBezTo>
                  <a:cubicBezTo>
                    <a:pt x="0" y="78"/>
                    <a:pt x="0" y="78"/>
                    <a:pt x="0" y="78"/>
                  </a:cubicBezTo>
                  <a:cubicBezTo>
                    <a:pt x="0" y="76"/>
                    <a:pt x="1" y="75"/>
                    <a:pt x="3" y="75"/>
                  </a:cubicBezTo>
                  <a:cubicBezTo>
                    <a:pt x="4" y="75"/>
                    <a:pt x="5" y="76"/>
                    <a:pt x="5" y="78"/>
                  </a:cubicBezTo>
                  <a:cubicBezTo>
                    <a:pt x="5" y="80"/>
                    <a:pt x="5" y="80"/>
                    <a:pt x="5" y="80"/>
                  </a:cubicBezTo>
                  <a:cubicBezTo>
                    <a:pt x="5" y="82"/>
                    <a:pt x="4" y="83"/>
                    <a:pt x="3" y="83"/>
                  </a:cubicBezTo>
                  <a:close/>
                  <a:moveTo>
                    <a:pt x="3" y="71"/>
                  </a:moveTo>
                  <a:cubicBezTo>
                    <a:pt x="1" y="71"/>
                    <a:pt x="0" y="69"/>
                    <a:pt x="0" y="68"/>
                  </a:cubicBezTo>
                  <a:cubicBezTo>
                    <a:pt x="0" y="65"/>
                    <a:pt x="0" y="65"/>
                    <a:pt x="0" y="65"/>
                  </a:cubicBezTo>
                  <a:cubicBezTo>
                    <a:pt x="0" y="64"/>
                    <a:pt x="1" y="62"/>
                    <a:pt x="3" y="62"/>
                  </a:cubicBezTo>
                  <a:cubicBezTo>
                    <a:pt x="4" y="62"/>
                    <a:pt x="5" y="64"/>
                    <a:pt x="5" y="65"/>
                  </a:cubicBezTo>
                  <a:cubicBezTo>
                    <a:pt x="5" y="68"/>
                    <a:pt x="5" y="68"/>
                    <a:pt x="5" y="68"/>
                  </a:cubicBezTo>
                  <a:cubicBezTo>
                    <a:pt x="5" y="69"/>
                    <a:pt x="4" y="71"/>
                    <a:pt x="3" y="71"/>
                  </a:cubicBezTo>
                  <a:close/>
                  <a:moveTo>
                    <a:pt x="3" y="58"/>
                  </a:moveTo>
                  <a:cubicBezTo>
                    <a:pt x="1" y="58"/>
                    <a:pt x="0" y="57"/>
                    <a:pt x="0" y="55"/>
                  </a:cubicBezTo>
                  <a:cubicBezTo>
                    <a:pt x="0" y="53"/>
                    <a:pt x="0" y="53"/>
                    <a:pt x="0" y="53"/>
                  </a:cubicBezTo>
                  <a:cubicBezTo>
                    <a:pt x="0" y="51"/>
                    <a:pt x="1" y="50"/>
                    <a:pt x="3" y="50"/>
                  </a:cubicBezTo>
                  <a:cubicBezTo>
                    <a:pt x="4" y="50"/>
                    <a:pt x="5" y="51"/>
                    <a:pt x="5" y="53"/>
                  </a:cubicBezTo>
                  <a:cubicBezTo>
                    <a:pt x="5" y="55"/>
                    <a:pt x="5" y="55"/>
                    <a:pt x="5" y="55"/>
                  </a:cubicBezTo>
                  <a:cubicBezTo>
                    <a:pt x="5" y="57"/>
                    <a:pt x="4" y="58"/>
                    <a:pt x="3" y="58"/>
                  </a:cubicBezTo>
                  <a:close/>
                  <a:moveTo>
                    <a:pt x="3" y="46"/>
                  </a:moveTo>
                  <a:cubicBezTo>
                    <a:pt x="1" y="46"/>
                    <a:pt x="0" y="44"/>
                    <a:pt x="0" y="43"/>
                  </a:cubicBezTo>
                  <a:cubicBezTo>
                    <a:pt x="0" y="40"/>
                    <a:pt x="0" y="40"/>
                    <a:pt x="0" y="40"/>
                  </a:cubicBezTo>
                  <a:cubicBezTo>
                    <a:pt x="0" y="39"/>
                    <a:pt x="1" y="37"/>
                    <a:pt x="3" y="37"/>
                  </a:cubicBezTo>
                  <a:cubicBezTo>
                    <a:pt x="4" y="37"/>
                    <a:pt x="5" y="39"/>
                    <a:pt x="5" y="40"/>
                  </a:cubicBezTo>
                  <a:cubicBezTo>
                    <a:pt x="5" y="43"/>
                    <a:pt x="5" y="43"/>
                    <a:pt x="5" y="43"/>
                  </a:cubicBezTo>
                  <a:cubicBezTo>
                    <a:pt x="5" y="44"/>
                    <a:pt x="4" y="46"/>
                    <a:pt x="3" y="46"/>
                  </a:cubicBezTo>
                  <a:close/>
                  <a:moveTo>
                    <a:pt x="3" y="33"/>
                  </a:moveTo>
                  <a:cubicBezTo>
                    <a:pt x="1" y="33"/>
                    <a:pt x="0" y="32"/>
                    <a:pt x="0" y="30"/>
                  </a:cubicBezTo>
                  <a:cubicBezTo>
                    <a:pt x="0" y="28"/>
                    <a:pt x="0" y="28"/>
                    <a:pt x="0" y="28"/>
                  </a:cubicBezTo>
                  <a:cubicBezTo>
                    <a:pt x="0" y="26"/>
                    <a:pt x="1" y="25"/>
                    <a:pt x="3" y="25"/>
                  </a:cubicBezTo>
                  <a:cubicBezTo>
                    <a:pt x="4" y="25"/>
                    <a:pt x="5" y="26"/>
                    <a:pt x="5" y="28"/>
                  </a:cubicBezTo>
                  <a:cubicBezTo>
                    <a:pt x="5" y="30"/>
                    <a:pt x="5" y="30"/>
                    <a:pt x="5" y="30"/>
                  </a:cubicBezTo>
                  <a:cubicBezTo>
                    <a:pt x="5" y="32"/>
                    <a:pt x="4" y="33"/>
                    <a:pt x="3" y="33"/>
                  </a:cubicBezTo>
                  <a:close/>
                  <a:moveTo>
                    <a:pt x="3" y="21"/>
                  </a:moveTo>
                  <a:cubicBezTo>
                    <a:pt x="1" y="21"/>
                    <a:pt x="0" y="20"/>
                    <a:pt x="0" y="18"/>
                  </a:cubicBezTo>
                  <a:cubicBezTo>
                    <a:pt x="0" y="15"/>
                    <a:pt x="0" y="15"/>
                    <a:pt x="0" y="15"/>
                  </a:cubicBezTo>
                  <a:cubicBezTo>
                    <a:pt x="0" y="14"/>
                    <a:pt x="1" y="12"/>
                    <a:pt x="3" y="12"/>
                  </a:cubicBezTo>
                  <a:cubicBezTo>
                    <a:pt x="4" y="12"/>
                    <a:pt x="5" y="14"/>
                    <a:pt x="5" y="15"/>
                  </a:cubicBezTo>
                  <a:cubicBezTo>
                    <a:pt x="5" y="18"/>
                    <a:pt x="5" y="18"/>
                    <a:pt x="5" y="18"/>
                  </a:cubicBezTo>
                  <a:cubicBezTo>
                    <a:pt x="5" y="20"/>
                    <a:pt x="4" y="21"/>
                    <a:pt x="3" y="21"/>
                  </a:cubicBezTo>
                  <a:close/>
                  <a:moveTo>
                    <a:pt x="3" y="8"/>
                  </a:moveTo>
                  <a:cubicBezTo>
                    <a:pt x="1" y="8"/>
                    <a:pt x="0" y="7"/>
                    <a:pt x="0" y="6"/>
                  </a:cubicBezTo>
                  <a:cubicBezTo>
                    <a:pt x="0" y="3"/>
                    <a:pt x="0" y="3"/>
                    <a:pt x="0" y="3"/>
                  </a:cubicBezTo>
                  <a:cubicBezTo>
                    <a:pt x="0" y="1"/>
                    <a:pt x="1" y="0"/>
                    <a:pt x="3" y="0"/>
                  </a:cubicBezTo>
                  <a:cubicBezTo>
                    <a:pt x="4" y="0"/>
                    <a:pt x="5" y="1"/>
                    <a:pt x="5" y="3"/>
                  </a:cubicBezTo>
                  <a:cubicBezTo>
                    <a:pt x="5" y="6"/>
                    <a:pt x="5" y="6"/>
                    <a:pt x="5" y="6"/>
                  </a:cubicBezTo>
                  <a:cubicBezTo>
                    <a:pt x="5" y="7"/>
                    <a:pt x="4" y="8"/>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0" name="Group 9"/>
          <p:cNvGrpSpPr/>
          <p:nvPr/>
        </p:nvGrpSpPr>
        <p:grpSpPr>
          <a:xfrm>
            <a:off x="4734006" y="3120111"/>
            <a:ext cx="220327" cy="635061"/>
            <a:chOff x="3173413" y="2643188"/>
            <a:chExt cx="161925" cy="466725"/>
          </a:xfrm>
          <a:solidFill>
            <a:schemeClr val="tx2"/>
          </a:solidFill>
        </p:grpSpPr>
        <p:sp>
          <p:nvSpPr>
            <p:cNvPr id="11" name="Oval 12"/>
            <p:cNvSpPr>
              <a:spLocks noChangeArrowheads="1"/>
            </p:cNvSpPr>
            <p:nvPr/>
          </p:nvSpPr>
          <p:spPr bwMode="auto">
            <a:xfrm>
              <a:off x="3173413" y="2947988"/>
              <a:ext cx="161925" cy="16192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2" name="Freeform 78"/>
            <p:cNvSpPr/>
            <p:nvPr/>
          </p:nvSpPr>
          <p:spPr bwMode="auto">
            <a:xfrm>
              <a:off x="3241675" y="3016251"/>
              <a:ext cx="22225" cy="22225"/>
            </a:xfrm>
            <a:custGeom>
              <a:avLst/>
              <a:gdLst>
                <a:gd name="T0" fmla="*/ 3 w 6"/>
                <a:gd name="T1" fmla="*/ 6 h 6"/>
                <a:gd name="T2" fmla="*/ 0 w 6"/>
                <a:gd name="T3" fmla="*/ 4 h 6"/>
                <a:gd name="T4" fmla="*/ 0 w 6"/>
                <a:gd name="T5" fmla="*/ 2 h 6"/>
                <a:gd name="T6" fmla="*/ 3 w 6"/>
                <a:gd name="T7" fmla="*/ 0 h 6"/>
                <a:gd name="T8" fmla="*/ 6 w 6"/>
                <a:gd name="T9" fmla="*/ 2 h 6"/>
                <a:gd name="T10" fmla="*/ 6 w 6"/>
                <a:gd name="T11" fmla="*/ 4 h 6"/>
                <a:gd name="T12" fmla="*/ 3 w 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6"/>
                  </a:moveTo>
                  <a:cubicBezTo>
                    <a:pt x="1" y="6"/>
                    <a:pt x="0" y="5"/>
                    <a:pt x="0" y="4"/>
                  </a:cubicBezTo>
                  <a:cubicBezTo>
                    <a:pt x="0" y="2"/>
                    <a:pt x="0" y="2"/>
                    <a:pt x="0" y="2"/>
                  </a:cubicBezTo>
                  <a:cubicBezTo>
                    <a:pt x="0" y="1"/>
                    <a:pt x="1" y="0"/>
                    <a:pt x="3" y="0"/>
                  </a:cubicBezTo>
                  <a:cubicBezTo>
                    <a:pt x="4" y="0"/>
                    <a:pt x="6" y="1"/>
                    <a:pt x="6" y="2"/>
                  </a:cubicBezTo>
                  <a:cubicBezTo>
                    <a:pt x="6" y="4"/>
                    <a:pt x="6" y="4"/>
                    <a:pt x="6" y="4"/>
                  </a:cubicBezTo>
                  <a:cubicBezTo>
                    <a:pt x="6" y="5"/>
                    <a:pt x="4" y="6"/>
                    <a:pt x="3" y="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3" name="Freeform 79"/>
            <p:cNvSpPr>
              <a:spLocks noEditPoints="1"/>
            </p:cNvSpPr>
            <p:nvPr/>
          </p:nvSpPr>
          <p:spPr bwMode="auto">
            <a:xfrm>
              <a:off x="3241675" y="2684463"/>
              <a:ext cx="22225" cy="312738"/>
            </a:xfrm>
            <a:custGeom>
              <a:avLst/>
              <a:gdLst>
                <a:gd name="T0" fmla="*/ 3 w 6"/>
                <a:gd name="T1" fmla="*/ 83 h 83"/>
                <a:gd name="T2" fmla="*/ 0 w 6"/>
                <a:gd name="T3" fmla="*/ 81 h 83"/>
                <a:gd name="T4" fmla="*/ 0 w 6"/>
                <a:gd name="T5" fmla="*/ 78 h 83"/>
                <a:gd name="T6" fmla="*/ 3 w 6"/>
                <a:gd name="T7" fmla="*/ 75 h 83"/>
                <a:gd name="T8" fmla="*/ 6 w 6"/>
                <a:gd name="T9" fmla="*/ 78 h 83"/>
                <a:gd name="T10" fmla="*/ 6 w 6"/>
                <a:gd name="T11" fmla="*/ 81 h 83"/>
                <a:gd name="T12" fmla="*/ 3 w 6"/>
                <a:gd name="T13" fmla="*/ 83 h 83"/>
                <a:gd name="T14" fmla="*/ 3 w 6"/>
                <a:gd name="T15" fmla="*/ 71 h 83"/>
                <a:gd name="T16" fmla="*/ 0 w 6"/>
                <a:gd name="T17" fmla="*/ 68 h 83"/>
                <a:gd name="T18" fmla="*/ 0 w 6"/>
                <a:gd name="T19" fmla="*/ 65 h 83"/>
                <a:gd name="T20" fmla="*/ 3 w 6"/>
                <a:gd name="T21" fmla="*/ 63 h 83"/>
                <a:gd name="T22" fmla="*/ 6 w 6"/>
                <a:gd name="T23" fmla="*/ 65 h 83"/>
                <a:gd name="T24" fmla="*/ 6 w 6"/>
                <a:gd name="T25" fmla="*/ 68 h 83"/>
                <a:gd name="T26" fmla="*/ 3 w 6"/>
                <a:gd name="T27" fmla="*/ 71 h 83"/>
                <a:gd name="T28" fmla="*/ 3 w 6"/>
                <a:gd name="T29" fmla="*/ 58 h 83"/>
                <a:gd name="T30" fmla="*/ 0 w 6"/>
                <a:gd name="T31" fmla="*/ 56 h 83"/>
                <a:gd name="T32" fmla="*/ 0 w 6"/>
                <a:gd name="T33" fmla="*/ 53 h 83"/>
                <a:gd name="T34" fmla="*/ 3 w 6"/>
                <a:gd name="T35" fmla="*/ 50 h 83"/>
                <a:gd name="T36" fmla="*/ 6 w 6"/>
                <a:gd name="T37" fmla="*/ 53 h 83"/>
                <a:gd name="T38" fmla="*/ 6 w 6"/>
                <a:gd name="T39" fmla="*/ 56 h 83"/>
                <a:gd name="T40" fmla="*/ 3 w 6"/>
                <a:gd name="T41" fmla="*/ 58 h 83"/>
                <a:gd name="T42" fmla="*/ 3 w 6"/>
                <a:gd name="T43" fmla="*/ 46 h 83"/>
                <a:gd name="T44" fmla="*/ 0 w 6"/>
                <a:gd name="T45" fmla="*/ 43 h 83"/>
                <a:gd name="T46" fmla="*/ 0 w 6"/>
                <a:gd name="T47" fmla="*/ 40 h 83"/>
                <a:gd name="T48" fmla="*/ 3 w 6"/>
                <a:gd name="T49" fmla="*/ 38 h 83"/>
                <a:gd name="T50" fmla="*/ 6 w 6"/>
                <a:gd name="T51" fmla="*/ 40 h 83"/>
                <a:gd name="T52" fmla="*/ 6 w 6"/>
                <a:gd name="T53" fmla="*/ 43 h 83"/>
                <a:gd name="T54" fmla="*/ 3 w 6"/>
                <a:gd name="T55" fmla="*/ 46 h 83"/>
                <a:gd name="T56" fmla="*/ 3 w 6"/>
                <a:gd name="T57" fmla="*/ 33 h 83"/>
                <a:gd name="T58" fmla="*/ 0 w 6"/>
                <a:gd name="T59" fmla="*/ 31 h 83"/>
                <a:gd name="T60" fmla="*/ 0 w 6"/>
                <a:gd name="T61" fmla="*/ 28 h 83"/>
                <a:gd name="T62" fmla="*/ 3 w 6"/>
                <a:gd name="T63" fmla="*/ 25 h 83"/>
                <a:gd name="T64" fmla="*/ 6 w 6"/>
                <a:gd name="T65" fmla="*/ 28 h 83"/>
                <a:gd name="T66" fmla="*/ 6 w 6"/>
                <a:gd name="T67" fmla="*/ 31 h 83"/>
                <a:gd name="T68" fmla="*/ 3 w 6"/>
                <a:gd name="T69" fmla="*/ 33 h 83"/>
                <a:gd name="T70" fmla="*/ 3 w 6"/>
                <a:gd name="T71" fmla="*/ 21 h 83"/>
                <a:gd name="T72" fmla="*/ 0 w 6"/>
                <a:gd name="T73" fmla="*/ 18 h 83"/>
                <a:gd name="T74" fmla="*/ 0 w 6"/>
                <a:gd name="T75" fmla="*/ 15 h 83"/>
                <a:gd name="T76" fmla="*/ 3 w 6"/>
                <a:gd name="T77" fmla="*/ 13 h 83"/>
                <a:gd name="T78" fmla="*/ 6 w 6"/>
                <a:gd name="T79" fmla="*/ 15 h 83"/>
                <a:gd name="T80" fmla="*/ 6 w 6"/>
                <a:gd name="T81" fmla="*/ 18 h 83"/>
                <a:gd name="T82" fmla="*/ 3 w 6"/>
                <a:gd name="T83" fmla="*/ 21 h 83"/>
                <a:gd name="T84" fmla="*/ 3 w 6"/>
                <a:gd name="T85" fmla="*/ 8 h 83"/>
                <a:gd name="T86" fmla="*/ 0 w 6"/>
                <a:gd name="T87" fmla="*/ 6 h 83"/>
                <a:gd name="T88" fmla="*/ 0 w 6"/>
                <a:gd name="T89" fmla="*/ 3 h 83"/>
                <a:gd name="T90" fmla="*/ 3 w 6"/>
                <a:gd name="T91" fmla="*/ 0 h 83"/>
                <a:gd name="T92" fmla="*/ 6 w 6"/>
                <a:gd name="T93" fmla="*/ 3 h 83"/>
                <a:gd name="T94" fmla="*/ 6 w 6"/>
                <a:gd name="T95" fmla="*/ 6 h 83"/>
                <a:gd name="T96" fmla="*/ 3 w 6"/>
                <a:gd name="T97" fmla="*/ 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 h="83">
                  <a:moveTo>
                    <a:pt x="3" y="83"/>
                  </a:moveTo>
                  <a:cubicBezTo>
                    <a:pt x="1" y="83"/>
                    <a:pt x="0" y="82"/>
                    <a:pt x="0" y="81"/>
                  </a:cubicBezTo>
                  <a:cubicBezTo>
                    <a:pt x="0" y="78"/>
                    <a:pt x="0" y="78"/>
                    <a:pt x="0" y="78"/>
                  </a:cubicBezTo>
                  <a:cubicBezTo>
                    <a:pt x="0" y="76"/>
                    <a:pt x="1" y="75"/>
                    <a:pt x="3" y="75"/>
                  </a:cubicBezTo>
                  <a:cubicBezTo>
                    <a:pt x="4" y="75"/>
                    <a:pt x="6" y="76"/>
                    <a:pt x="6" y="78"/>
                  </a:cubicBezTo>
                  <a:cubicBezTo>
                    <a:pt x="6" y="81"/>
                    <a:pt x="6" y="81"/>
                    <a:pt x="6" y="81"/>
                  </a:cubicBezTo>
                  <a:cubicBezTo>
                    <a:pt x="6" y="82"/>
                    <a:pt x="4" y="83"/>
                    <a:pt x="3" y="83"/>
                  </a:cubicBezTo>
                  <a:close/>
                  <a:moveTo>
                    <a:pt x="3" y="71"/>
                  </a:moveTo>
                  <a:cubicBezTo>
                    <a:pt x="1" y="71"/>
                    <a:pt x="0" y="70"/>
                    <a:pt x="0" y="68"/>
                  </a:cubicBezTo>
                  <a:cubicBezTo>
                    <a:pt x="0" y="65"/>
                    <a:pt x="0" y="65"/>
                    <a:pt x="0" y="65"/>
                  </a:cubicBezTo>
                  <a:cubicBezTo>
                    <a:pt x="0" y="64"/>
                    <a:pt x="1" y="63"/>
                    <a:pt x="3" y="63"/>
                  </a:cubicBezTo>
                  <a:cubicBezTo>
                    <a:pt x="4" y="63"/>
                    <a:pt x="6" y="64"/>
                    <a:pt x="6" y="65"/>
                  </a:cubicBezTo>
                  <a:cubicBezTo>
                    <a:pt x="6" y="68"/>
                    <a:pt x="6" y="68"/>
                    <a:pt x="6" y="68"/>
                  </a:cubicBezTo>
                  <a:cubicBezTo>
                    <a:pt x="6" y="70"/>
                    <a:pt x="4" y="71"/>
                    <a:pt x="3" y="71"/>
                  </a:cubicBezTo>
                  <a:close/>
                  <a:moveTo>
                    <a:pt x="3" y="58"/>
                  </a:moveTo>
                  <a:cubicBezTo>
                    <a:pt x="1" y="58"/>
                    <a:pt x="0" y="57"/>
                    <a:pt x="0" y="56"/>
                  </a:cubicBezTo>
                  <a:cubicBezTo>
                    <a:pt x="0" y="53"/>
                    <a:pt x="0" y="53"/>
                    <a:pt x="0" y="53"/>
                  </a:cubicBezTo>
                  <a:cubicBezTo>
                    <a:pt x="0" y="51"/>
                    <a:pt x="1" y="50"/>
                    <a:pt x="3" y="50"/>
                  </a:cubicBezTo>
                  <a:cubicBezTo>
                    <a:pt x="4" y="50"/>
                    <a:pt x="6" y="51"/>
                    <a:pt x="6" y="53"/>
                  </a:cubicBezTo>
                  <a:cubicBezTo>
                    <a:pt x="6" y="56"/>
                    <a:pt x="6" y="56"/>
                    <a:pt x="6" y="56"/>
                  </a:cubicBezTo>
                  <a:cubicBezTo>
                    <a:pt x="6" y="57"/>
                    <a:pt x="4" y="58"/>
                    <a:pt x="3" y="58"/>
                  </a:cubicBezTo>
                  <a:close/>
                  <a:moveTo>
                    <a:pt x="3" y="46"/>
                  </a:moveTo>
                  <a:cubicBezTo>
                    <a:pt x="1" y="46"/>
                    <a:pt x="0" y="45"/>
                    <a:pt x="0" y="43"/>
                  </a:cubicBezTo>
                  <a:cubicBezTo>
                    <a:pt x="0" y="40"/>
                    <a:pt x="0" y="40"/>
                    <a:pt x="0" y="40"/>
                  </a:cubicBezTo>
                  <a:cubicBezTo>
                    <a:pt x="0" y="39"/>
                    <a:pt x="1" y="38"/>
                    <a:pt x="3" y="38"/>
                  </a:cubicBezTo>
                  <a:cubicBezTo>
                    <a:pt x="4" y="38"/>
                    <a:pt x="6" y="39"/>
                    <a:pt x="6" y="40"/>
                  </a:cubicBezTo>
                  <a:cubicBezTo>
                    <a:pt x="6" y="43"/>
                    <a:pt x="6" y="43"/>
                    <a:pt x="6" y="43"/>
                  </a:cubicBezTo>
                  <a:cubicBezTo>
                    <a:pt x="6" y="45"/>
                    <a:pt x="4" y="46"/>
                    <a:pt x="3" y="46"/>
                  </a:cubicBezTo>
                  <a:close/>
                  <a:moveTo>
                    <a:pt x="3" y="33"/>
                  </a:moveTo>
                  <a:cubicBezTo>
                    <a:pt x="1" y="33"/>
                    <a:pt x="0" y="32"/>
                    <a:pt x="0" y="31"/>
                  </a:cubicBezTo>
                  <a:cubicBezTo>
                    <a:pt x="0" y="28"/>
                    <a:pt x="0" y="28"/>
                    <a:pt x="0" y="28"/>
                  </a:cubicBezTo>
                  <a:cubicBezTo>
                    <a:pt x="0" y="26"/>
                    <a:pt x="1" y="25"/>
                    <a:pt x="3" y="25"/>
                  </a:cubicBezTo>
                  <a:cubicBezTo>
                    <a:pt x="4" y="25"/>
                    <a:pt x="6" y="26"/>
                    <a:pt x="6" y="28"/>
                  </a:cubicBezTo>
                  <a:cubicBezTo>
                    <a:pt x="6" y="31"/>
                    <a:pt x="6" y="31"/>
                    <a:pt x="6" y="31"/>
                  </a:cubicBezTo>
                  <a:cubicBezTo>
                    <a:pt x="6" y="32"/>
                    <a:pt x="4" y="33"/>
                    <a:pt x="3" y="33"/>
                  </a:cubicBezTo>
                  <a:close/>
                  <a:moveTo>
                    <a:pt x="3" y="21"/>
                  </a:moveTo>
                  <a:cubicBezTo>
                    <a:pt x="1" y="21"/>
                    <a:pt x="0" y="20"/>
                    <a:pt x="0" y="18"/>
                  </a:cubicBezTo>
                  <a:cubicBezTo>
                    <a:pt x="0" y="15"/>
                    <a:pt x="0" y="15"/>
                    <a:pt x="0" y="15"/>
                  </a:cubicBezTo>
                  <a:cubicBezTo>
                    <a:pt x="0" y="14"/>
                    <a:pt x="1" y="13"/>
                    <a:pt x="3" y="13"/>
                  </a:cubicBezTo>
                  <a:cubicBezTo>
                    <a:pt x="4" y="13"/>
                    <a:pt x="6" y="14"/>
                    <a:pt x="6" y="15"/>
                  </a:cubicBezTo>
                  <a:cubicBezTo>
                    <a:pt x="6" y="18"/>
                    <a:pt x="6" y="18"/>
                    <a:pt x="6" y="18"/>
                  </a:cubicBezTo>
                  <a:cubicBezTo>
                    <a:pt x="6" y="20"/>
                    <a:pt x="4" y="21"/>
                    <a:pt x="3" y="21"/>
                  </a:cubicBezTo>
                  <a:close/>
                  <a:moveTo>
                    <a:pt x="3" y="8"/>
                  </a:moveTo>
                  <a:cubicBezTo>
                    <a:pt x="1" y="8"/>
                    <a:pt x="0" y="7"/>
                    <a:pt x="0" y="6"/>
                  </a:cubicBezTo>
                  <a:cubicBezTo>
                    <a:pt x="0" y="3"/>
                    <a:pt x="0" y="3"/>
                    <a:pt x="0" y="3"/>
                  </a:cubicBezTo>
                  <a:cubicBezTo>
                    <a:pt x="0" y="1"/>
                    <a:pt x="1" y="0"/>
                    <a:pt x="3" y="0"/>
                  </a:cubicBezTo>
                  <a:cubicBezTo>
                    <a:pt x="4" y="0"/>
                    <a:pt x="6" y="1"/>
                    <a:pt x="6" y="3"/>
                  </a:cubicBezTo>
                  <a:cubicBezTo>
                    <a:pt x="6" y="6"/>
                    <a:pt x="6" y="6"/>
                    <a:pt x="6" y="6"/>
                  </a:cubicBezTo>
                  <a:cubicBezTo>
                    <a:pt x="6" y="7"/>
                    <a:pt x="4" y="8"/>
                    <a:pt x="3" y="8"/>
                  </a:cubicBezTo>
                  <a:close/>
                </a:path>
              </a:pathLst>
            </a:custGeom>
            <a:solidFill>
              <a:schemeClr val="accent2"/>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Freeform 80"/>
            <p:cNvSpPr/>
            <p:nvPr/>
          </p:nvSpPr>
          <p:spPr bwMode="auto">
            <a:xfrm>
              <a:off x="3241675" y="2643188"/>
              <a:ext cx="22225" cy="25400"/>
            </a:xfrm>
            <a:custGeom>
              <a:avLst/>
              <a:gdLst>
                <a:gd name="T0" fmla="*/ 3 w 6"/>
                <a:gd name="T1" fmla="*/ 7 h 7"/>
                <a:gd name="T2" fmla="*/ 0 w 6"/>
                <a:gd name="T3" fmla="*/ 4 h 7"/>
                <a:gd name="T4" fmla="*/ 0 w 6"/>
                <a:gd name="T5" fmla="*/ 3 h 7"/>
                <a:gd name="T6" fmla="*/ 3 w 6"/>
                <a:gd name="T7" fmla="*/ 0 h 7"/>
                <a:gd name="T8" fmla="*/ 6 w 6"/>
                <a:gd name="T9" fmla="*/ 3 h 7"/>
                <a:gd name="T10" fmla="*/ 6 w 6"/>
                <a:gd name="T11" fmla="*/ 4 h 7"/>
                <a:gd name="T12" fmla="*/ 3 w 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3" y="7"/>
                  </a:moveTo>
                  <a:cubicBezTo>
                    <a:pt x="1" y="7"/>
                    <a:pt x="0" y="6"/>
                    <a:pt x="0" y="4"/>
                  </a:cubicBezTo>
                  <a:cubicBezTo>
                    <a:pt x="0" y="3"/>
                    <a:pt x="0" y="3"/>
                    <a:pt x="0" y="3"/>
                  </a:cubicBezTo>
                  <a:cubicBezTo>
                    <a:pt x="0" y="1"/>
                    <a:pt x="1" y="0"/>
                    <a:pt x="3" y="0"/>
                  </a:cubicBezTo>
                  <a:cubicBezTo>
                    <a:pt x="4" y="0"/>
                    <a:pt x="6" y="1"/>
                    <a:pt x="6" y="3"/>
                  </a:cubicBezTo>
                  <a:cubicBezTo>
                    <a:pt x="6" y="4"/>
                    <a:pt x="6" y="4"/>
                    <a:pt x="6" y="4"/>
                  </a:cubicBezTo>
                  <a:cubicBezTo>
                    <a:pt x="6" y="6"/>
                    <a:pt x="4" y="7"/>
                    <a:pt x="3" y="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5" name="Group 14"/>
          <p:cNvGrpSpPr/>
          <p:nvPr/>
        </p:nvGrpSpPr>
        <p:grpSpPr>
          <a:xfrm>
            <a:off x="4198309" y="3960380"/>
            <a:ext cx="276489" cy="628580"/>
            <a:chOff x="2779713" y="3260726"/>
            <a:chExt cx="203200" cy="461962"/>
          </a:xfrm>
          <a:solidFill>
            <a:schemeClr val="tx2"/>
          </a:solidFill>
        </p:grpSpPr>
        <p:sp>
          <p:nvSpPr>
            <p:cNvPr id="16" name="Oval 10"/>
            <p:cNvSpPr>
              <a:spLocks noChangeArrowheads="1"/>
            </p:cNvSpPr>
            <p:nvPr/>
          </p:nvSpPr>
          <p:spPr bwMode="auto">
            <a:xfrm>
              <a:off x="2820988" y="3560763"/>
              <a:ext cx="161925" cy="16192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Freeform 81"/>
            <p:cNvSpPr>
              <a:spLocks noEditPoints="1"/>
            </p:cNvSpPr>
            <p:nvPr/>
          </p:nvSpPr>
          <p:spPr bwMode="auto">
            <a:xfrm>
              <a:off x="2779713" y="3260726"/>
              <a:ext cx="127000" cy="390525"/>
            </a:xfrm>
            <a:custGeom>
              <a:avLst/>
              <a:gdLst>
                <a:gd name="T0" fmla="*/ 29 w 34"/>
                <a:gd name="T1" fmla="*/ 101 h 104"/>
                <a:gd name="T2" fmla="*/ 32 w 34"/>
                <a:gd name="T3" fmla="*/ 95 h 104"/>
                <a:gd name="T4" fmla="*/ 34 w 34"/>
                <a:gd name="T5" fmla="*/ 101 h 104"/>
                <a:gd name="T6" fmla="*/ 32 w 34"/>
                <a:gd name="T7" fmla="*/ 91 h 104"/>
                <a:gd name="T8" fmla="*/ 29 w 34"/>
                <a:gd name="T9" fmla="*/ 86 h 104"/>
                <a:gd name="T10" fmla="*/ 34 w 34"/>
                <a:gd name="T11" fmla="*/ 86 h 104"/>
                <a:gd name="T12" fmla="*/ 32 w 34"/>
                <a:gd name="T13" fmla="*/ 91 h 104"/>
                <a:gd name="T14" fmla="*/ 29 w 34"/>
                <a:gd name="T15" fmla="*/ 76 h 104"/>
                <a:gd name="T16" fmla="*/ 32 w 34"/>
                <a:gd name="T17" fmla="*/ 70 h 104"/>
                <a:gd name="T18" fmla="*/ 34 w 34"/>
                <a:gd name="T19" fmla="*/ 76 h 104"/>
                <a:gd name="T20" fmla="*/ 32 w 34"/>
                <a:gd name="T21" fmla="*/ 66 h 104"/>
                <a:gd name="T22" fmla="*/ 29 w 34"/>
                <a:gd name="T23" fmla="*/ 61 h 104"/>
                <a:gd name="T24" fmla="*/ 34 w 34"/>
                <a:gd name="T25" fmla="*/ 61 h 104"/>
                <a:gd name="T26" fmla="*/ 32 w 34"/>
                <a:gd name="T27" fmla="*/ 66 h 104"/>
                <a:gd name="T28" fmla="*/ 29 w 34"/>
                <a:gd name="T29" fmla="*/ 51 h 104"/>
                <a:gd name="T30" fmla="*/ 32 w 34"/>
                <a:gd name="T31" fmla="*/ 45 h 104"/>
                <a:gd name="T32" fmla="*/ 34 w 34"/>
                <a:gd name="T33" fmla="*/ 51 h 104"/>
                <a:gd name="T34" fmla="*/ 32 w 34"/>
                <a:gd name="T35" fmla="*/ 41 h 104"/>
                <a:gd name="T36" fmla="*/ 29 w 34"/>
                <a:gd name="T37" fmla="*/ 36 h 104"/>
                <a:gd name="T38" fmla="*/ 34 w 34"/>
                <a:gd name="T39" fmla="*/ 36 h 104"/>
                <a:gd name="T40" fmla="*/ 32 w 34"/>
                <a:gd name="T41" fmla="*/ 41 h 104"/>
                <a:gd name="T42" fmla="*/ 29 w 34"/>
                <a:gd name="T43" fmla="*/ 26 h 104"/>
                <a:gd name="T44" fmla="*/ 32 w 34"/>
                <a:gd name="T45" fmla="*/ 21 h 104"/>
                <a:gd name="T46" fmla="*/ 34 w 34"/>
                <a:gd name="T47" fmla="*/ 26 h 104"/>
                <a:gd name="T48" fmla="*/ 32 w 34"/>
                <a:gd name="T49" fmla="*/ 16 h 104"/>
                <a:gd name="T50" fmla="*/ 29 w 34"/>
                <a:gd name="T51" fmla="*/ 11 h 104"/>
                <a:gd name="T52" fmla="*/ 34 w 34"/>
                <a:gd name="T53" fmla="*/ 11 h 104"/>
                <a:gd name="T54" fmla="*/ 32 w 34"/>
                <a:gd name="T55" fmla="*/ 16 h 104"/>
                <a:gd name="T56" fmla="*/ 27 w 34"/>
                <a:gd name="T57" fmla="*/ 5 h 104"/>
                <a:gd name="T58" fmla="*/ 27 w 34"/>
                <a:gd name="T59" fmla="*/ 0 h 104"/>
                <a:gd name="T60" fmla="*/ 33 w 34"/>
                <a:gd name="T61" fmla="*/ 2 h 104"/>
                <a:gd name="T62" fmla="*/ 18 w 34"/>
                <a:gd name="T63" fmla="*/ 5 h 104"/>
                <a:gd name="T64" fmla="*/ 12 w 34"/>
                <a:gd name="T65" fmla="*/ 2 h 104"/>
                <a:gd name="T66" fmla="*/ 18 w 34"/>
                <a:gd name="T67" fmla="*/ 0 h 104"/>
                <a:gd name="T68" fmla="*/ 18 w 34"/>
                <a:gd name="T69" fmla="*/ 5 h 104"/>
                <a:gd name="T70" fmla="*/ 2 w 34"/>
                <a:gd name="T71" fmla="*/ 5 h 104"/>
                <a:gd name="T72" fmla="*/ 2 w 34"/>
                <a:gd name="T73" fmla="*/ 0 h 104"/>
                <a:gd name="T74" fmla="*/ 8 w 34"/>
                <a:gd name="T75"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 h="104">
                  <a:moveTo>
                    <a:pt x="32" y="104"/>
                  </a:moveTo>
                  <a:cubicBezTo>
                    <a:pt x="30" y="104"/>
                    <a:pt x="29" y="102"/>
                    <a:pt x="29" y="101"/>
                  </a:cubicBezTo>
                  <a:cubicBezTo>
                    <a:pt x="29" y="98"/>
                    <a:pt x="29" y="98"/>
                    <a:pt x="29" y="98"/>
                  </a:cubicBezTo>
                  <a:cubicBezTo>
                    <a:pt x="29" y="97"/>
                    <a:pt x="30" y="95"/>
                    <a:pt x="32" y="95"/>
                  </a:cubicBezTo>
                  <a:cubicBezTo>
                    <a:pt x="33" y="95"/>
                    <a:pt x="34" y="97"/>
                    <a:pt x="34" y="98"/>
                  </a:cubicBezTo>
                  <a:cubicBezTo>
                    <a:pt x="34" y="101"/>
                    <a:pt x="34" y="101"/>
                    <a:pt x="34" y="101"/>
                  </a:cubicBezTo>
                  <a:cubicBezTo>
                    <a:pt x="34" y="102"/>
                    <a:pt x="33" y="104"/>
                    <a:pt x="32" y="104"/>
                  </a:cubicBezTo>
                  <a:close/>
                  <a:moveTo>
                    <a:pt x="32" y="91"/>
                  </a:moveTo>
                  <a:cubicBezTo>
                    <a:pt x="30" y="91"/>
                    <a:pt x="29" y="90"/>
                    <a:pt x="29" y="88"/>
                  </a:cubicBezTo>
                  <a:cubicBezTo>
                    <a:pt x="29" y="86"/>
                    <a:pt x="29" y="86"/>
                    <a:pt x="29" y="86"/>
                  </a:cubicBezTo>
                  <a:cubicBezTo>
                    <a:pt x="29" y="84"/>
                    <a:pt x="30" y="83"/>
                    <a:pt x="32" y="83"/>
                  </a:cubicBezTo>
                  <a:cubicBezTo>
                    <a:pt x="33" y="83"/>
                    <a:pt x="34" y="84"/>
                    <a:pt x="34" y="86"/>
                  </a:cubicBezTo>
                  <a:cubicBezTo>
                    <a:pt x="34" y="88"/>
                    <a:pt x="34" y="88"/>
                    <a:pt x="34" y="88"/>
                  </a:cubicBezTo>
                  <a:cubicBezTo>
                    <a:pt x="34" y="90"/>
                    <a:pt x="33" y="91"/>
                    <a:pt x="32" y="91"/>
                  </a:cubicBezTo>
                  <a:close/>
                  <a:moveTo>
                    <a:pt x="32" y="79"/>
                  </a:moveTo>
                  <a:cubicBezTo>
                    <a:pt x="30" y="79"/>
                    <a:pt x="29" y="78"/>
                    <a:pt x="29" y="76"/>
                  </a:cubicBezTo>
                  <a:cubicBezTo>
                    <a:pt x="29" y="73"/>
                    <a:pt x="29" y="73"/>
                    <a:pt x="29" y="73"/>
                  </a:cubicBezTo>
                  <a:cubicBezTo>
                    <a:pt x="29" y="72"/>
                    <a:pt x="30" y="70"/>
                    <a:pt x="32" y="70"/>
                  </a:cubicBezTo>
                  <a:cubicBezTo>
                    <a:pt x="33" y="70"/>
                    <a:pt x="34" y="72"/>
                    <a:pt x="34" y="73"/>
                  </a:cubicBezTo>
                  <a:cubicBezTo>
                    <a:pt x="34" y="76"/>
                    <a:pt x="34" y="76"/>
                    <a:pt x="34" y="76"/>
                  </a:cubicBezTo>
                  <a:cubicBezTo>
                    <a:pt x="34" y="78"/>
                    <a:pt x="33" y="79"/>
                    <a:pt x="32" y="79"/>
                  </a:cubicBezTo>
                  <a:close/>
                  <a:moveTo>
                    <a:pt x="32" y="66"/>
                  </a:moveTo>
                  <a:cubicBezTo>
                    <a:pt x="30" y="66"/>
                    <a:pt x="29" y="65"/>
                    <a:pt x="29" y="64"/>
                  </a:cubicBezTo>
                  <a:cubicBezTo>
                    <a:pt x="29" y="61"/>
                    <a:pt x="29" y="61"/>
                    <a:pt x="29" y="61"/>
                  </a:cubicBezTo>
                  <a:cubicBezTo>
                    <a:pt x="29" y="59"/>
                    <a:pt x="30" y="58"/>
                    <a:pt x="32" y="58"/>
                  </a:cubicBezTo>
                  <a:cubicBezTo>
                    <a:pt x="33" y="58"/>
                    <a:pt x="34" y="59"/>
                    <a:pt x="34" y="61"/>
                  </a:cubicBezTo>
                  <a:cubicBezTo>
                    <a:pt x="34" y="64"/>
                    <a:pt x="34" y="64"/>
                    <a:pt x="34" y="64"/>
                  </a:cubicBezTo>
                  <a:cubicBezTo>
                    <a:pt x="34" y="65"/>
                    <a:pt x="33" y="66"/>
                    <a:pt x="32" y="66"/>
                  </a:cubicBezTo>
                  <a:close/>
                  <a:moveTo>
                    <a:pt x="32" y="54"/>
                  </a:moveTo>
                  <a:cubicBezTo>
                    <a:pt x="30" y="54"/>
                    <a:pt x="29" y="53"/>
                    <a:pt x="29" y="51"/>
                  </a:cubicBezTo>
                  <a:cubicBezTo>
                    <a:pt x="29" y="48"/>
                    <a:pt x="29" y="48"/>
                    <a:pt x="29" y="48"/>
                  </a:cubicBezTo>
                  <a:cubicBezTo>
                    <a:pt x="29" y="47"/>
                    <a:pt x="30" y="45"/>
                    <a:pt x="32" y="45"/>
                  </a:cubicBezTo>
                  <a:cubicBezTo>
                    <a:pt x="33" y="45"/>
                    <a:pt x="34" y="47"/>
                    <a:pt x="34" y="48"/>
                  </a:cubicBezTo>
                  <a:cubicBezTo>
                    <a:pt x="34" y="51"/>
                    <a:pt x="34" y="51"/>
                    <a:pt x="34" y="51"/>
                  </a:cubicBezTo>
                  <a:cubicBezTo>
                    <a:pt x="34" y="53"/>
                    <a:pt x="33" y="54"/>
                    <a:pt x="32" y="54"/>
                  </a:cubicBezTo>
                  <a:close/>
                  <a:moveTo>
                    <a:pt x="32" y="41"/>
                  </a:moveTo>
                  <a:cubicBezTo>
                    <a:pt x="30" y="41"/>
                    <a:pt x="29" y="40"/>
                    <a:pt x="29" y="39"/>
                  </a:cubicBezTo>
                  <a:cubicBezTo>
                    <a:pt x="29" y="36"/>
                    <a:pt x="29" y="36"/>
                    <a:pt x="29" y="36"/>
                  </a:cubicBezTo>
                  <a:cubicBezTo>
                    <a:pt x="29" y="34"/>
                    <a:pt x="30" y="33"/>
                    <a:pt x="32" y="33"/>
                  </a:cubicBezTo>
                  <a:cubicBezTo>
                    <a:pt x="33" y="33"/>
                    <a:pt x="34" y="34"/>
                    <a:pt x="34" y="36"/>
                  </a:cubicBezTo>
                  <a:cubicBezTo>
                    <a:pt x="34" y="39"/>
                    <a:pt x="34" y="39"/>
                    <a:pt x="34" y="39"/>
                  </a:cubicBezTo>
                  <a:cubicBezTo>
                    <a:pt x="34" y="40"/>
                    <a:pt x="33" y="41"/>
                    <a:pt x="32" y="41"/>
                  </a:cubicBezTo>
                  <a:close/>
                  <a:moveTo>
                    <a:pt x="32" y="29"/>
                  </a:moveTo>
                  <a:cubicBezTo>
                    <a:pt x="30" y="29"/>
                    <a:pt x="29" y="28"/>
                    <a:pt x="29" y="26"/>
                  </a:cubicBezTo>
                  <a:cubicBezTo>
                    <a:pt x="29" y="23"/>
                    <a:pt x="29" y="23"/>
                    <a:pt x="29" y="23"/>
                  </a:cubicBezTo>
                  <a:cubicBezTo>
                    <a:pt x="29" y="22"/>
                    <a:pt x="30" y="21"/>
                    <a:pt x="32" y="21"/>
                  </a:cubicBezTo>
                  <a:cubicBezTo>
                    <a:pt x="33" y="21"/>
                    <a:pt x="34" y="22"/>
                    <a:pt x="34" y="23"/>
                  </a:cubicBezTo>
                  <a:cubicBezTo>
                    <a:pt x="34" y="26"/>
                    <a:pt x="34" y="26"/>
                    <a:pt x="34" y="26"/>
                  </a:cubicBezTo>
                  <a:cubicBezTo>
                    <a:pt x="34" y="28"/>
                    <a:pt x="33" y="29"/>
                    <a:pt x="32" y="29"/>
                  </a:cubicBezTo>
                  <a:close/>
                  <a:moveTo>
                    <a:pt x="32" y="16"/>
                  </a:moveTo>
                  <a:cubicBezTo>
                    <a:pt x="30" y="16"/>
                    <a:pt x="29" y="15"/>
                    <a:pt x="29" y="14"/>
                  </a:cubicBezTo>
                  <a:cubicBezTo>
                    <a:pt x="29" y="11"/>
                    <a:pt x="29" y="11"/>
                    <a:pt x="29" y="11"/>
                  </a:cubicBezTo>
                  <a:cubicBezTo>
                    <a:pt x="29" y="9"/>
                    <a:pt x="30" y="8"/>
                    <a:pt x="32" y="8"/>
                  </a:cubicBezTo>
                  <a:cubicBezTo>
                    <a:pt x="33" y="8"/>
                    <a:pt x="34" y="9"/>
                    <a:pt x="34" y="11"/>
                  </a:cubicBezTo>
                  <a:cubicBezTo>
                    <a:pt x="34" y="14"/>
                    <a:pt x="34" y="14"/>
                    <a:pt x="34" y="14"/>
                  </a:cubicBezTo>
                  <a:cubicBezTo>
                    <a:pt x="34" y="15"/>
                    <a:pt x="33" y="16"/>
                    <a:pt x="32" y="16"/>
                  </a:cubicBezTo>
                  <a:close/>
                  <a:moveTo>
                    <a:pt x="30" y="5"/>
                  </a:moveTo>
                  <a:cubicBezTo>
                    <a:pt x="27" y="5"/>
                    <a:pt x="27" y="5"/>
                    <a:pt x="27" y="5"/>
                  </a:cubicBezTo>
                  <a:cubicBezTo>
                    <a:pt x="26" y="5"/>
                    <a:pt x="25" y="4"/>
                    <a:pt x="25" y="2"/>
                  </a:cubicBezTo>
                  <a:cubicBezTo>
                    <a:pt x="25" y="1"/>
                    <a:pt x="26" y="0"/>
                    <a:pt x="27" y="0"/>
                  </a:cubicBezTo>
                  <a:cubicBezTo>
                    <a:pt x="30" y="0"/>
                    <a:pt x="30" y="0"/>
                    <a:pt x="30" y="0"/>
                  </a:cubicBezTo>
                  <a:cubicBezTo>
                    <a:pt x="32" y="0"/>
                    <a:pt x="33" y="1"/>
                    <a:pt x="33" y="2"/>
                  </a:cubicBezTo>
                  <a:cubicBezTo>
                    <a:pt x="33" y="4"/>
                    <a:pt x="32" y="5"/>
                    <a:pt x="30" y="5"/>
                  </a:cubicBezTo>
                  <a:close/>
                  <a:moveTo>
                    <a:pt x="18" y="5"/>
                  </a:moveTo>
                  <a:cubicBezTo>
                    <a:pt x="15" y="5"/>
                    <a:pt x="15" y="5"/>
                    <a:pt x="15" y="5"/>
                  </a:cubicBezTo>
                  <a:cubicBezTo>
                    <a:pt x="13" y="5"/>
                    <a:pt x="12" y="4"/>
                    <a:pt x="12" y="2"/>
                  </a:cubicBezTo>
                  <a:cubicBezTo>
                    <a:pt x="12" y="1"/>
                    <a:pt x="13" y="0"/>
                    <a:pt x="15" y="0"/>
                  </a:cubicBezTo>
                  <a:cubicBezTo>
                    <a:pt x="18" y="0"/>
                    <a:pt x="18" y="0"/>
                    <a:pt x="18" y="0"/>
                  </a:cubicBezTo>
                  <a:cubicBezTo>
                    <a:pt x="19" y="0"/>
                    <a:pt x="20" y="1"/>
                    <a:pt x="20" y="2"/>
                  </a:cubicBezTo>
                  <a:cubicBezTo>
                    <a:pt x="20" y="4"/>
                    <a:pt x="19" y="5"/>
                    <a:pt x="18" y="5"/>
                  </a:cubicBezTo>
                  <a:close/>
                  <a:moveTo>
                    <a:pt x="5" y="5"/>
                  </a:moveTo>
                  <a:cubicBezTo>
                    <a:pt x="2" y="5"/>
                    <a:pt x="2" y="5"/>
                    <a:pt x="2" y="5"/>
                  </a:cubicBezTo>
                  <a:cubicBezTo>
                    <a:pt x="1" y="5"/>
                    <a:pt x="0" y="4"/>
                    <a:pt x="0" y="2"/>
                  </a:cubicBezTo>
                  <a:cubicBezTo>
                    <a:pt x="0" y="1"/>
                    <a:pt x="1" y="0"/>
                    <a:pt x="2" y="0"/>
                  </a:cubicBezTo>
                  <a:cubicBezTo>
                    <a:pt x="5" y="0"/>
                    <a:pt x="5" y="0"/>
                    <a:pt x="5" y="0"/>
                  </a:cubicBezTo>
                  <a:cubicBezTo>
                    <a:pt x="7" y="0"/>
                    <a:pt x="8" y="1"/>
                    <a:pt x="8" y="2"/>
                  </a:cubicBezTo>
                  <a:cubicBezTo>
                    <a:pt x="8" y="4"/>
                    <a:pt x="7" y="5"/>
                    <a:pt x="5" y="5"/>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8" name="Group 17"/>
          <p:cNvGrpSpPr/>
          <p:nvPr/>
        </p:nvGrpSpPr>
        <p:grpSpPr>
          <a:xfrm>
            <a:off x="7870432" y="3113631"/>
            <a:ext cx="326171" cy="641541"/>
            <a:chOff x="5478463" y="2638426"/>
            <a:chExt cx="239712" cy="471487"/>
          </a:xfrm>
          <a:solidFill>
            <a:schemeClr val="accent5"/>
          </a:solidFill>
        </p:grpSpPr>
        <p:sp>
          <p:nvSpPr>
            <p:cNvPr id="19" name="Oval 13"/>
            <p:cNvSpPr>
              <a:spLocks noChangeArrowheads="1"/>
            </p:cNvSpPr>
            <p:nvPr/>
          </p:nvSpPr>
          <p:spPr bwMode="auto">
            <a:xfrm>
              <a:off x="5478463" y="2947988"/>
              <a:ext cx="160338"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Freeform 82"/>
            <p:cNvSpPr>
              <a:spLocks noEditPoints="1"/>
            </p:cNvSpPr>
            <p:nvPr/>
          </p:nvSpPr>
          <p:spPr bwMode="auto">
            <a:xfrm>
              <a:off x="5553075" y="2638426"/>
              <a:ext cx="165100" cy="400050"/>
            </a:xfrm>
            <a:custGeom>
              <a:avLst/>
              <a:gdLst>
                <a:gd name="T0" fmla="*/ 0 w 44"/>
                <a:gd name="T1" fmla="*/ 104 h 106"/>
                <a:gd name="T2" fmla="*/ 2 w 44"/>
                <a:gd name="T3" fmla="*/ 98 h 106"/>
                <a:gd name="T4" fmla="*/ 5 w 44"/>
                <a:gd name="T5" fmla="*/ 104 h 106"/>
                <a:gd name="T6" fmla="*/ 2 w 44"/>
                <a:gd name="T7" fmla="*/ 94 h 106"/>
                <a:gd name="T8" fmla="*/ 0 w 44"/>
                <a:gd name="T9" fmla="*/ 88 h 106"/>
                <a:gd name="T10" fmla="*/ 5 w 44"/>
                <a:gd name="T11" fmla="*/ 88 h 106"/>
                <a:gd name="T12" fmla="*/ 2 w 44"/>
                <a:gd name="T13" fmla="*/ 94 h 106"/>
                <a:gd name="T14" fmla="*/ 0 w 44"/>
                <a:gd name="T15" fmla="*/ 79 h 106"/>
                <a:gd name="T16" fmla="*/ 2 w 44"/>
                <a:gd name="T17" fmla="*/ 73 h 106"/>
                <a:gd name="T18" fmla="*/ 5 w 44"/>
                <a:gd name="T19" fmla="*/ 79 h 106"/>
                <a:gd name="T20" fmla="*/ 2 w 44"/>
                <a:gd name="T21" fmla="*/ 69 h 106"/>
                <a:gd name="T22" fmla="*/ 0 w 44"/>
                <a:gd name="T23" fmla="*/ 63 h 106"/>
                <a:gd name="T24" fmla="*/ 5 w 44"/>
                <a:gd name="T25" fmla="*/ 63 h 106"/>
                <a:gd name="T26" fmla="*/ 2 w 44"/>
                <a:gd name="T27" fmla="*/ 69 h 106"/>
                <a:gd name="T28" fmla="*/ 0 w 44"/>
                <a:gd name="T29" fmla="*/ 54 h 106"/>
                <a:gd name="T30" fmla="*/ 2 w 44"/>
                <a:gd name="T31" fmla="*/ 48 h 106"/>
                <a:gd name="T32" fmla="*/ 5 w 44"/>
                <a:gd name="T33" fmla="*/ 54 h 106"/>
                <a:gd name="T34" fmla="*/ 2 w 44"/>
                <a:gd name="T35" fmla="*/ 44 h 106"/>
                <a:gd name="T36" fmla="*/ 0 w 44"/>
                <a:gd name="T37" fmla="*/ 38 h 106"/>
                <a:gd name="T38" fmla="*/ 5 w 44"/>
                <a:gd name="T39" fmla="*/ 38 h 106"/>
                <a:gd name="T40" fmla="*/ 2 w 44"/>
                <a:gd name="T41" fmla="*/ 44 h 106"/>
                <a:gd name="T42" fmla="*/ 0 w 44"/>
                <a:gd name="T43" fmla="*/ 29 h 106"/>
                <a:gd name="T44" fmla="*/ 2 w 44"/>
                <a:gd name="T45" fmla="*/ 23 h 106"/>
                <a:gd name="T46" fmla="*/ 5 w 44"/>
                <a:gd name="T47" fmla="*/ 29 h 106"/>
                <a:gd name="T48" fmla="*/ 2 w 44"/>
                <a:gd name="T49" fmla="*/ 19 h 106"/>
                <a:gd name="T50" fmla="*/ 0 w 44"/>
                <a:gd name="T51" fmla="*/ 14 h 106"/>
                <a:gd name="T52" fmla="*/ 5 w 44"/>
                <a:gd name="T53" fmla="*/ 14 h 106"/>
                <a:gd name="T54" fmla="*/ 2 w 44"/>
                <a:gd name="T55" fmla="*/ 19 h 106"/>
                <a:gd name="T56" fmla="*/ 0 w 44"/>
                <a:gd name="T57" fmla="*/ 4 h 106"/>
                <a:gd name="T58" fmla="*/ 2 w 44"/>
                <a:gd name="T59" fmla="*/ 0 h 106"/>
                <a:gd name="T60" fmla="*/ 7 w 44"/>
                <a:gd name="T61" fmla="*/ 2 h 106"/>
                <a:gd name="T62" fmla="*/ 2 w 44"/>
                <a:gd name="T63" fmla="*/ 7 h 106"/>
                <a:gd name="T64" fmla="*/ 38 w 44"/>
                <a:gd name="T65" fmla="*/ 5 h 106"/>
                <a:gd name="T66" fmla="*/ 38 w 44"/>
                <a:gd name="T67" fmla="*/ 0 h 106"/>
                <a:gd name="T68" fmla="*/ 44 w 44"/>
                <a:gd name="T69" fmla="*/ 2 h 106"/>
                <a:gd name="T70" fmla="*/ 29 w 44"/>
                <a:gd name="T71" fmla="*/ 5 h 106"/>
                <a:gd name="T72" fmla="*/ 23 w 44"/>
                <a:gd name="T73" fmla="*/ 2 h 106"/>
                <a:gd name="T74" fmla="*/ 29 w 44"/>
                <a:gd name="T75" fmla="*/ 0 h 106"/>
                <a:gd name="T76" fmla="*/ 29 w 44"/>
                <a:gd name="T77" fmla="*/ 5 h 106"/>
                <a:gd name="T78" fmla="*/ 13 w 44"/>
                <a:gd name="T79" fmla="*/ 5 h 106"/>
                <a:gd name="T80" fmla="*/ 13 w 44"/>
                <a:gd name="T81" fmla="*/ 0 h 106"/>
                <a:gd name="T82" fmla="*/ 19 w 44"/>
                <a:gd name="T83" fmla="*/ 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 h="106">
                  <a:moveTo>
                    <a:pt x="2" y="106"/>
                  </a:moveTo>
                  <a:cubicBezTo>
                    <a:pt x="1" y="106"/>
                    <a:pt x="0" y="105"/>
                    <a:pt x="0" y="104"/>
                  </a:cubicBezTo>
                  <a:cubicBezTo>
                    <a:pt x="0" y="101"/>
                    <a:pt x="0" y="101"/>
                    <a:pt x="0" y="101"/>
                  </a:cubicBezTo>
                  <a:cubicBezTo>
                    <a:pt x="0" y="99"/>
                    <a:pt x="1" y="98"/>
                    <a:pt x="2" y="98"/>
                  </a:cubicBezTo>
                  <a:cubicBezTo>
                    <a:pt x="4" y="98"/>
                    <a:pt x="5" y="99"/>
                    <a:pt x="5" y="101"/>
                  </a:cubicBezTo>
                  <a:cubicBezTo>
                    <a:pt x="5" y="104"/>
                    <a:pt x="5" y="104"/>
                    <a:pt x="5" y="104"/>
                  </a:cubicBezTo>
                  <a:cubicBezTo>
                    <a:pt x="5" y="105"/>
                    <a:pt x="4" y="106"/>
                    <a:pt x="2" y="106"/>
                  </a:cubicBezTo>
                  <a:close/>
                  <a:moveTo>
                    <a:pt x="2" y="94"/>
                  </a:moveTo>
                  <a:cubicBezTo>
                    <a:pt x="1" y="94"/>
                    <a:pt x="0" y="93"/>
                    <a:pt x="0" y="91"/>
                  </a:cubicBezTo>
                  <a:cubicBezTo>
                    <a:pt x="0" y="88"/>
                    <a:pt x="0" y="88"/>
                    <a:pt x="0" y="88"/>
                  </a:cubicBezTo>
                  <a:cubicBezTo>
                    <a:pt x="0" y="87"/>
                    <a:pt x="1" y="86"/>
                    <a:pt x="2" y="86"/>
                  </a:cubicBezTo>
                  <a:cubicBezTo>
                    <a:pt x="4" y="86"/>
                    <a:pt x="5" y="87"/>
                    <a:pt x="5" y="88"/>
                  </a:cubicBezTo>
                  <a:cubicBezTo>
                    <a:pt x="5" y="91"/>
                    <a:pt x="5" y="91"/>
                    <a:pt x="5" y="91"/>
                  </a:cubicBezTo>
                  <a:cubicBezTo>
                    <a:pt x="5" y="93"/>
                    <a:pt x="4" y="94"/>
                    <a:pt x="2" y="94"/>
                  </a:cubicBezTo>
                  <a:close/>
                  <a:moveTo>
                    <a:pt x="2" y="81"/>
                  </a:moveTo>
                  <a:cubicBezTo>
                    <a:pt x="1" y="81"/>
                    <a:pt x="0" y="80"/>
                    <a:pt x="0" y="79"/>
                  </a:cubicBezTo>
                  <a:cubicBezTo>
                    <a:pt x="0" y="76"/>
                    <a:pt x="0" y="76"/>
                    <a:pt x="0" y="76"/>
                  </a:cubicBezTo>
                  <a:cubicBezTo>
                    <a:pt x="0" y="74"/>
                    <a:pt x="1" y="73"/>
                    <a:pt x="2" y="73"/>
                  </a:cubicBezTo>
                  <a:cubicBezTo>
                    <a:pt x="4" y="73"/>
                    <a:pt x="5" y="74"/>
                    <a:pt x="5" y="76"/>
                  </a:cubicBezTo>
                  <a:cubicBezTo>
                    <a:pt x="5" y="79"/>
                    <a:pt x="5" y="79"/>
                    <a:pt x="5" y="79"/>
                  </a:cubicBezTo>
                  <a:cubicBezTo>
                    <a:pt x="5" y="80"/>
                    <a:pt x="4" y="81"/>
                    <a:pt x="2" y="81"/>
                  </a:cubicBezTo>
                  <a:close/>
                  <a:moveTo>
                    <a:pt x="2" y="69"/>
                  </a:moveTo>
                  <a:cubicBezTo>
                    <a:pt x="1" y="69"/>
                    <a:pt x="0" y="68"/>
                    <a:pt x="0" y="66"/>
                  </a:cubicBezTo>
                  <a:cubicBezTo>
                    <a:pt x="0" y="63"/>
                    <a:pt x="0" y="63"/>
                    <a:pt x="0" y="63"/>
                  </a:cubicBezTo>
                  <a:cubicBezTo>
                    <a:pt x="0" y="62"/>
                    <a:pt x="1" y="61"/>
                    <a:pt x="2" y="61"/>
                  </a:cubicBezTo>
                  <a:cubicBezTo>
                    <a:pt x="4" y="61"/>
                    <a:pt x="5" y="62"/>
                    <a:pt x="5" y="63"/>
                  </a:cubicBezTo>
                  <a:cubicBezTo>
                    <a:pt x="5" y="66"/>
                    <a:pt x="5" y="66"/>
                    <a:pt x="5" y="66"/>
                  </a:cubicBezTo>
                  <a:cubicBezTo>
                    <a:pt x="5" y="68"/>
                    <a:pt x="4" y="69"/>
                    <a:pt x="2" y="69"/>
                  </a:cubicBezTo>
                  <a:close/>
                  <a:moveTo>
                    <a:pt x="2" y="57"/>
                  </a:moveTo>
                  <a:cubicBezTo>
                    <a:pt x="1" y="57"/>
                    <a:pt x="0" y="55"/>
                    <a:pt x="0" y="54"/>
                  </a:cubicBezTo>
                  <a:cubicBezTo>
                    <a:pt x="0" y="51"/>
                    <a:pt x="0" y="51"/>
                    <a:pt x="0" y="51"/>
                  </a:cubicBezTo>
                  <a:cubicBezTo>
                    <a:pt x="0" y="49"/>
                    <a:pt x="1" y="48"/>
                    <a:pt x="2" y="48"/>
                  </a:cubicBezTo>
                  <a:cubicBezTo>
                    <a:pt x="4" y="48"/>
                    <a:pt x="5" y="49"/>
                    <a:pt x="5" y="51"/>
                  </a:cubicBezTo>
                  <a:cubicBezTo>
                    <a:pt x="5" y="54"/>
                    <a:pt x="5" y="54"/>
                    <a:pt x="5" y="54"/>
                  </a:cubicBezTo>
                  <a:cubicBezTo>
                    <a:pt x="5" y="55"/>
                    <a:pt x="4" y="57"/>
                    <a:pt x="2" y="57"/>
                  </a:cubicBezTo>
                  <a:close/>
                  <a:moveTo>
                    <a:pt x="2" y="44"/>
                  </a:moveTo>
                  <a:cubicBezTo>
                    <a:pt x="1" y="44"/>
                    <a:pt x="0" y="43"/>
                    <a:pt x="0" y="41"/>
                  </a:cubicBezTo>
                  <a:cubicBezTo>
                    <a:pt x="0" y="38"/>
                    <a:pt x="0" y="38"/>
                    <a:pt x="0" y="38"/>
                  </a:cubicBezTo>
                  <a:cubicBezTo>
                    <a:pt x="0" y="37"/>
                    <a:pt x="1" y="36"/>
                    <a:pt x="2" y="36"/>
                  </a:cubicBezTo>
                  <a:cubicBezTo>
                    <a:pt x="4" y="36"/>
                    <a:pt x="5" y="37"/>
                    <a:pt x="5" y="38"/>
                  </a:cubicBezTo>
                  <a:cubicBezTo>
                    <a:pt x="5" y="41"/>
                    <a:pt x="5" y="41"/>
                    <a:pt x="5" y="41"/>
                  </a:cubicBezTo>
                  <a:cubicBezTo>
                    <a:pt x="5" y="43"/>
                    <a:pt x="4" y="44"/>
                    <a:pt x="2" y="44"/>
                  </a:cubicBezTo>
                  <a:close/>
                  <a:moveTo>
                    <a:pt x="2" y="32"/>
                  </a:moveTo>
                  <a:cubicBezTo>
                    <a:pt x="1" y="32"/>
                    <a:pt x="0" y="30"/>
                    <a:pt x="0" y="29"/>
                  </a:cubicBezTo>
                  <a:cubicBezTo>
                    <a:pt x="0" y="26"/>
                    <a:pt x="0" y="26"/>
                    <a:pt x="0" y="26"/>
                  </a:cubicBezTo>
                  <a:cubicBezTo>
                    <a:pt x="0" y="24"/>
                    <a:pt x="1" y="23"/>
                    <a:pt x="2" y="23"/>
                  </a:cubicBezTo>
                  <a:cubicBezTo>
                    <a:pt x="4" y="23"/>
                    <a:pt x="5" y="24"/>
                    <a:pt x="5" y="26"/>
                  </a:cubicBezTo>
                  <a:cubicBezTo>
                    <a:pt x="5" y="29"/>
                    <a:pt x="5" y="29"/>
                    <a:pt x="5" y="29"/>
                  </a:cubicBezTo>
                  <a:cubicBezTo>
                    <a:pt x="5" y="30"/>
                    <a:pt x="4" y="32"/>
                    <a:pt x="2" y="32"/>
                  </a:cubicBezTo>
                  <a:close/>
                  <a:moveTo>
                    <a:pt x="2" y="19"/>
                  </a:moveTo>
                  <a:cubicBezTo>
                    <a:pt x="1" y="19"/>
                    <a:pt x="0" y="18"/>
                    <a:pt x="0" y="16"/>
                  </a:cubicBezTo>
                  <a:cubicBezTo>
                    <a:pt x="0" y="14"/>
                    <a:pt x="0" y="14"/>
                    <a:pt x="0" y="14"/>
                  </a:cubicBezTo>
                  <a:cubicBezTo>
                    <a:pt x="0" y="12"/>
                    <a:pt x="1" y="11"/>
                    <a:pt x="2" y="11"/>
                  </a:cubicBezTo>
                  <a:cubicBezTo>
                    <a:pt x="4" y="11"/>
                    <a:pt x="5" y="12"/>
                    <a:pt x="5" y="14"/>
                  </a:cubicBezTo>
                  <a:cubicBezTo>
                    <a:pt x="5" y="16"/>
                    <a:pt x="5" y="16"/>
                    <a:pt x="5" y="16"/>
                  </a:cubicBezTo>
                  <a:cubicBezTo>
                    <a:pt x="5" y="18"/>
                    <a:pt x="4" y="19"/>
                    <a:pt x="2" y="19"/>
                  </a:cubicBezTo>
                  <a:close/>
                  <a:moveTo>
                    <a:pt x="2" y="7"/>
                  </a:moveTo>
                  <a:cubicBezTo>
                    <a:pt x="1" y="7"/>
                    <a:pt x="0" y="5"/>
                    <a:pt x="0" y="4"/>
                  </a:cubicBezTo>
                  <a:cubicBezTo>
                    <a:pt x="0" y="2"/>
                    <a:pt x="0" y="2"/>
                    <a:pt x="0" y="2"/>
                  </a:cubicBezTo>
                  <a:cubicBezTo>
                    <a:pt x="0" y="1"/>
                    <a:pt x="1" y="0"/>
                    <a:pt x="2" y="0"/>
                  </a:cubicBezTo>
                  <a:cubicBezTo>
                    <a:pt x="4" y="0"/>
                    <a:pt x="4" y="0"/>
                    <a:pt x="4" y="0"/>
                  </a:cubicBezTo>
                  <a:cubicBezTo>
                    <a:pt x="5" y="0"/>
                    <a:pt x="7" y="1"/>
                    <a:pt x="7" y="2"/>
                  </a:cubicBezTo>
                  <a:cubicBezTo>
                    <a:pt x="7" y="4"/>
                    <a:pt x="6" y="5"/>
                    <a:pt x="5" y="5"/>
                  </a:cubicBezTo>
                  <a:cubicBezTo>
                    <a:pt x="4" y="6"/>
                    <a:pt x="3" y="7"/>
                    <a:pt x="2" y="7"/>
                  </a:cubicBezTo>
                  <a:close/>
                  <a:moveTo>
                    <a:pt x="41" y="5"/>
                  </a:moveTo>
                  <a:cubicBezTo>
                    <a:pt x="38" y="5"/>
                    <a:pt x="38" y="5"/>
                    <a:pt x="38" y="5"/>
                  </a:cubicBezTo>
                  <a:cubicBezTo>
                    <a:pt x="37" y="5"/>
                    <a:pt x="36" y="4"/>
                    <a:pt x="36" y="2"/>
                  </a:cubicBezTo>
                  <a:cubicBezTo>
                    <a:pt x="36" y="1"/>
                    <a:pt x="37" y="0"/>
                    <a:pt x="38" y="0"/>
                  </a:cubicBezTo>
                  <a:cubicBezTo>
                    <a:pt x="41" y="0"/>
                    <a:pt x="41" y="0"/>
                    <a:pt x="41" y="0"/>
                  </a:cubicBezTo>
                  <a:cubicBezTo>
                    <a:pt x="43" y="0"/>
                    <a:pt x="44" y="1"/>
                    <a:pt x="44" y="2"/>
                  </a:cubicBezTo>
                  <a:cubicBezTo>
                    <a:pt x="44" y="4"/>
                    <a:pt x="43" y="5"/>
                    <a:pt x="41" y="5"/>
                  </a:cubicBezTo>
                  <a:close/>
                  <a:moveTo>
                    <a:pt x="29" y="5"/>
                  </a:moveTo>
                  <a:cubicBezTo>
                    <a:pt x="26" y="5"/>
                    <a:pt x="26" y="5"/>
                    <a:pt x="26" y="5"/>
                  </a:cubicBezTo>
                  <a:cubicBezTo>
                    <a:pt x="24" y="5"/>
                    <a:pt x="23" y="4"/>
                    <a:pt x="23" y="2"/>
                  </a:cubicBezTo>
                  <a:cubicBezTo>
                    <a:pt x="23" y="1"/>
                    <a:pt x="24" y="0"/>
                    <a:pt x="26" y="0"/>
                  </a:cubicBezTo>
                  <a:cubicBezTo>
                    <a:pt x="29" y="0"/>
                    <a:pt x="29" y="0"/>
                    <a:pt x="29" y="0"/>
                  </a:cubicBezTo>
                  <a:cubicBezTo>
                    <a:pt x="30" y="0"/>
                    <a:pt x="31" y="1"/>
                    <a:pt x="31" y="2"/>
                  </a:cubicBezTo>
                  <a:cubicBezTo>
                    <a:pt x="31" y="4"/>
                    <a:pt x="30" y="5"/>
                    <a:pt x="29" y="5"/>
                  </a:cubicBezTo>
                  <a:close/>
                  <a:moveTo>
                    <a:pt x="16" y="5"/>
                  </a:moveTo>
                  <a:cubicBezTo>
                    <a:pt x="13" y="5"/>
                    <a:pt x="13" y="5"/>
                    <a:pt x="13" y="5"/>
                  </a:cubicBezTo>
                  <a:cubicBezTo>
                    <a:pt x="12" y="5"/>
                    <a:pt x="11" y="4"/>
                    <a:pt x="11" y="2"/>
                  </a:cubicBezTo>
                  <a:cubicBezTo>
                    <a:pt x="11" y="1"/>
                    <a:pt x="12" y="0"/>
                    <a:pt x="13" y="0"/>
                  </a:cubicBezTo>
                  <a:cubicBezTo>
                    <a:pt x="16" y="0"/>
                    <a:pt x="16" y="0"/>
                    <a:pt x="16" y="0"/>
                  </a:cubicBezTo>
                  <a:cubicBezTo>
                    <a:pt x="18" y="0"/>
                    <a:pt x="19" y="1"/>
                    <a:pt x="19" y="2"/>
                  </a:cubicBezTo>
                  <a:cubicBezTo>
                    <a:pt x="19" y="4"/>
                    <a:pt x="18" y="5"/>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1" name="Group 20"/>
          <p:cNvGrpSpPr/>
          <p:nvPr/>
        </p:nvGrpSpPr>
        <p:grpSpPr>
          <a:xfrm>
            <a:off x="8380209" y="3960380"/>
            <a:ext cx="276489" cy="628580"/>
            <a:chOff x="5853113" y="3260726"/>
            <a:chExt cx="203200" cy="461962"/>
          </a:xfrm>
          <a:solidFill>
            <a:schemeClr val="accent6"/>
          </a:solidFill>
        </p:grpSpPr>
        <p:sp>
          <p:nvSpPr>
            <p:cNvPr id="22" name="Oval 15"/>
            <p:cNvSpPr>
              <a:spLocks noChangeArrowheads="1"/>
            </p:cNvSpPr>
            <p:nvPr/>
          </p:nvSpPr>
          <p:spPr bwMode="auto">
            <a:xfrm>
              <a:off x="5853113" y="3560763"/>
              <a:ext cx="161925" cy="161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Freeform 83"/>
            <p:cNvSpPr>
              <a:spLocks noEditPoints="1"/>
            </p:cNvSpPr>
            <p:nvPr/>
          </p:nvSpPr>
          <p:spPr bwMode="auto">
            <a:xfrm>
              <a:off x="5924550" y="3260726"/>
              <a:ext cx="131763" cy="390525"/>
            </a:xfrm>
            <a:custGeom>
              <a:avLst/>
              <a:gdLst>
                <a:gd name="T0" fmla="*/ 0 w 35"/>
                <a:gd name="T1" fmla="*/ 101 h 104"/>
                <a:gd name="T2" fmla="*/ 3 w 35"/>
                <a:gd name="T3" fmla="*/ 95 h 104"/>
                <a:gd name="T4" fmla="*/ 6 w 35"/>
                <a:gd name="T5" fmla="*/ 101 h 104"/>
                <a:gd name="T6" fmla="*/ 3 w 35"/>
                <a:gd name="T7" fmla="*/ 91 h 104"/>
                <a:gd name="T8" fmla="*/ 0 w 35"/>
                <a:gd name="T9" fmla="*/ 86 h 104"/>
                <a:gd name="T10" fmla="*/ 6 w 35"/>
                <a:gd name="T11" fmla="*/ 86 h 104"/>
                <a:gd name="T12" fmla="*/ 3 w 35"/>
                <a:gd name="T13" fmla="*/ 91 h 104"/>
                <a:gd name="T14" fmla="*/ 0 w 35"/>
                <a:gd name="T15" fmla="*/ 76 h 104"/>
                <a:gd name="T16" fmla="*/ 3 w 35"/>
                <a:gd name="T17" fmla="*/ 70 h 104"/>
                <a:gd name="T18" fmla="*/ 6 w 35"/>
                <a:gd name="T19" fmla="*/ 76 h 104"/>
                <a:gd name="T20" fmla="*/ 3 w 35"/>
                <a:gd name="T21" fmla="*/ 66 h 104"/>
                <a:gd name="T22" fmla="*/ 0 w 35"/>
                <a:gd name="T23" fmla="*/ 61 h 104"/>
                <a:gd name="T24" fmla="*/ 6 w 35"/>
                <a:gd name="T25" fmla="*/ 61 h 104"/>
                <a:gd name="T26" fmla="*/ 3 w 35"/>
                <a:gd name="T27" fmla="*/ 66 h 104"/>
                <a:gd name="T28" fmla="*/ 0 w 35"/>
                <a:gd name="T29" fmla="*/ 51 h 104"/>
                <a:gd name="T30" fmla="*/ 3 w 35"/>
                <a:gd name="T31" fmla="*/ 45 h 104"/>
                <a:gd name="T32" fmla="*/ 6 w 35"/>
                <a:gd name="T33" fmla="*/ 51 h 104"/>
                <a:gd name="T34" fmla="*/ 3 w 35"/>
                <a:gd name="T35" fmla="*/ 41 h 104"/>
                <a:gd name="T36" fmla="*/ 0 w 35"/>
                <a:gd name="T37" fmla="*/ 36 h 104"/>
                <a:gd name="T38" fmla="*/ 6 w 35"/>
                <a:gd name="T39" fmla="*/ 36 h 104"/>
                <a:gd name="T40" fmla="*/ 3 w 35"/>
                <a:gd name="T41" fmla="*/ 41 h 104"/>
                <a:gd name="T42" fmla="*/ 0 w 35"/>
                <a:gd name="T43" fmla="*/ 26 h 104"/>
                <a:gd name="T44" fmla="*/ 3 w 35"/>
                <a:gd name="T45" fmla="*/ 21 h 104"/>
                <a:gd name="T46" fmla="*/ 6 w 35"/>
                <a:gd name="T47" fmla="*/ 26 h 104"/>
                <a:gd name="T48" fmla="*/ 3 w 35"/>
                <a:gd name="T49" fmla="*/ 16 h 104"/>
                <a:gd name="T50" fmla="*/ 0 w 35"/>
                <a:gd name="T51" fmla="*/ 11 h 104"/>
                <a:gd name="T52" fmla="*/ 6 w 35"/>
                <a:gd name="T53" fmla="*/ 11 h 104"/>
                <a:gd name="T54" fmla="*/ 3 w 35"/>
                <a:gd name="T55" fmla="*/ 16 h 104"/>
                <a:gd name="T56" fmla="*/ 30 w 35"/>
                <a:gd name="T57" fmla="*/ 5 h 104"/>
                <a:gd name="T58" fmla="*/ 30 w 35"/>
                <a:gd name="T59" fmla="*/ 0 h 104"/>
                <a:gd name="T60" fmla="*/ 35 w 35"/>
                <a:gd name="T61" fmla="*/ 2 h 104"/>
                <a:gd name="T62" fmla="*/ 20 w 35"/>
                <a:gd name="T63" fmla="*/ 5 h 104"/>
                <a:gd name="T64" fmla="*/ 14 w 35"/>
                <a:gd name="T65" fmla="*/ 2 h 104"/>
                <a:gd name="T66" fmla="*/ 20 w 35"/>
                <a:gd name="T67" fmla="*/ 0 h 104"/>
                <a:gd name="T68" fmla="*/ 20 w 35"/>
                <a:gd name="T69" fmla="*/ 5 h 104"/>
                <a:gd name="T70" fmla="*/ 5 w 35"/>
                <a:gd name="T71" fmla="*/ 5 h 104"/>
                <a:gd name="T72" fmla="*/ 5 w 35"/>
                <a:gd name="T73" fmla="*/ 0 h 104"/>
                <a:gd name="T74" fmla="*/ 10 w 35"/>
                <a:gd name="T75"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04">
                  <a:moveTo>
                    <a:pt x="3" y="104"/>
                  </a:moveTo>
                  <a:cubicBezTo>
                    <a:pt x="2" y="104"/>
                    <a:pt x="0" y="102"/>
                    <a:pt x="0" y="101"/>
                  </a:cubicBezTo>
                  <a:cubicBezTo>
                    <a:pt x="0" y="98"/>
                    <a:pt x="0" y="98"/>
                    <a:pt x="0" y="98"/>
                  </a:cubicBezTo>
                  <a:cubicBezTo>
                    <a:pt x="0" y="97"/>
                    <a:pt x="2" y="95"/>
                    <a:pt x="3" y="95"/>
                  </a:cubicBezTo>
                  <a:cubicBezTo>
                    <a:pt x="5" y="95"/>
                    <a:pt x="6" y="97"/>
                    <a:pt x="6" y="98"/>
                  </a:cubicBezTo>
                  <a:cubicBezTo>
                    <a:pt x="6" y="101"/>
                    <a:pt x="6" y="101"/>
                    <a:pt x="6" y="101"/>
                  </a:cubicBezTo>
                  <a:cubicBezTo>
                    <a:pt x="6" y="102"/>
                    <a:pt x="5" y="104"/>
                    <a:pt x="3" y="104"/>
                  </a:cubicBezTo>
                  <a:close/>
                  <a:moveTo>
                    <a:pt x="3" y="91"/>
                  </a:moveTo>
                  <a:cubicBezTo>
                    <a:pt x="2" y="91"/>
                    <a:pt x="0" y="90"/>
                    <a:pt x="0" y="88"/>
                  </a:cubicBezTo>
                  <a:cubicBezTo>
                    <a:pt x="0" y="86"/>
                    <a:pt x="0" y="86"/>
                    <a:pt x="0" y="86"/>
                  </a:cubicBezTo>
                  <a:cubicBezTo>
                    <a:pt x="0" y="84"/>
                    <a:pt x="2" y="83"/>
                    <a:pt x="3" y="83"/>
                  </a:cubicBezTo>
                  <a:cubicBezTo>
                    <a:pt x="5" y="83"/>
                    <a:pt x="6" y="84"/>
                    <a:pt x="6" y="86"/>
                  </a:cubicBezTo>
                  <a:cubicBezTo>
                    <a:pt x="6" y="88"/>
                    <a:pt x="6" y="88"/>
                    <a:pt x="6" y="88"/>
                  </a:cubicBezTo>
                  <a:cubicBezTo>
                    <a:pt x="6" y="90"/>
                    <a:pt x="5" y="91"/>
                    <a:pt x="3" y="91"/>
                  </a:cubicBezTo>
                  <a:close/>
                  <a:moveTo>
                    <a:pt x="3" y="79"/>
                  </a:moveTo>
                  <a:cubicBezTo>
                    <a:pt x="2" y="79"/>
                    <a:pt x="0" y="78"/>
                    <a:pt x="0" y="76"/>
                  </a:cubicBezTo>
                  <a:cubicBezTo>
                    <a:pt x="0" y="73"/>
                    <a:pt x="0" y="73"/>
                    <a:pt x="0" y="73"/>
                  </a:cubicBezTo>
                  <a:cubicBezTo>
                    <a:pt x="0" y="72"/>
                    <a:pt x="2" y="70"/>
                    <a:pt x="3" y="70"/>
                  </a:cubicBezTo>
                  <a:cubicBezTo>
                    <a:pt x="5" y="70"/>
                    <a:pt x="6" y="72"/>
                    <a:pt x="6" y="73"/>
                  </a:cubicBezTo>
                  <a:cubicBezTo>
                    <a:pt x="6" y="76"/>
                    <a:pt x="6" y="76"/>
                    <a:pt x="6" y="76"/>
                  </a:cubicBezTo>
                  <a:cubicBezTo>
                    <a:pt x="6" y="78"/>
                    <a:pt x="5" y="79"/>
                    <a:pt x="3" y="79"/>
                  </a:cubicBezTo>
                  <a:close/>
                  <a:moveTo>
                    <a:pt x="3" y="66"/>
                  </a:moveTo>
                  <a:cubicBezTo>
                    <a:pt x="2" y="66"/>
                    <a:pt x="0" y="65"/>
                    <a:pt x="0" y="64"/>
                  </a:cubicBezTo>
                  <a:cubicBezTo>
                    <a:pt x="0" y="61"/>
                    <a:pt x="0" y="61"/>
                    <a:pt x="0" y="61"/>
                  </a:cubicBezTo>
                  <a:cubicBezTo>
                    <a:pt x="0" y="59"/>
                    <a:pt x="2" y="58"/>
                    <a:pt x="3" y="58"/>
                  </a:cubicBezTo>
                  <a:cubicBezTo>
                    <a:pt x="5" y="58"/>
                    <a:pt x="6" y="59"/>
                    <a:pt x="6" y="61"/>
                  </a:cubicBezTo>
                  <a:cubicBezTo>
                    <a:pt x="6" y="64"/>
                    <a:pt x="6" y="64"/>
                    <a:pt x="6" y="64"/>
                  </a:cubicBezTo>
                  <a:cubicBezTo>
                    <a:pt x="6" y="65"/>
                    <a:pt x="5" y="66"/>
                    <a:pt x="3" y="66"/>
                  </a:cubicBezTo>
                  <a:close/>
                  <a:moveTo>
                    <a:pt x="3" y="54"/>
                  </a:moveTo>
                  <a:cubicBezTo>
                    <a:pt x="2" y="54"/>
                    <a:pt x="0" y="53"/>
                    <a:pt x="0" y="51"/>
                  </a:cubicBezTo>
                  <a:cubicBezTo>
                    <a:pt x="0" y="48"/>
                    <a:pt x="0" y="48"/>
                    <a:pt x="0" y="48"/>
                  </a:cubicBezTo>
                  <a:cubicBezTo>
                    <a:pt x="0" y="47"/>
                    <a:pt x="2" y="45"/>
                    <a:pt x="3" y="45"/>
                  </a:cubicBezTo>
                  <a:cubicBezTo>
                    <a:pt x="5" y="45"/>
                    <a:pt x="6" y="47"/>
                    <a:pt x="6" y="48"/>
                  </a:cubicBezTo>
                  <a:cubicBezTo>
                    <a:pt x="6" y="51"/>
                    <a:pt x="6" y="51"/>
                    <a:pt x="6" y="51"/>
                  </a:cubicBezTo>
                  <a:cubicBezTo>
                    <a:pt x="6" y="53"/>
                    <a:pt x="5" y="54"/>
                    <a:pt x="3" y="54"/>
                  </a:cubicBezTo>
                  <a:close/>
                  <a:moveTo>
                    <a:pt x="3" y="41"/>
                  </a:moveTo>
                  <a:cubicBezTo>
                    <a:pt x="2" y="41"/>
                    <a:pt x="0" y="40"/>
                    <a:pt x="0" y="39"/>
                  </a:cubicBezTo>
                  <a:cubicBezTo>
                    <a:pt x="0" y="36"/>
                    <a:pt x="0" y="36"/>
                    <a:pt x="0" y="36"/>
                  </a:cubicBezTo>
                  <a:cubicBezTo>
                    <a:pt x="0" y="34"/>
                    <a:pt x="2" y="33"/>
                    <a:pt x="3" y="33"/>
                  </a:cubicBezTo>
                  <a:cubicBezTo>
                    <a:pt x="5" y="33"/>
                    <a:pt x="6" y="34"/>
                    <a:pt x="6" y="36"/>
                  </a:cubicBezTo>
                  <a:cubicBezTo>
                    <a:pt x="6" y="39"/>
                    <a:pt x="6" y="39"/>
                    <a:pt x="6" y="39"/>
                  </a:cubicBezTo>
                  <a:cubicBezTo>
                    <a:pt x="6" y="40"/>
                    <a:pt x="5" y="41"/>
                    <a:pt x="3" y="41"/>
                  </a:cubicBezTo>
                  <a:close/>
                  <a:moveTo>
                    <a:pt x="3" y="29"/>
                  </a:moveTo>
                  <a:cubicBezTo>
                    <a:pt x="2" y="29"/>
                    <a:pt x="0" y="28"/>
                    <a:pt x="0" y="26"/>
                  </a:cubicBezTo>
                  <a:cubicBezTo>
                    <a:pt x="0" y="23"/>
                    <a:pt x="0" y="23"/>
                    <a:pt x="0" y="23"/>
                  </a:cubicBezTo>
                  <a:cubicBezTo>
                    <a:pt x="0" y="22"/>
                    <a:pt x="2" y="21"/>
                    <a:pt x="3" y="21"/>
                  </a:cubicBezTo>
                  <a:cubicBezTo>
                    <a:pt x="5" y="21"/>
                    <a:pt x="6" y="22"/>
                    <a:pt x="6" y="23"/>
                  </a:cubicBezTo>
                  <a:cubicBezTo>
                    <a:pt x="6" y="26"/>
                    <a:pt x="6" y="26"/>
                    <a:pt x="6" y="26"/>
                  </a:cubicBezTo>
                  <a:cubicBezTo>
                    <a:pt x="6" y="28"/>
                    <a:pt x="5" y="29"/>
                    <a:pt x="3" y="29"/>
                  </a:cubicBezTo>
                  <a:close/>
                  <a:moveTo>
                    <a:pt x="3" y="16"/>
                  </a:moveTo>
                  <a:cubicBezTo>
                    <a:pt x="2" y="16"/>
                    <a:pt x="0" y="15"/>
                    <a:pt x="0" y="14"/>
                  </a:cubicBezTo>
                  <a:cubicBezTo>
                    <a:pt x="0" y="11"/>
                    <a:pt x="0" y="11"/>
                    <a:pt x="0" y="11"/>
                  </a:cubicBezTo>
                  <a:cubicBezTo>
                    <a:pt x="0" y="9"/>
                    <a:pt x="2" y="8"/>
                    <a:pt x="3" y="8"/>
                  </a:cubicBezTo>
                  <a:cubicBezTo>
                    <a:pt x="5" y="8"/>
                    <a:pt x="6" y="9"/>
                    <a:pt x="6" y="11"/>
                  </a:cubicBezTo>
                  <a:cubicBezTo>
                    <a:pt x="6" y="14"/>
                    <a:pt x="6" y="14"/>
                    <a:pt x="6" y="14"/>
                  </a:cubicBezTo>
                  <a:cubicBezTo>
                    <a:pt x="6" y="15"/>
                    <a:pt x="5" y="16"/>
                    <a:pt x="3" y="16"/>
                  </a:cubicBezTo>
                  <a:close/>
                  <a:moveTo>
                    <a:pt x="32" y="5"/>
                  </a:moveTo>
                  <a:cubicBezTo>
                    <a:pt x="30" y="5"/>
                    <a:pt x="30" y="5"/>
                    <a:pt x="30" y="5"/>
                  </a:cubicBezTo>
                  <a:cubicBezTo>
                    <a:pt x="28" y="5"/>
                    <a:pt x="27" y="4"/>
                    <a:pt x="27" y="2"/>
                  </a:cubicBezTo>
                  <a:cubicBezTo>
                    <a:pt x="27" y="1"/>
                    <a:pt x="28" y="0"/>
                    <a:pt x="30" y="0"/>
                  </a:cubicBezTo>
                  <a:cubicBezTo>
                    <a:pt x="32" y="0"/>
                    <a:pt x="32" y="0"/>
                    <a:pt x="32" y="0"/>
                  </a:cubicBezTo>
                  <a:cubicBezTo>
                    <a:pt x="34" y="0"/>
                    <a:pt x="35" y="1"/>
                    <a:pt x="35" y="2"/>
                  </a:cubicBezTo>
                  <a:cubicBezTo>
                    <a:pt x="35" y="4"/>
                    <a:pt x="34" y="5"/>
                    <a:pt x="32" y="5"/>
                  </a:cubicBezTo>
                  <a:close/>
                  <a:moveTo>
                    <a:pt x="20" y="5"/>
                  </a:moveTo>
                  <a:cubicBezTo>
                    <a:pt x="17" y="5"/>
                    <a:pt x="17" y="5"/>
                    <a:pt x="17" y="5"/>
                  </a:cubicBezTo>
                  <a:cubicBezTo>
                    <a:pt x="16" y="5"/>
                    <a:pt x="14" y="4"/>
                    <a:pt x="14" y="2"/>
                  </a:cubicBezTo>
                  <a:cubicBezTo>
                    <a:pt x="14" y="1"/>
                    <a:pt x="16" y="0"/>
                    <a:pt x="17" y="0"/>
                  </a:cubicBezTo>
                  <a:cubicBezTo>
                    <a:pt x="20" y="0"/>
                    <a:pt x="20" y="0"/>
                    <a:pt x="20" y="0"/>
                  </a:cubicBezTo>
                  <a:cubicBezTo>
                    <a:pt x="21" y="0"/>
                    <a:pt x="23" y="1"/>
                    <a:pt x="23" y="2"/>
                  </a:cubicBezTo>
                  <a:cubicBezTo>
                    <a:pt x="23" y="4"/>
                    <a:pt x="21" y="5"/>
                    <a:pt x="20" y="5"/>
                  </a:cubicBezTo>
                  <a:close/>
                  <a:moveTo>
                    <a:pt x="7" y="5"/>
                  </a:moveTo>
                  <a:cubicBezTo>
                    <a:pt x="5" y="5"/>
                    <a:pt x="5" y="5"/>
                    <a:pt x="5" y="5"/>
                  </a:cubicBezTo>
                  <a:cubicBezTo>
                    <a:pt x="3" y="5"/>
                    <a:pt x="2" y="4"/>
                    <a:pt x="2" y="2"/>
                  </a:cubicBezTo>
                  <a:cubicBezTo>
                    <a:pt x="2" y="1"/>
                    <a:pt x="3" y="0"/>
                    <a:pt x="5" y="0"/>
                  </a:cubicBezTo>
                  <a:cubicBezTo>
                    <a:pt x="7" y="0"/>
                    <a:pt x="7" y="0"/>
                    <a:pt x="7" y="0"/>
                  </a:cubicBezTo>
                  <a:cubicBezTo>
                    <a:pt x="9" y="0"/>
                    <a:pt x="10" y="1"/>
                    <a:pt x="10" y="2"/>
                  </a:cubicBezTo>
                  <a:cubicBezTo>
                    <a:pt x="10" y="4"/>
                    <a:pt x="9"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9" name="Group 28"/>
          <p:cNvGrpSpPr/>
          <p:nvPr/>
        </p:nvGrpSpPr>
        <p:grpSpPr>
          <a:xfrm>
            <a:off x="3374937" y="3654939"/>
            <a:ext cx="584091" cy="584091"/>
            <a:chOff x="2174593" y="3036249"/>
            <a:chExt cx="429265" cy="429265"/>
          </a:xfrm>
        </p:grpSpPr>
        <p:sp>
          <p:nvSpPr>
            <p:cNvPr id="30" name="Shape 4594"/>
            <p:cNvSpPr/>
            <p:nvPr/>
          </p:nvSpPr>
          <p:spPr>
            <a:xfrm>
              <a:off x="2174593" y="3036249"/>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1" name="Shape 4595"/>
            <p:cNvSpPr/>
            <p:nvPr/>
          </p:nvSpPr>
          <p:spPr>
            <a:xfrm>
              <a:off x="2310528" y="3138456"/>
              <a:ext cx="157396" cy="224850"/>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32" name="Text Placeholder 2"/>
          <p:cNvSpPr txBox="1"/>
          <p:nvPr/>
        </p:nvSpPr>
        <p:spPr>
          <a:xfrm>
            <a:off x="2104865" y="3794010"/>
            <a:ext cx="1272085"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01</a:t>
            </a:r>
          </a:p>
        </p:txBody>
      </p:sp>
      <p:sp>
        <p:nvSpPr>
          <p:cNvPr id="33" name="Text Placeholder 2"/>
          <p:cNvSpPr txBox="1"/>
          <p:nvPr/>
        </p:nvSpPr>
        <p:spPr>
          <a:xfrm>
            <a:off x="3273265" y="2540770"/>
            <a:ext cx="1263737"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02</a:t>
            </a:r>
          </a:p>
        </p:txBody>
      </p:sp>
      <p:sp>
        <p:nvSpPr>
          <p:cNvPr id="34" name="Text Placeholder 2"/>
          <p:cNvSpPr txBox="1"/>
          <p:nvPr/>
        </p:nvSpPr>
        <p:spPr>
          <a:xfrm>
            <a:off x="6005758" y="1553328"/>
            <a:ext cx="1246456"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03</a:t>
            </a:r>
          </a:p>
        </p:txBody>
      </p:sp>
      <p:sp>
        <p:nvSpPr>
          <p:cNvPr id="35" name="Text Placeholder 2"/>
          <p:cNvSpPr txBox="1"/>
          <p:nvPr/>
        </p:nvSpPr>
        <p:spPr>
          <a:xfrm>
            <a:off x="7492416" y="1996694"/>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04</a:t>
            </a:r>
          </a:p>
        </p:txBody>
      </p:sp>
      <p:sp>
        <p:nvSpPr>
          <p:cNvPr id="36" name="Text Placeholder 2"/>
          <p:cNvSpPr txBox="1"/>
          <p:nvPr/>
        </p:nvSpPr>
        <p:spPr>
          <a:xfrm>
            <a:off x="8911585" y="2866628"/>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05</a:t>
            </a:r>
          </a:p>
        </p:txBody>
      </p:sp>
      <p:sp>
        <p:nvSpPr>
          <p:cNvPr id="37" name="Text Placeholder 2"/>
          <p:cNvSpPr txBox="1"/>
          <p:nvPr/>
        </p:nvSpPr>
        <p:spPr>
          <a:xfrm>
            <a:off x="9350032" y="3774827"/>
            <a:ext cx="1399823" cy="356198"/>
          </a:xfrm>
          <a:prstGeom prst="rect">
            <a:avLst/>
          </a:prstGeom>
          <a:noFill/>
        </p:spPr>
        <p:txBody>
          <a:bodyPr vert="horz" lIns="96435" tIns="48218" rIns="96435" bIns="48218" rtlCol="0" anchor="ctr">
            <a:noAutofit/>
          </a:bodyP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sz="1685" err="1">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Fuction</a:t>
            </a:r>
            <a:r>
              <a:rPr lang="en-GB" sz="1685">
                <a:solidFill>
                  <a:schemeClr val="tx1">
                    <a:lumMod val="65000"/>
                    <a:lumOff val="35000"/>
                  </a:schemeClr>
                </a:solidFill>
                <a:latin typeface="Times New Roman" panose="02020603050405020304" pitchFamily="18" charset="0"/>
                <a:ea typeface="微软雅黑" panose="020B0503020204020204" pitchFamily="34" charset="-122"/>
                <a:cs typeface="Clear Sans Light" panose="020B0303030202020304" pitchFamily="34" charset="0"/>
                <a:sym typeface="Times New Roman" panose="02020603050405020304" pitchFamily="18" charset="0"/>
              </a:rPr>
              <a:t> 06</a:t>
            </a:r>
          </a:p>
        </p:txBody>
      </p:sp>
      <p:grpSp>
        <p:nvGrpSpPr>
          <p:cNvPr id="38" name="Group 37"/>
          <p:cNvGrpSpPr/>
          <p:nvPr/>
        </p:nvGrpSpPr>
        <p:grpSpPr>
          <a:xfrm>
            <a:off x="6889323" y="1907873"/>
            <a:ext cx="584091" cy="584091"/>
            <a:chOff x="4757417" y="1752280"/>
            <a:chExt cx="429265" cy="429265"/>
          </a:xfrm>
        </p:grpSpPr>
        <p:sp>
          <p:nvSpPr>
            <p:cNvPr id="39" name="Shape 4594"/>
            <p:cNvSpPr/>
            <p:nvPr/>
          </p:nvSpPr>
          <p:spPr>
            <a:xfrm>
              <a:off x="4757417" y="1752280"/>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0" name="Shape 2701"/>
            <p:cNvSpPr/>
            <p:nvPr/>
          </p:nvSpPr>
          <p:spPr>
            <a:xfrm>
              <a:off x="4878312" y="1839970"/>
              <a:ext cx="178348" cy="251272"/>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1" name="Group 40"/>
          <p:cNvGrpSpPr/>
          <p:nvPr/>
        </p:nvGrpSpPr>
        <p:grpSpPr>
          <a:xfrm>
            <a:off x="8321016" y="2801710"/>
            <a:ext cx="584091" cy="584091"/>
            <a:chOff x="5809610" y="2409186"/>
            <a:chExt cx="429265" cy="429265"/>
          </a:xfrm>
        </p:grpSpPr>
        <p:sp>
          <p:nvSpPr>
            <p:cNvPr id="42" name="Shape 4594"/>
            <p:cNvSpPr/>
            <p:nvPr/>
          </p:nvSpPr>
          <p:spPr>
            <a:xfrm>
              <a:off x="5809610" y="2409186"/>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3" name="Shape 812"/>
            <p:cNvSpPr/>
            <p:nvPr/>
          </p:nvSpPr>
          <p:spPr>
            <a:xfrm>
              <a:off x="5911112" y="2534493"/>
              <a:ext cx="231972" cy="188815"/>
            </a:xfrm>
            <a:custGeom>
              <a:avLst/>
              <a:gdLst/>
              <a:ahLst/>
              <a:cxnLst>
                <a:cxn ang="0">
                  <a:pos x="wd2" y="hd2"/>
                </a:cxn>
                <a:cxn ang="5400000">
                  <a:pos x="wd2" y="hd2"/>
                </a:cxn>
                <a:cxn ang="10800000">
                  <a:pos x="wd2" y="hd2"/>
                </a:cxn>
                <a:cxn ang="16200000">
                  <a:pos x="wd2" y="hd2"/>
                </a:cxn>
              </a:cxnLst>
              <a:rect l="0" t="0" r="r" b="b"/>
              <a:pathLst>
                <a:path w="20480" h="21024" extrusionOk="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4" name="Group 43"/>
          <p:cNvGrpSpPr/>
          <p:nvPr/>
        </p:nvGrpSpPr>
        <p:grpSpPr>
          <a:xfrm>
            <a:off x="8753901" y="3668334"/>
            <a:ext cx="584091" cy="584091"/>
            <a:chOff x="6127750" y="3046093"/>
            <a:chExt cx="429265" cy="429265"/>
          </a:xfrm>
        </p:grpSpPr>
        <p:sp>
          <p:nvSpPr>
            <p:cNvPr id="45" name="Shape 4594"/>
            <p:cNvSpPr/>
            <p:nvPr/>
          </p:nvSpPr>
          <p:spPr>
            <a:xfrm>
              <a:off x="6127750" y="3046093"/>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6" name="Shape 819"/>
            <p:cNvSpPr/>
            <p:nvPr/>
          </p:nvSpPr>
          <p:spPr>
            <a:xfrm>
              <a:off x="6242119" y="3144806"/>
              <a:ext cx="199861" cy="22485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mn-lt"/>
                  <a:ea typeface="+mn-ea"/>
                  <a:cs typeface="+mn-cs"/>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48" name="Group 47"/>
          <p:cNvGrpSpPr/>
          <p:nvPr/>
        </p:nvGrpSpPr>
        <p:grpSpPr>
          <a:xfrm>
            <a:off x="4549968" y="2397775"/>
            <a:ext cx="584092" cy="584091"/>
            <a:chOff x="3038158" y="2112323"/>
            <a:chExt cx="429266" cy="429265"/>
          </a:xfrm>
        </p:grpSpPr>
        <p:sp>
          <p:nvSpPr>
            <p:cNvPr id="49" name="Shape 4594"/>
            <p:cNvSpPr/>
            <p:nvPr/>
          </p:nvSpPr>
          <p:spPr>
            <a:xfrm>
              <a:off x="3038158" y="2112323"/>
              <a:ext cx="429266"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nvGrpSpPr>
            <p:cNvPr id="50" name="Group 49"/>
            <p:cNvGrpSpPr/>
            <p:nvPr/>
          </p:nvGrpSpPr>
          <p:grpSpPr>
            <a:xfrm>
              <a:off x="3195604" y="2193483"/>
              <a:ext cx="111631" cy="291645"/>
              <a:chOff x="3197985" y="2200626"/>
              <a:chExt cx="111631" cy="291645"/>
            </a:xfrm>
          </p:grpSpPr>
          <p:sp>
            <p:nvSpPr>
              <p:cNvPr id="51" name="Shape 2325"/>
              <p:cNvSpPr/>
              <p:nvPr/>
            </p:nvSpPr>
            <p:spPr>
              <a:xfrm>
                <a:off x="3197985" y="2200626"/>
                <a:ext cx="111631" cy="291645"/>
              </a:xfrm>
              <a:custGeom>
                <a:avLst/>
                <a:gdLst/>
                <a:ahLst/>
                <a:cxnLst>
                  <a:cxn ang="0">
                    <a:pos x="wd2" y="hd2"/>
                  </a:cxn>
                  <a:cxn ang="5400000">
                    <a:pos x="wd2" y="hd2"/>
                  </a:cxn>
                  <a:cxn ang="10800000">
                    <a:pos x="wd2" y="hd2"/>
                  </a:cxn>
                  <a:cxn ang="16200000">
                    <a:pos x="wd2" y="hd2"/>
                  </a:cxn>
                </a:cxnLst>
                <a:rect l="0" t="0" r="r" b="b"/>
                <a:pathLst>
                  <a:path w="21379" h="21600" extrusionOk="0">
                    <a:moveTo>
                      <a:pt x="14991" y="10784"/>
                    </a:moveTo>
                    <a:cubicBezTo>
                      <a:pt x="19172" y="9576"/>
                      <a:pt x="21261" y="9426"/>
                      <a:pt x="21375" y="6935"/>
                    </a:cubicBezTo>
                    <a:cubicBezTo>
                      <a:pt x="21489" y="4444"/>
                      <a:pt x="18639" y="0"/>
                      <a:pt x="18639" y="0"/>
                    </a:cubicBezTo>
                    <a:lnTo>
                      <a:pt x="12201" y="0"/>
                    </a:lnTo>
                    <a:lnTo>
                      <a:pt x="9177" y="0"/>
                    </a:lnTo>
                    <a:lnTo>
                      <a:pt x="2739" y="0"/>
                    </a:lnTo>
                    <a:cubicBezTo>
                      <a:pt x="2739" y="0"/>
                      <a:pt x="-111" y="4444"/>
                      <a:pt x="3" y="6935"/>
                    </a:cubicBezTo>
                    <a:cubicBezTo>
                      <a:pt x="117" y="9426"/>
                      <a:pt x="2228" y="9559"/>
                      <a:pt x="6387" y="10777"/>
                    </a:cubicBezTo>
                    <a:cubicBezTo>
                      <a:pt x="10049" y="11850"/>
                      <a:pt x="9768" y="12335"/>
                      <a:pt x="9859" y="12787"/>
                    </a:cubicBezTo>
                    <a:cubicBezTo>
                      <a:pt x="10155" y="14267"/>
                      <a:pt x="10037" y="18381"/>
                      <a:pt x="9993" y="18850"/>
                    </a:cubicBezTo>
                    <a:cubicBezTo>
                      <a:pt x="9980" y="18987"/>
                      <a:pt x="9954" y="19116"/>
                      <a:pt x="9802" y="19395"/>
                    </a:cubicBezTo>
                    <a:cubicBezTo>
                      <a:pt x="9661" y="19653"/>
                      <a:pt x="8672" y="20391"/>
                      <a:pt x="4241" y="20755"/>
                    </a:cubicBezTo>
                    <a:cubicBezTo>
                      <a:pt x="2312" y="20844"/>
                      <a:pt x="1099" y="20972"/>
                      <a:pt x="1099" y="21115"/>
                    </a:cubicBezTo>
                    <a:cubicBezTo>
                      <a:pt x="1099" y="21383"/>
                      <a:pt x="5378" y="21600"/>
                      <a:pt x="10656" y="21600"/>
                    </a:cubicBezTo>
                    <a:cubicBezTo>
                      <a:pt x="15935" y="21600"/>
                      <a:pt x="20214" y="21383"/>
                      <a:pt x="20214" y="21115"/>
                    </a:cubicBezTo>
                    <a:cubicBezTo>
                      <a:pt x="20214" y="20972"/>
                      <a:pt x="19000" y="20844"/>
                      <a:pt x="17069" y="20756"/>
                    </a:cubicBezTo>
                    <a:cubicBezTo>
                      <a:pt x="12640" y="20391"/>
                      <a:pt x="11651" y="19654"/>
                      <a:pt x="11510" y="19396"/>
                    </a:cubicBezTo>
                    <a:cubicBezTo>
                      <a:pt x="11393" y="19180"/>
                      <a:pt x="11361" y="18973"/>
                      <a:pt x="11360" y="18890"/>
                    </a:cubicBezTo>
                    <a:cubicBezTo>
                      <a:pt x="11357" y="18712"/>
                      <a:pt x="11559" y="14334"/>
                      <a:pt x="11559" y="12790"/>
                    </a:cubicBezTo>
                    <a:cubicBezTo>
                      <a:pt x="11559" y="12334"/>
                      <a:pt x="11455" y="11805"/>
                      <a:pt x="14991" y="10784"/>
                    </a:cubicBezTo>
                    <a:close/>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2" name="Shape 2326"/>
              <p:cNvSpPr/>
              <p:nvPr/>
            </p:nvSpPr>
            <p:spPr>
              <a:xfrm>
                <a:off x="3203753" y="2206918"/>
                <a:ext cx="100054" cy="137577"/>
              </a:xfrm>
              <a:custGeom>
                <a:avLst/>
                <a:gdLst/>
                <a:ahLst/>
                <a:cxnLst>
                  <a:cxn ang="0">
                    <a:pos x="wd2" y="hd2"/>
                  </a:cxn>
                  <a:cxn ang="5400000">
                    <a:pos x="wd2" y="hd2"/>
                  </a:cxn>
                  <a:cxn ang="10800000">
                    <a:pos x="wd2" y="hd2"/>
                  </a:cxn>
                  <a:cxn ang="16200000">
                    <a:pos x="wd2" y="hd2"/>
                  </a:cxn>
                </a:cxnLst>
                <a:rect l="0" t="0" r="r" b="b"/>
                <a:pathLst>
                  <a:path w="21192" h="21439" extrusionOk="0">
                    <a:moveTo>
                      <a:pt x="21178" y="13631"/>
                    </a:moveTo>
                    <a:cubicBezTo>
                      <a:pt x="21402" y="10846"/>
                      <a:pt x="18718" y="1226"/>
                      <a:pt x="18396" y="0"/>
                    </a:cubicBezTo>
                    <a:lnTo>
                      <a:pt x="2781" y="0"/>
                    </a:lnTo>
                    <a:cubicBezTo>
                      <a:pt x="2592" y="1226"/>
                      <a:pt x="-198" y="8595"/>
                      <a:pt x="11" y="13636"/>
                    </a:cubicBezTo>
                    <a:cubicBezTo>
                      <a:pt x="24" y="13948"/>
                      <a:pt x="34" y="14235"/>
                      <a:pt x="58" y="14513"/>
                    </a:cubicBezTo>
                    <a:cubicBezTo>
                      <a:pt x="63" y="15005"/>
                      <a:pt x="145" y="15481"/>
                      <a:pt x="296" y="15943"/>
                    </a:cubicBezTo>
                    <a:cubicBezTo>
                      <a:pt x="485" y="16652"/>
                      <a:pt x="738" y="17229"/>
                      <a:pt x="1164" y="17673"/>
                    </a:cubicBezTo>
                    <a:cubicBezTo>
                      <a:pt x="2091" y="18638"/>
                      <a:pt x="6838" y="21600"/>
                      <a:pt x="10594" y="21432"/>
                    </a:cubicBezTo>
                    <a:cubicBezTo>
                      <a:pt x="14472" y="21258"/>
                      <a:pt x="17559" y="19867"/>
                      <a:pt x="19659" y="18014"/>
                    </a:cubicBezTo>
                    <a:cubicBezTo>
                      <a:pt x="19768" y="17913"/>
                      <a:pt x="20460" y="17013"/>
                      <a:pt x="20633" y="16581"/>
                    </a:cubicBezTo>
                    <a:cubicBezTo>
                      <a:pt x="20955" y="15913"/>
                      <a:pt x="21178" y="15209"/>
                      <a:pt x="21178" y="14471"/>
                    </a:cubicBezTo>
                  </a:path>
                </a:pathLst>
              </a:custGeom>
              <a:solidFill>
                <a:schemeClr val="bg1"/>
              </a:solidFill>
              <a:ln w="12700" cap="flat">
                <a:noFill/>
                <a:miter lim="400000"/>
              </a:ln>
              <a:effectLst/>
            </p:spPr>
            <p:txBody>
              <a:bodyPr wrap="square" lIns="40181" tIns="40181" rIns="40181" bIns="40181"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grpSp>
        <p:nvGrpSpPr>
          <p:cNvPr id="53" name="Group 52"/>
          <p:cNvGrpSpPr/>
          <p:nvPr/>
        </p:nvGrpSpPr>
        <p:grpSpPr>
          <a:xfrm>
            <a:off x="5409673" y="1454932"/>
            <a:ext cx="584091" cy="584091"/>
            <a:chOff x="3669980" y="1419400"/>
            <a:chExt cx="429265" cy="429265"/>
          </a:xfrm>
        </p:grpSpPr>
        <p:sp>
          <p:nvSpPr>
            <p:cNvPr id="54" name="Shape 4594"/>
            <p:cNvSpPr/>
            <p:nvPr/>
          </p:nvSpPr>
          <p:spPr>
            <a:xfrm>
              <a:off x="3669980" y="1419400"/>
              <a:ext cx="429265" cy="4292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53575" tIns="53575" rIns="53575" bIns="53575" numCol="1" anchor="ctr">
              <a:noAutofit/>
            </a:bodyPr>
            <a:lstStyle/>
            <a:p>
              <a:pPr lvl="0">
                <a:defRPr sz="3200">
                  <a:solidFill>
                    <a:srgbClr val="FFFFFF"/>
                  </a:solidFill>
                  <a:latin typeface="Helvetica Light"/>
                  <a:ea typeface="Helvetica Light"/>
                  <a:cs typeface="Helvetica Light"/>
                  <a:sym typeface="Helvetica Light"/>
                </a:defRPr>
              </a:pPr>
              <a:endParaRPr sz="3375">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55" name="Shape 626"/>
            <p:cNvSpPr/>
            <p:nvPr/>
          </p:nvSpPr>
          <p:spPr>
            <a:xfrm>
              <a:off x="3758324" y="1517089"/>
              <a:ext cx="255751" cy="225062"/>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rgbClr val="FFFFFF"/>
            </a:solidFill>
            <a:ln w="12700" cap="flat">
              <a:noFill/>
              <a:miter lim="400000"/>
            </a:ln>
            <a:effectLst/>
          </p:spPr>
          <p:txBody>
            <a:bodyPr wrap="square" lIns="40181" tIns="40181" rIns="40181" bIns="40181" numCol="1" anchor="ctr">
              <a:noAutofit/>
            </a:bodyPr>
            <a:lstStyle/>
            <a:p>
              <a:pPr lvl="0" algn="l">
                <a:defRPr sz="3100" b="1">
                  <a:latin typeface="Kontrapunkt Bob Bold"/>
                  <a:ea typeface="Kontrapunkt Bob Bold"/>
                  <a:cs typeface="Kontrapunkt Bob Bold"/>
                  <a:sym typeface="Kontrapunkt Bob Bold"/>
                </a:defRPr>
              </a:pPr>
              <a:endParaRPr sz="327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62" name="Group 61"/>
          <p:cNvGrpSpPr/>
          <p:nvPr/>
        </p:nvGrpSpPr>
        <p:grpSpPr>
          <a:xfrm>
            <a:off x="5119264" y="3583244"/>
            <a:ext cx="2620222" cy="2640639"/>
            <a:chOff x="4441601" y="3696149"/>
            <a:chExt cx="3055938" cy="3079750"/>
          </a:xfrm>
        </p:grpSpPr>
        <p:sp>
          <p:nvSpPr>
            <p:cNvPr id="59" name="AutoShape 3"/>
            <p:cNvSpPr>
              <a:spLocks noChangeAspect="1" noChangeArrowheads="1" noTextEdit="1"/>
            </p:cNvSpPr>
            <p:nvPr/>
          </p:nvSpPr>
          <p:spPr bwMode="auto">
            <a:xfrm>
              <a:off x="4441601" y="3707261"/>
              <a:ext cx="3035300" cy="2971800"/>
            </a:xfrm>
            <a:prstGeom prst="rect">
              <a:avLst/>
            </a:prstGeom>
            <a:noFill/>
            <a:ln w="9525">
              <a:noFill/>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0" name="Freeform 5"/>
            <p:cNvSpPr/>
            <p:nvPr/>
          </p:nvSpPr>
          <p:spPr bwMode="auto">
            <a:xfrm>
              <a:off x="4441601" y="3696149"/>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1"/>
            </a:solidFill>
            <a:ln w="9525">
              <a:noFill/>
              <a:round/>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1" name="Freeform 6"/>
            <p:cNvSpPr>
              <a:spLocks noEditPoints="1"/>
            </p:cNvSpPr>
            <p:nvPr/>
          </p:nvSpPr>
          <p:spPr bwMode="auto">
            <a:xfrm>
              <a:off x="4536851" y="3750124"/>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chemeClr val="bg1">
                <a:lumMod val="95000"/>
              </a:schemeClr>
            </a:solidFill>
            <a:ln w="27" cap="flat">
              <a:solidFill>
                <a:srgbClr val="FFFFFF"/>
              </a:solidFill>
              <a:prstDash val="solid"/>
              <a:miter lim="800000"/>
            </a:ln>
          </p:spPr>
          <p:txBody>
            <a:bodyPr vert="horz" wrap="square" lIns="96435" tIns="48218" rIns="96435" bIns="48218" numCol="1" anchor="t" anchorCtr="0" compatLnSpc="1"/>
            <a:lstStyle/>
            <a:p>
              <a:endParaRPr lang="en-US">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56" name="TextBox 51"/>
          <p:cNvSpPr txBox="1"/>
          <p:nvPr/>
        </p:nvSpPr>
        <p:spPr>
          <a:xfrm>
            <a:off x="1133549" y="6102496"/>
            <a:ext cx="10582202" cy="641779"/>
          </a:xfrm>
          <a:prstGeom prst="rect">
            <a:avLst/>
          </a:prstGeom>
          <a:noFill/>
        </p:spPr>
        <p:txBody>
          <a:bodyPr wrap="square" rtlCol="0">
            <a:spAutoFit/>
          </a:bodyPr>
          <a:lstStyle/>
          <a:p>
            <a:pPr algn="just">
              <a:lnSpc>
                <a:spcPct val="150000"/>
              </a:lnSpc>
            </a:pPr>
            <a:r>
              <a:rPr lang="en-US" altLang="zh-CN"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rPr>
              <a:t>Lorem stebus danaime lovera donWakamare dimasa quosam santLoirem ipsume koler sit denimaOstebus daname lovera don yakamare dimasa qm santLorem ipsume denima dalam Ostebus daname lovera dono pakama dalaman. </a:t>
            </a:r>
            <a:endParaRPr lang="id-ID" altLang="zh-CN" sz="1265">
              <a:solidFill>
                <a:schemeClr val="bg1">
                  <a:lumMod val="50000"/>
                </a:schemeClr>
              </a:solidFill>
              <a:latin typeface="Times New Roman" panose="02020603050405020304" pitchFamily="18" charset="0"/>
              <a:ea typeface="微软雅黑" panose="020B0503020204020204" pitchFamily="34" charset="-122"/>
              <a:cs typeface="Open Sans" panose="020B0606030504020204" pitchFamily="34" charset="0"/>
              <a:sym typeface="Times New Roman" panose="02020603050405020304" pitchFamily="18" charset="0"/>
            </a:endParaRPr>
          </a:p>
        </p:txBody>
      </p:sp>
      <p:sp>
        <p:nvSpPr>
          <p:cNvPr id="57" name="矩形 56"/>
          <p:cNvSpPr/>
          <p:nvPr/>
        </p:nvSpPr>
        <p:spPr>
          <a:xfrm>
            <a:off x="3477210" y="170898"/>
            <a:ext cx="9380132" cy="5972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58" name="矩形 57"/>
          <p:cNvSpPr/>
          <p:nvPr/>
        </p:nvSpPr>
        <p:spPr>
          <a:xfrm>
            <a:off x="1413" y="170898"/>
            <a:ext cx="254097"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3" name="矩形 62"/>
          <p:cNvSpPr/>
          <p:nvPr/>
        </p:nvSpPr>
        <p:spPr>
          <a:xfrm>
            <a:off x="288981" y="170898"/>
            <a:ext cx="67661" cy="5972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nvSpPr>
        <p:spPr>
          <a:xfrm>
            <a:off x="1414" y="6997978"/>
            <a:ext cx="12855928" cy="902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576093" y="177189"/>
            <a:ext cx="2646878" cy="584775"/>
          </a:xfrm>
          <a:prstGeom prst="rect">
            <a:avLst/>
          </a:prstGeom>
          <a:noFill/>
        </p:spPr>
        <p:txBody>
          <a:bodyPr wrap="none" rtlCol="0">
            <a:spAutoFit/>
          </a:bodyPr>
          <a:lstStyle/>
          <a:p>
            <a:pPr algn="ctr"/>
            <a:r>
              <a:rPr lang="zh-CN" altLang="en-US"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endParaRPr lang="en-US" altLang="zh-CN" sz="32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Content Placeholder 2"/>
          <p:cNvSpPr txBox="1"/>
          <p:nvPr/>
        </p:nvSpPr>
        <p:spPr>
          <a:xfrm>
            <a:off x="10605610" y="192575"/>
            <a:ext cx="1906380" cy="5535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altLang="zh-CN"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LOGO</a:t>
            </a:r>
            <a:endParaRPr lang="en-US" sz="3595" b="1">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文本框 66"/>
          <p:cNvSpPr txBox="1"/>
          <p:nvPr/>
        </p:nvSpPr>
        <p:spPr>
          <a:xfrm>
            <a:off x="498412" y="729609"/>
            <a:ext cx="2802241" cy="338554"/>
          </a:xfrm>
          <a:prstGeom prst="rect">
            <a:avLst/>
          </a:prstGeom>
          <a:noFill/>
        </p:spPr>
        <p:txBody>
          <a:bodyPr wrap="none" rtlCol="0">
            <a:spAutoFit/>
          </a:bodyPr>
          <a:lstStyle/>
          <a:p>
            <a:pPr algn="ctr"/>
            <a:r>
              <a:rPr lang="en-US" altLang="zh-CN"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ANNUAL WORK SUMMARY</a:t>
            </a:r>
          </a:p>
        </p:txBody>
      </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100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500"/>
                                        <p:tgtEl>
                                          <p:spTgt spid="32"/>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right)">
                                      <p:cBhvr>
                                        <p:cTn id="33" dur="500"/>
                                        <p:tgtEl>
                                          <p:spTgt spid="33"/>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500"/>
                                        <p:tgtEl>
                                          <p:spTgt spid="35"/>
                                        </p:tgtEl>
                                      </p:cBhvr>
                                    </p:animEffect>
                                  </p:childTnLst>
                                </p:cTn>
                              </p:par>
                            </p:childTnLst>
                          </p:cTn>
                        </p:par>
                        <p:par>
                          <p:cTn id="58" fill="hold">
                            <p:stCondLst>
                              <p:cond delay="7000"/>
                            </p:stCondLst>
                            <p:childTnLst>
                              <p:par>
                                <p:cTn id="59" presetID="22" presetClass="entr" presetSubtype="4" fill="hold"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7500"/>
                            </p:stCondLst>
                            <p:childTnLst>
                              <p:par>
                                <p:cTn id="63" presetID="10" presetClass="entr" presetSubtype="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par>
                          <p:cTn id="66" fill="hold">
                            <p:stCondLst>
                              <p:cond delay="8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par>
                          <p:cTn id="70" fill="hold">
                            <p:stCondLst>
                              <p:cond delay="8500"/>
                            </p:stCondLst>
                            <p:childTnLst>
                              <p:par>
                                <p:cTn id="71" presetID="22" presetClass="entr" presetSubtype="4"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00"/>
                                        <p:tgtEl>
                                          <p:spTgt spid="21"/>
                                        </p:tgtEl>
                                      </p:cBhvr>
                                    </p:animEffect>
                                  </p:childTnLst>
                                </p:cTn>
                              </p:par>
                            </p:childTnLst>
                          </p:cTn>
                        </p:par>
                        <p:par>
                          <p:cTn id="74" fill="hold">
                            <p:stCondLst>
                              <p:cond delay="9000"/>
                            </p:stCondLst>
                            <p:childTnLst>
                              <p:par>
                                <p:cTn id="75" presetID="10" presetClass="entr" presetSubtype="0"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par>
                          <p:cTn id="78" fill="hold">
                            <p:stCondLst>
                              <p:cond delay="9500"/>
                            </p:stCondLst>
                            <p:childTnLst>
                              <p:par>
                                <p:cTn id="79" presetID="22" presetClass="entr" presetSubtype="8"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childTnLst>
                          </p:cTn>
                        </p:par>
                        <p:par>
                          <p:cTn id="82" fill="hold">
                            <p:stCondLst>
                              <p:cond delay="10000"/>
                            </p:stCondLst>
                            <p:childTnLst>
                              <p:par>
                                <p:cTn id="83" presetID="22" presetClass="entr" presetSubtype="1"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Effect transition="in" filter="wipe(up)">
                                      <p:cBhvr>
                                        <p:cTn id="8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reeform 5"/>
          <p:cNvSpPr/>
          <p:nvPr/>
        </p:nvSpPr>
        <p:spPr bwMode="auto">
          <a:xfrm>
            <a:off x="3142334" y="2337338"/>
            <a:ext cx="1886465" cy="2459167"/>
          </a:xfrm>
          <a:custGeom>
            <a:avLst/>
            <a:gdLst>
              <a:gd name="T0" fmla="*/ 376 w 440"/>
              <a:gd name="T1" fmla="*/ 65 h 572"/>
              <a:gd name="T2" fmla="*/ 220 w 440"/>
              <a:gd name="T3" fmla="*/ 0 h 572"/>
              <a:gd name="T4" fmla="*/ 64 w 440"/>
              <a:gd name="T5" fmla="*/ 65 h 572"/>
              <a:gd name="T6" fmla="*/ 0 w 440"/>
              <a:gd name="T7" fmla="*/ 221 h 572"/>
              <a:gd name="T8" fmla="*/ 66 w 440"/>
              <a:gd name="T9" fmla="*/ 374 h 572"/>
              <a:gd name="T10" fmla="*/ 220 w 440"/>
              <a:gd name="T11" fmla="*/ 572 h 572"/>
              <a:gd name="T12" fmla="*/ 374 w 440"/>
              <a:gd name="T13" fmla="*/ 374 h 572"/>
              <a:gd name="T14" fmla="*/ 440 w 440"/>
              <a:gd name="T15" fmla="*/ 221 h 572"/>
              <a:gd name="T16" fmla="*/ 376 w 440"/>
              <a:gd name="T17"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 h="572">
                <a:moveTo>
                  <a:pt x="376" y="65"/>
                </a:moveTo>
                <a:cubicBezTo>
                  <a:pt x="336" y="25"/>
                  <a:pt x="281" y="0"/>
                  <a:pt x="220" y="0"/>
                </a:cubicBezTo>
                <a:cubicBezTo>
                  <a:pt x="159" y="0"/>
                  <a:pt x="104" y="25"/>
                  <a:pt x="64" y="65"/>
                </a:cubicBezTo>
                <a:cubicBezTo>
                  <a:pt x="25" y="104"/>
                  <a:pt x="0" y="160"/>
                  <a:pt x="0" y="221"/>
                </a:cubicBezTo>
                <a:cubicBezTo>
                  <a:pt x="0" y="282"/>
                  <a:pt x="20" y="329"/>
                  <a:pt x="66" y="374"/>
                </a:cubicBezTo>
                <a:cubicBezTo>
                  <a:pt x="112" y="419"/>
                  <a:pt x="220" y="506"/>
                  <a:pt x="220" y="572"/>
                </a:cubicBezTo>
                <a:cubicBezTo>
                  <a:pt x="220" y="506"/>
                  <a:pt x="328" y="419"/>
                  <a:pt x="374" y="374"/>
                </a:cubicBezTo>
                <a:cubicBezTo>
                  <a:pt x="420" y="329"/>
                  <a:pt x="440" y="282"/>
                  <a:pt x="440" y="221"/>
                </a:cubicBezTo>
                <a:cubicBezTo>
                  <a:pt x="440" y="160"/>
                  <a:pt x="415" y="104"/>
                  <a:pt x="376" y="65"/>
                </a:cubicBezTo>
                <a:close/>
              </a:path>
            </a:pathLst>
          </a:custGeom>
          <a:solidFill>
            <a:schemeClr val="accent2"/>
          </a:solidFill>
          <a:ln>
            <a:noFill/>
          </a:ln>
          <a:effectLst>
            <a:reflection blurRad="6350" stA="52000" endA="300" endPos="35000" dir="5400000" sy="-100000" algn="bl" rotWithShape="0"/>
          </a:effectLst>
        </p:spPr>
        <p:txBody>
          <a:bodyPr vert="horz" wrap="square" lIns="0" tIns="0" rIns="0" bIns="323982" numCol="1" anchor="ctr" anchorCtr="1" compatLnSpc="1"/>
          <a:lstStyle/>
          <a:p>
            <a:endParaRPr lang="zh-CN" altLang="en-US" sz="8000">
              <a:solidFill>
                <a:schemeClr val="bg1"/>
              </a:solidFill>
              <a:latin typeface="Impact" panose="020B0806030902050204" pitchFamily="34" charset="0"/>
            </a:endParaRPr>
          </a:p>
        </p:txBody>
      </p:sp>
      <p:cxnSp>
        <p:nvCxnSpPr>
          <p:cNvPr id="59" name="直接连接符 58"/>
          <p:cNvCxnSpPr/>
          <p:nvPr>
            <p:custDataLst>
              <p:tags r:id="rId2"/>
            </p:custDataLst>
          </p:nvPr>
        </p:nvCxnSpPr>
        <p:spPr>
          <a:xfrm>
            <a:off x="5795193" y="3862164"/>
            <a:ext cx="4143445" cy="0"/>
          </a:xfrm>
          <a:prstGeom prst="line">
            <a:avLst/>
          </a:prstGeom>
          <a:ln w="127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矩形 59"/>
          <p:cNvSpPr/>
          <p:nvPr/>
        </p:nvSpPr>
        <p:spPr>
          <a:xfrm>
            <a:off x="5795193" y="2994382"/>
            <a:ext cx="4468623" cy="830997"/>
          </a:xfrm>
          <a:prstGeom prst="rect">
            <a:avLst/>
          </a:prstGeom>
        </p:spPr>
        <p:txBody>
          <a:bodyPr wrap="square" lIns="0" tIns="0" rIns="0" bIns="0">
            <a:spAutoFit/>
          </a:bodyPr>
          <a:lstStyle/>
          <a:p>
            <a:r>
              <a:rPr lang="zh-CN" altLang="en-US" sz="5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61" name="TextBox 11"/>
          <p:cNvSpPr txBox="1"/>
          <p:nvPr/>
        </p:nvSpPr>
        <p:spPr>
          <a:xfrm>
            <a:off x="579519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1"/>
          <p:cNvSpPr txBox="1"/>
          <p:nvPr/>
        </p:nvSpPr>
        <p:spPr>
          <a:xfrm>
            <a:off x="7939483" y="3941981"/>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1"/>
          <p:cNvSpPr txBox="1"/>
          <p:nvPr/>
        </p:nvSpPr>
        <p:spPr>
          <a:xfrm>
            <a:off x="579519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1"/>
          <p:cNvSpPr txBox="1"/>
          <p:nvPr/>
        </p:nvSpPr>
        <p:spPr>
          <a:xfrm>
            <a:off x="7939483" y="4316392"/>
            <a:ext cx="1999265" cy="338554"/>
          </a:xfrm>
          <a:prstGeom prst="rect">
            <a:avLst/>
          </a:prstGeom>
          <a:noFill/>
        </p:spPr>
        <p:txBody>
          <a:bodyPr wrap="none" rtlCol="0">
            <a:spAutoFit/>
          </a:bodyPr>
          <a:lstStyle/>
          <a:p>
            <a:pPr marL="171450" lvl="1" indent="-171450">
              <a:buFont typeface="Arial" panose="020B0604020202020204" pitchFamily="34" charset="0"/>
              <a:buChar char="•"/>
            </a:pPr>
            <a:r>
              <a:rPr lang="zh-CN" altLang="en-US" sz="16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6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259"/>
          <p:cNvSpPr>
            <a:spLocks noChangeArrowheads="1"/>
          </p:cNvSpPr>
          <p:nvPr/>
        </p:nvSpPr>
        <p:spPr bwMode="auto">
          <a:xfrm>
            <a:off x="3590026" y="2594344"/>
            <a:ext cx="991080" cy="73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800">
                <a:solidFill>
                  <a:schemeClr val="bg1"/>
                </a:solidFill>
                <a:cs typeface="Arial" panose="020B0604020202020204" pitchFamily="34" charset="0"/>
              </a:rPr>
              <a:t>02</a:t>
            </a:r>
            <a:endParaRPr lang="zh-CN" altLang="en-US" sz="2800">
              <a:solidFill>
                <a:schemeClr val="bg1"/>
              </a:solidFill>
              <a:cs typeface="Arial" panose="020B0604020202020204" pitchFamily="34" charset="0"/>
            </a:endParaRPr>
          </a:p>
        </p:txBody>
      </p:sp>
      <p:sp>
        <p:nvSpPr>
          <p:cNvPr id="66" name="矩形 259"/>
          <p:cNvSpPr>
            <a:spLocks noChangeArrowheads="1"/>
          </p:cNvSpPr>
          <p:nvPr/>
        </p:nvSpPr>
        <p:spPr bwMode="auto">
          <a:xfrm>
            <a:off x="3590026" y="3392124"/>
            <a:ext cx="991080" cy="7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800">
                <a:solidFill>
                  <a:schemeClr val="bg1"/>
                </a:solidFill>
                <a:cs typeface="Arial" panose="020B0604020202020204" pitchFamily="34" charset="0"/>
              </a:rPr>
              <a:t>章节</a:t>
            </a:r>
            <a:endParaRPr lang="en-US" altLang="zh-CN" sz="1050">
              <a:solidFill>
                <a:schemeClr val="bg1"/>
              </a:solidFill>
              <a:cs typeface="Arial" panose="020B0604020202020204" pitchFamily="34" charset="0"/>
            </a:endParaRPr>
          </a:p>
          <a:p>
            <a:pPr algn="ctr">
              <a:buNone/>
            </a:pPr>
            <a:r>
              <a:rPr lang="en-US" altLang="zh-CN" sz="2400">
                <a:solidFill>
                  <a:schemeClr val="bg1"/>
                </a:solidFill>
                <a:cs typeface="Arial" panose="020B0604020202020204" pitchFamily="34" charset="0"/>
              </a:rPr>
              <a:t>PART</a:t>
            </a:r>
            <a:endParaRPr lang="en-US" altLang="zh-CN" sz="6000">
              <a:solidFill>
                <a:schemeClr val="bg1"/>
              </a:solidFill>
              <a:cs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14:presetBounceEnd="40000">
                                      <p:stCondLst>
                                        <p:cond delay="500"/>
                                      </p:stCondLst>
                                      <p:childTnLst>
                                        <p:set>
                                          <p:cBhvr>
                                            <p:cTn id="6" dur="1" fill="hold">
                                              <p:stCondLst>
                                                <p:cond delay="0"/>
                                              </p:stCondLst>
                                            </p:cTn>
                                            <p:tgtEl>
                                              <p:spTgt spid="57"/>
                                            </p:tgtEl>
                                            <p:attrNameLst>
                                              <p:attrName>style.visibility</p:attrName>
                                            </p:attrNameLst>
                                          </p:cBhvr>
                                          <p:to>
                                            <p:strVal val="visible"/>
                                          </p:to>
                                        </p:set>
                                        <p:anim calcmode="lin" valueType="num" p14:bounceEnd="40000">
                                          <p:cBhvr additive="base">
                                            <p:cTn id="7" dur="1500" fill="hold"/>
                                            <p:tgtEl>
                                              <p:spTgt spid="57"/>
                                            </p:tgtEl>
                                            <p:attrNameLst>
                                              <p:attrName>ppt_x</p:attrName>
                                            </p:attrNameLst>
                                          </p:cBhvr>
                                          <p:tavLst>
                                            <p:tav tm="0">
                                              <p:val>
                                                <p:strVal val="#ppt_x"/>
                                              </p:val>
                                            </p:tav>
                                            <p:tav tm="100000">
                                              <p:val>
                                                <p:strVal val="#ppt_x"/>
                                              </p:val>
                                            </p:tav>
                                          </p:tavLst>
                                        </p:anim>
                                        <p:anim calcmode="lin" valueType="num" p14:bounceEnd="40000">
                                          <p:cBhvr additive="base">
                                            <p:cTn id="8"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40000" fill="hold" grpId="0" nodeType="clickEffect" p14:presetBounceEnd="40000">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14:bounceEnd="40000">
                                          <p:cBhvr additive="base">
                                            <p:cTn id="13" dur="1250" fill="hold"/>
                                            <p:tgtEl>
                                              <p:spTgt spid="65"/>
                                            </p:tgtEl>
                                            <p:attrNameLst>
                                              <p:attrName>ppt_x</p:attrName>
                                            </p:attrNameLst>
                                          </p:cBhvr>
                                          <p:tavLst>
                                            <p:tav tm="0">
                                              <p:val>
                                                <p:strVal val="#ppt_x"/>
                                              </p:val>
                                            </p:tav>
                                            <p:tav tm="100000">
                                              <p:val>
                                                <p:strVal val="#ppt_x"/>
                                              </p:val>
                                            </p:tav>
                                          </p:tavLst>
                                        </p:anim>
                                        <p:anim calcmode="lin" valueType="num" p14:bounceEnd="40000">
                                          <p:cBhvr additive="base">
                                            <p:cTn id="14"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14:presetBounceEnd="40000">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14:bounceEnd="40000">
                                          <p:cBhvr additive="base">
                                            <p:cTn id="19" dur="1250" fill="hold"/>
                                            <p:tgtEl>
                                              <p:spTgt spid="66"/>
                                            </p:tgtEl>
                                            <p:attrNameLst>
                                              <p:attrName>ppt_x</p:attrName>
                                            </p:attrNameLst>
                                          </p:cBhvr>
                                          <p:tavLst>
                                            <p:tav tm="0">
                                              <p:val>
                                                <p:strVal val="#ppt_x"/>
                                              </p:val>
                                            </p:tav>
                                            <p:tav tm="100000">
                                              <p:val>
                                                <p:strVal val="#ppt_x"/>
                                              </p:val>
                                            </p:tav>
                                          </p:tavLst>
                                        </p:anim>
                                        <p:anim calcmode="lin" valueType="num" p14:bounceEnd="40000">
                                          <p:cBhvr additive="base">
                                            <p:cTn id="20"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strVal val="4*#ppt_w"/>
                                              </p:val>
                                            </p:tav>
                                            <p:tav tm="100000">
                                              <p:val>
                                                <p:strVal val="#ppt_w"/>
                                              </p:val>
                                            </p:tav>
                                          </p:tavLst>
                                        </p:anim>
                                        <p:anim calcmode="lin" valueType="num">
                                          <p:cBhvr>
                                            <p:cTn id="26"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p:tgtEl>
                                              <p:spTgt spid="62"/>
                                            </p:tgtEl>
                                            <p:attrNameLst>
                                              <p:attrName>ppt_x</p:attrName>
                                            </p:attrNameLst>
                                          </p:cBhvr>
                                          <p:tavLst>
                                            <p:tav tm="0">
                                              <p:val>
                                                <p:strVal val="#ppt_x-#ppt_w*1.125000"/>
                                              </p:val>
                                            </p:tav>
                                            <p:tav tm="100000">
                                              <p:val>
                                                <p:strVal val="#ppt_x"/>
                                              </p:val>
                                            </p:tav>
                                          </p:tavLst>
                                        </p:anim>
                                        <p:animEffect transition="in" filter="wipe(right)">
                                          <p:cBhvr>
                                            <p:cTn id="41" dur="500"/>
                                            <p:tgtEl>
                                              <p:spTgt spid="62"/>
                                            </p:tgtEl>
                                          </p:cBhvr>
                                        </p:animEffect>
                                      </p:childTnLst>
                                    </p:cTn>
                                  </p:par>
                                </p:childTnLst>
                              </p:cTn>
                            </p:par>
                            <p:par>
                              <p:cTn id="42" fill="hold">
                                <p:stCondLst>
                                  <p:cond delay="1500"/>
                                </p:stCondLst>
                                <p:childTnLst>
                                  <p:par>
                                    <p:cTn id="43" presetID="1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p:tgtEl>
                                              <p:spTgt spid="63"/>
                                            </p:tgtEl>
                                            <p:attrNameLst>
                                              <p:attrName>ppt_x</p:attrName>
                                            </p:attrNameLst>
                                          </p:cBhvr>
                                          <p:tavLst>
                                            <p:tav tm="0">
                                              <p:val>
                                                <p:strVal val="#ppt_x-#ppt_w*1.125000"/>
                                              </p:val>
                                            </p:tav>
                                            <p:tav tm="100000">
                                              <p:val>
                                                <p:strVal val="#ppt_x"/>
                                              </p:val>
                                            </p:tav>
                                          </p:tavLst>
                                        </p:anim>
                                        <p:animEffect transition="in" filter="wipe(right)">
                                          <p:cBhvr>
                                            <p:cTn id="46" dur="500"/>
                                            <p:tgtEl>
                                              <p:spTgt spid="63"/>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p:tgtEl>
                                              <p:spTgt spid="64"/>
                                            </p:tgtEl>
                                            <p:attrNameLst>
                                              <p:attrName>ppt_x</p:attrName>
                                            </p:attrNameLst>
                                          </p:cBhvr>
                                          <p:tavLst>
                                            <p:tav tm="0">
                                              <p:val>
                                                <p:strVal val="#ppt_x-#ppt_w*1.125000"/>
                                              </p:val>
                                            </p:tav>
                                            <p:tav tm="100000">
                                              <p:val>
                                                <p:strVal val="#ppt_x"/>
                                              </p:val>
                                            </p:tav>
                                          </p:tavLst>
                                        </p:anim>
                                        <p:animEffect transition="in" filter="wipe(righ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p:bldP spid="62" grpId="0"/>
          <p:bldP spid="63" grpId="0"/>
          <p:bldP spid="64" grpId="0"/>
          <p:bldP spid="65" grpId="0"/>
          <p:bldP spid="6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40000" fill="hold" grpId="0" nodeType="clickEffect">
                                      <p:stCondLst>
                                        <p:cond delay="50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1500" fill="hold"/>
                                            <p:tgtEl>
                                              <p:spTgt spid="57"/>
                                            </p:tgtEl>
                                            <p:attrNameLst>
                                              <p:attrName>ppt_x</p:attrName>
                                            </p:attrNameLst>
                                          </p:cBhvr>
                                          <p:tavLst>
                                            <p:tav tm="0">
                                              <p:val>
                                                <p:strVal val="#ppt_x"/>
                                              </p:val>
                                            </p:tav>
                                            <p:tav tm="100000">
                                              <p:val>
                                                <p:strVal val="#ppt_x"/>
                                              </p:val>
                                            </p:tav>
                                          </p:tavLst>
                                        </p:anim>
                                        <p:anim calcmode="lin" valueType="num">
                                          <p:cBhvr additive="base">
                                            <p:cTn id="8" dur="1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40000" fill="hold" grpId="0" nodeType="click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additive="base">
                                            <p:cTn id="13" dur="1250" fill="hold"/>
                                            <p:tgtEl>
                                              <p:spTgt spid="65"/>
                                            </p:tgtEl>
                                            <p:attrNameLst>
                                              <p:attrName>ppt_x</p:attrName>
                                            </p:attrNameLst>
                                          </p:cBhvr>
                                          <p:tavLst>
                                            <p:tav tm="0">
                                              <p:val>
                                                <p:strVal val="#ppt_x"/>
                                              </p:val>
                                            </p:tav>
                                            <p:tav tm="100000">
                                              <p:val>
                                                <p:strVal val="#ppt_x"/>
                                              </p:val>
                                            </p:tav>
                                          </p:tavLst>
                                        </p:anim>
                                        <p:anim calcmode="lin" valueType="num">
                                          <p:cBhvr additive="base">
                                            <p:cTn id="14" dur="125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250" fill="hold"/>
                                            <p:tgtEl>
                                              <p:spTgt spid="66"/>
                                            </p:tgtEl>
                                            <p:attrNameLst>
                                              <p:attrName>ppt_x</p:attrName>
                                            </p:attrNameLst>
                                          </p:cBhvr>
                                          <p:tavLst>
                                            <p:tav tm="0">
                                              <p:val>
                                                <p:strVal val="#ppt_x"/>
                                              </p:val>
                                            </p:tav>
                                            <p:tav tm="100000">
                                              <p:val>
                                                <p:strVal val="#ppt_x"/>
                                              </p:val>
                                            </p:tav>
                                          </p:tavLst>
                                        </p:anim>
                                        <p:anim calcmode="lin" valueType="num">
                                          <p:cBhvr additive="base">
                                            <p:cTn id="20" dur="125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 calcmode="lin" valueType="num">
                                          <p:cBhvr>
                                            <p:cTn id="25" dur="500" fill="hold"/>
                                            <p:tgtEl>
                                              <p:spTgt spid="60"/>
                                            </p:tgtEl>
                                            <p:attrNameLst>
                                              <p:attrName>ppt_w</p:attrName>
                                            </p:attrNameLst>
                                          </p:cBhvr>
                                          <p:tavLst>
                                            <p:tav tm="0">
                                              <p:val>
                                                <p:strVal val="4*#ppt_w"/>
                                              </p:val>
                                            </p:tav>
                                            <p:tav tm="100000">
                                              <p:val>
                                                <p:strVal val="#ppt_w"/>
                                              </p:val>
                                            </p:tav>
                                          </p:tavLst>
                                        </p:anim>
                                        <p:anim calcmode="lin" valueType="num">
                                          <p:cBhvr>
                                            <p:cTn id="26" dur="500" fill="hold"/>
                                            <p:tgtEl>
                                              <p:spTgt spid="60"/>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barn(inVertical)">
                                          <p:cBhvr>
                                            <p:cTn id="31" dur="500"/>
                                            <p:tgtEl>
                                              <p:spTgt spid="59"/>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p:tgtEl>
                                              <p:spTgt spid="61"/>
                                            </p:tgtEl>
                                            <p:attrNameLst>
                                              <p:attrName>ppt_x</p:attrName>
                                            </p:attrNameLst>
                                          </p:cBhvr>
                                          <p:tavLst>
                                            <p:tav tm="0">
                                              <p:val>
                                                <p:strVal val="#ppt_x-#ppt_w*1.125000"/>
                                              </p:val>
                                            </p:tav>
                                            <p:tav tm="100000">
                                              <p:val>
                                                <p:strVal val="#ppt_x"/>
                                              </p:val>
                                            </p:tav>
                                          </p:tavLst>
                                        </p:anim>
                                        <p:animEffect transition="in" filter="wipe(right)">
                                          <p:cBhvr>
                                            <p:cTn id="36" dur="500"/>
                                            <p:tgtEl>
                                              <p:spTgt spid="61"/>
                                            </p:tgtEl>
                                          </p:cBhvr>
                                        </p:animEffect>
                                      </p:childTnLst>
                                    </p:cTn>
                                  </p:par>
                                </p:childTnLst>
                              </p:cTn>
                            </p:par>
                            <p:par>
                              <p:cTn id="37" fill="hold">
                                <p:stCondLst>
                                  <p:cond delay="1000"/>
                                </p:stCondLst>
                                <p:childTnLst>
                                  <p:par>
                                    <p:cTn id="38" presetID="12" presetClass="entr" presetSubtype="8"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additive="base">
                                            <p:cTn id="40" dur="500"/>
                                            <p:tgtEl>
                                              <p:spTgt spid="62"/>
                                            </p:tgtEl>
                                            <p:attrNameLst>
                                              <p:attrName>ppt_x</p:attrName>
                                            </p:attrNameLst>
                                          </p:cBhvr>
                                          <p:tavLst>
                                            <p:tav tm="0">
                                              <p:val>
                                                <p:strVal val="#ppt_x-#ppt_w*1.125000"/>
                                              </p:val>
                                            </p:tav>
                                            <p:tav tm="100000">
                                              <p:val>
                                                <p:strVal val="#ppt_x"/>
                                              </p:val>
                                            </p:tav>
                                          </p:tavLst>
                                        </p:anim>
                                        <p:animEffect transition="in" filter="wipe(right)">
                                          <p:cBhvr>
                                            <p:cTn id="41" dur="500"/>
                                            <p:tgtEl>
                                              <p:spTgt spid="62"/>
                                            </p:tgtEl>
                                          </p:cBhvr>
                                        </p:animEffect>
                                      </p:childTnLst>
                                    </p:cTn>
                                  </p:par>
                                </p:childTnLst>
                              </p:cTn>
                            </p:par>
                            <p:par>
                              <p:cTn id="42" fill="hold">
                                <p:stCondLst>
                                  <p:cond delay="1500"/>
                                </p:stCondLst>
                                <p:childTnLst>
                                  <p:par>
                                    <p:cTn id="43" presetID="12" presetClass="entr" presetSubtype="8" fill="hold" grpId="0" nodeType="after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additive="base">
                                            <p:cTn id="45" dur="500"/>
                                            <p:tgtEl>
                                              <p:spTgt spid="63"/>
                                            </p:tgtEl>
                                            <p:attrNameLst>
                                              <p:attrName>ppt_x</p:attrName>
                                            </p:attrNameLst>
                                          </p:cBhvr>
                                          <p:tavLst>
                                            <p:tav tm="0">
                                              <p:val>
                                                <p:strVal val="#ppt_x-#ppt_w*1.125000"/>
                                              </p:val>
                                            </p:tav>
                                            <p:tav tm="100000">
                                              <p:val>
                                                <p:strVal val="#ppt_x"/>
                                              </p:val>
                                            </p:tav>
                                          </p:tavLst>
                                        </p:anim>
                                        <p:animEffect transition="in" filter="wipe(right)">
                                          <p:cBhvr>
                                            <p:cTn id="46" dur="500"/>
                                            <p:tgtEl>
                                              <p:spTgt spid="63"/>
                                            </p:tgtEl>
                                          </p:cBhvr>
                                        </p:animEffect>
                                      </p:childTnLst>
                                    </p:cTn>
                                  </p:par>
                                </p:childTnLst>
                              </p:cTn>
                            </p:par>
                            <p:par>
                              <p:cTn id="47" fill="hold">
                                <p:stCondLst>
                                  <p:cond delay="2000"/>
                                </p:stCondLst>
                                <p:childTnLst>
                                  <p:par>
                                    <p:cTn id="48" presetID="12" presetClass="entr" presetSubtype="8"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p:tgtEl>
                                              <p:spTgt spid="64"/>
                                            </p:tgtEl>
                                            <p:attrNameLst>
                                              <p:attrName>ppt_x</p:attrName>
                                            </p:attrNameLst>
                                          </p:cBhvr>
                                          <p:tavLst>
                                            <p:tav tm="0">
                                              <p:val>
                                                <p:strVal val="#ppt_x-#ppt_w*1.125000"/>
                                              </p:val>
                                            </p:tav>
                                            <p:tav tm="100000">
                                              <p:val>
                                                <p:strVal val="#ppt_x"/>
                                              </p:val>
                                            </p:tav>
                                          </p:tavLst>
                                        </p:anim>
                                        <p:animEffect transition="in" filter="wipe(right)">
                                          <p:cBhvr>
                                            <p:cTn id="51"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P spid="61" grpId="0"/>
          <p:bldP spid="62" grpId="0"/>
          <p:bldP spid="63" grpId="0"/>
          <p:bldP spid="64" grpId="0"/>
          <p:bldP spid="65" grpId="0"/>
          <p:bldP spid="6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1072"/>
</p:tagLst>
</file>

<file path=ppt/tags/tag10.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19.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AUTOCOLOR" val="TRUE"/>
  <p:tag name="MH_TYPE" val="CONTENTS"/>
  <p:tag name="ID" val="545820"/>
</p:tagLst>
</file>

<file path=ppt/tags/tag20.xml><?xml version="1.0" encoding="utf-8"?>
<p:tagLst xmlns:a="http://schemas.openxmlformats.org/drawingml/2006/main" xmlns:r="http://schemas.openxmlformats.org/officeDocument/2006/relationships" xmlns:p="http://schemas.openxmlformats.org/presentationml/2006/main">
  <p:tag name="MH" val="20161022204031"/>
  <p:tag name="MH_LIBRARY" val="GRAPHIC"/>
  <p:tag name="MH_ORDER" val="Straight Connector 6"/>
</p:tagLst>
</file>

<file path=ppt/tags/tag3.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NUMBER"/>
  <p:tag name="ID" val="545820"/>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ENTRY"/>
  <p:tag name="ID" val="545820"/>
  <p:tag name="MH_ORDER" val="4"/>
</p:tagLst>
</file>

<file path=ppt/theme/theme1.xml><?xml version="1.0" encoding="utf-8"?>
<a:theme xmlns:a="http://schemas.openxmlformats.org/drawingml/2006/main" name="Office Theme">
  <a:themeElements>
    <a:clrScheme name="自定义 551">
      <a:dk1>
        <a:sysClr val="windowText" lastClr="000000"/>
      </a:dk1>
      <a:lt1>
        <a:sysClr val="window" lastClr="FFFFFF"/>
      </a:lt1>
      <a:dk2>
        <a:srgbClr val="DB5DAE"/>
      </a:dk2>
      <a:lt2>
        <a:srgbClr val="E7E6E6"/>
      </a:lt2>
      <a:accent1>
        <a:srgbClr val="F4930F"/>
      </a:accent1>
      <a:accent2>
        <a:srgbClr val="2889D5"/>
      </a:accent2>
      <a:accent3>
        <a:srgbClr val="E10F24"/>
      </a:accent3>
      <a:accent4>
        <a:srgbClr val="DB5DAE"/>
      </a:accent4>
      <a:accent5>
        <a:srgbClr val="F4930F"/>
      </a:accent5>
      <a:accent6>
        <a:srgbClr val="2889D5"/>
      </a:accent6>
      <a:hlink>
        <a:srgbClr val="E10F24"/>
      </a:hlink>
      <a:folHlink>
        <a:srgbClr val="DB5DAE"/>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1766</Words>
  <Application>Microsoft Office PowerPoint</Application>
  <PresentationFormat>自定义</PresentationFormat>
  <Paragraphs>339</Paragraphs>
  <Slides>26</Slides>
  <Notes>26</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微软雅黑</vt:lpstr>
      <vt:lpstr>Arial</vt:lpstr>
      <vt:lpstr>Calibri</vt:lpstr>
      <vt:lpstr>Calibri Light</vt:lpstr>
      <vt:lpstr>Impact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2017-02-14T13:30:00Z</dcterms:created>
  <dcterms:modified xsi:type="dcterms:W3CDTF">2021-01-05T16:41:29Z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