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100"/>
    <a:srgbClr val="FF3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6366" autoAdjust="0"/>
  </p:normalViewPr>
  <p:slideViewPr>
    <p:cSldViewPr snapToGrid="0">
      <p:cViewPr varScale="1">
        <p:scale>
          <a:sx n="145" d="100"/>
          <a:sy n="145" d="100"/>
        </p:scale>
        <p:origin x="624" y="114"/>
      </p:cViewPr>
      <p:guideLst>
        <p:guide orient="horz" pos="1620"/>
        <p:guide pos="2880"/>
      </p:guideLst>
    </p:cSldViewPr>
  </p:slideViewPr>
  <p:notesTextViewPr>
    <p:cViewPr>
      <p:scale>
        <a:sx n="1" d="1"/>
        <a:sy n="1" d="1"/>
      </p:scale>
      <p:origin x="0" y="0"/>
    </p:cViewPr>
  </p:notesTextViewPr>
  <p:sorterViewPr>
    <p:cViewPr>
      <p:scale>
        <a:sx n="66" d="100"/>
        <a:sy n="66" d="100"/>
      </p:scale>
      <p:origin x="0" y="-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ACB1D-D895-429A-A35B-14F2092F2A9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F2B95-3771-4663-9BB5-64C5E10E9E1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3F2B95-3771-4663-9BB5-64C5E10E9E18}"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pic>
        <p:nvPicPr>
          <p:cNvPr id="6" name="图片 5"/>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625398"/>
            <a:ext cx="9144000" cy="4518102"/>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4" name="图片 13"/>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5" name="图片 14"/>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pic>
        <p:nvPicPr>
          <p:cNvPr id="13" name="图片 1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9141291" cy="6858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37530"/>
          <a:stretch>
            <a:fillRect/>
          </a:stretch>
        </p:blipFill>
        <p:spPr>
          <a:xfrm>
            <a:off x="2709" y="5031206"/>
            <a:ext cx="9141291" cy="88231"/>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1354" y="4974020"/>
            <a:ext cx="9141291" cy="169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11EB66D-BE69-4C9F-AC73-DE4E7E2B171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4C6169-66BD-4376-B47F-79B15612C8E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1EB66D-BE69-4C9F-AC73-DE4E7E2B171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4C6169-66BD-4376-B47F-79B15612C8E2}" type="slidenum">
              <a:rPr lang="zh-CN" altLang="en-US" smtClean="0"/>
              <a:t>‹#›</a:t>
            </a:fld>
            <a:endParaRPr lang="zh-CN" altLang="en-US"/>
          </a:p>
        </p:txBody>
      </p:sp>
      <p:pic>
        <p:nvPicPr>
          <p:cNvPr id="7" name="图片 6"/>
          <p:cNvPicPr>
            <a:picLocks noChangeAspect="1"/>
          </p:cNvPicPr>
          <p:nvPr userDrawn="1"/>
        </p:nvPicPr>
        <p:blipFill rotWithShape="1">
          <a:blip r:embed="rId33" cstate="print">
            <a:extLst>
              <a:ext uri="{BEBA8EAE-BF5A-486C-A8C5-ECC9F3942E4B}">
                <a14:imgProps xmlns:a14="http://schemas.microsoft.com/office/drawing/2010/main">
                  <a14:imgLayer r:embed="rId34">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pic>
        <p:nvPicPr>
          <p:cNvPr id="2" name="商务背景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562573" y="-668610"/>
            <a:ext cx="487363" cy="487363"/>
          </a:xfrm>
          <a:prstGeom prst="rect">
            <a:avLst/>
          </a:prstGeom>
        </p:spPr>
      </p:pic>
      <p:sp>
        <p:nvSpPr>
          <p:cNvPr id="3" name="矩形 2"/>
          <p:cNvSpPr/>
          <p:nvPr/>
        </p:nvSpPr>
        <p:spPr>
          <a:xfrm>
            <a:off x="0" y="2220686"/>
            <a:ext cx="9144000" cy="1596571"/>
          </a:xfrm>
          <a:prstGeom prst="rect">
            <a:avLst/>
          </a:prstGeom>
          <a:solidFill>
            <a:schemeClr val="accent1">
              <a:lumMod val="60000"/>
              <a:lumOff val="40000"/>
              <a:alpha val="4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 Placeholder 12"/>
          <p:cNvSpPr txBox="1"/>
          <p:nvPr/>
        </p:nvSpPr>
        <p:spPr>
          <a:xfrm>
            <a:off x="2175441" y="3352216"/>
            <a:ext cx="4357688" cy="177533"/>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latin typeface="微软雅黑" panose="020B0503020204020204" pitchFamily="34" charset="-122"/>
                <a:ea typeface="微软雅黑" panose="020B0503020204020204" pitchFamily="34" charset="-122"/>
              </a:rPr>
              <a:t>适用于年终总结</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新年计划</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工作汇报</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述职报告</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项目策划等</a:t>
            </a:r>
            <a:endParaRPr lang="en-GB" sz="120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594798" y="3240675"/>
            <a:ext cx="5929530" cy="0"/>
          </a:xfrm>
          <a:prstGeom prst="line">
            <a:avLst/>
          </a:prstGeom>
          <a:ln>
            <a:solidFill>
              <a:srgbClr val="450100"/>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txBox="1"/>
          <p:nvPr/>
        </p:nvSpPr>
        <p:spPr>
          <a:xfrm>
            <a:off x="1611141" y="2575697"/>
            <a:ext cx="5896843" cy="38774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50100"/>
                </a:solidFill>
                <a:latin typeface="微软雅黑" panose="020B0503020204020204" pitchFamily="34" charset="-122"/>
                <a:ea typeface="微软雅黑" panose="020B0503020204020204" pitchFamily="34" charset="-122"/>
              </a:rPr>
              <a:t>篮球运动</a:t>
            </a:r>
            <a:r>
              <a:rPr lang="en-US" altLang="zh-CN" sz="4000" b="1" dirty="0">
                <a:solidFill>
                  <a:srgbClr val="450100"/>
                </a:solidFill>
                <a:latin typeface="微软雅黑" panose="020B0503020204020204" pitchFamily="34" charset="-122"/>
                <a:ea typeface="微软雅黑" panose="020B0503020204020204" pitchFamily="34" charset="-122"/>
              </a:rPr>
              <a:t>PPT</a:t>
            </a:r>
            <a:r>
              <a:rPr lang="zh-CN" altLang="en-US" sz="4000" b="1" dirty="0">
                <a:solidFill>
                  <a:srgbClr val="450100"/>
                </a:solidFill>
                <a:latin typeface="微软雅黑" panose="020B0503020204020204" pitchFamily="34" charset="-122"/>
                <a:ea typeface="微软雅黑" panose="020B0503020204020204" pitchFamily="34" charset="-122"/>
              </a:rPr>
              <a:t>动态模板</a:t>
            </a:r>
            <a:endParaRPr lang="en-GB" sz="4000" dirty="0">
              <a:solidFill>
                <a:srgbClr val="4501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p:cTn id="19"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21"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00" tmFilter="0,0; .5, 1; 1, 1"/>
                                        <p:tgtEl>
                                          <p:spTgt spid="29">
                                            <p:txEl>
                                              <p:pRg st="0" end="0"/>
                                            </p:txEl>
                                          </p:spTgt>
                                        </p:tgtEl>
                                      </p:cBhvr>
                                    </p:animEffect>
                                  </p:childTnLst>
                                </p:cTn>
                              </p:par>
                            </p:childTnLst>
                          </p:cTn>
                        </p:par>
                        <p:par>
                          <p:cTn id="24" fill="hold">
                            <p:stCondLst>
                              <p:cond delay="2401"/>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2901"/>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8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0">
                <p:cTn id="32" repeatCount="indefinite" fill="hold" display="0">
                  <p:stCondLst>
                    <p:cond delay="indefinite"/>
                  </p:stCondLst>
                  <p:endCondLst>
                    <p:cond evt="onStopAudio" delay="0">
                      <p:tgtEl>
                        <p:sldTgt/>
                      </p:tgtEl>
                    </p:cond>
                  </p:endCondLst>
                </p:cTn>
                <p:tgtEl>
                  <p:spTgt spid="2"/>
                </p:tgtEl>
              </p:cMediaNode>
            </p:audio>
          </p:childTnLst>
        </p:cTn>
      </p:par>
    </p:tnLst>
    <p:bldLst>
      <p:bldP spid="3" grpId="0" animBg="1"/>
      <p:bldP spid="30" grpId="0"/>
      <p:bldP spid="2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24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p:nvPr/>
        </p:nvGrpSpPr>
        <p:grpSpPr bwMode="auto">
          <a:xfrm>
            <a:off x="395641" y="986284"/>
            <a:ext cx="4453517" cy="3745706"/>
            <a:chOff x="720" y="839"/>
            <a:chExt cx="3740" cy="3146"/>
          </a:xfrm>
          <a:solidFill>
            <a:schemeClr val="accent1"/>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70" name="Freeform 78"/>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lumMod val="75000"/>
            </a:schemeClr>
          </a:solidFill>
          <a:ln w="6350">
            <a:solidFill>
              <a:srgbClr val="FFFFFF"/>
            </a:solidFill>
            <a:prstDash val="solid"/>
            <a:round/>
          </a:ln>
        </p:spPr>
        <p:txBody>
          <a:bodyPr lIns="68567" tIns="34284" rIns="68567" bIns="34284"/>
          <a:lstStyle/>
          <a:p>
            <a:endParaRPr lang="zh-CN" altLang="en-US"/>
          </a:p>
        </p:txBody>
      </p:sp>
      <p:sp>
        <p:nvSpPr>
          <p:cNvPr id="71" name="Freeform 92"/>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lumMod val="75000"/>
            </a:schemeClr>
          </a:solidFill>
          <a:ln w="6350">
            <a:solidFill>
              <a:srgbClr val="FFFFFF"/>
            </a:solidFill>
            <a:prstDash val="solid"/>
            <a:round/>
          </a:ln>
        </p:spPr>
        <p:txBody>
          <a:bodyPr lIns="68567" tIns="34284" rIns="68567" bIns="34284"/>
          <a:lstStyle/>
          <a:p>
            <a:endParaRPr lang="zh-CN" altLang="en-US"/>
          </a:p>
        </p:txBody>
      </p:sp>
      <p:sp>
        <p:nvSpPr>
          <p:cNvPr id="72" name="Freeform 100"/>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lumMod val="75000"/>
            </a:schemeClr>
          </a:solidFill>
          <a:ln w="6350">
            <a:solidFill>
              <a:srgbClr val="FFFFFF"/>
            </a:solidFill>
            <a:prstDash val="solid"/>
            <a:round/>
          </a:ln>
        </p:spPr>
        <p:txBody>
          <a:bodyPr lIns="68567" tIns="34284" rIns="68567" bIns="34284"/>
          <a:lstStyle/>
          <a:p>
            <a:endParaRPr lang="zh-CN" altLang="en-US"/>
          </a:p>
        </p:txBody>
      </p:sp>
      <p:sp>
        <p:nvSpPr>
          <p:cNvPr id="73" name="Freeform 82"/>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lumMod val="75000"/>
            </a:schemeClr>
          </a:solidFill>
          <a:ln w="6350">
            <a:solidFill>
              <a:srgbClr val="FFFFFF"/>
            </a:solidFill>
            <a:prstDash val="solid"/>
            <a:rou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83356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a:p>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p:nvPr/>
        </p:nvSpPr>
        <p:spPr>
          <a:xfrm>
            <a:off x="576268" y="992379"/>
            <a:ext cx="8062181" cy="64326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p:nvPr/>
        </p:nvSpPr>
        <p:spPr>
          <a:xfrm>
            <a:off x="763925"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p:nvPr/>
        </p:nvSpPr>
        <p:spPr>
          <a:xfrm>
            <a:off x="789961"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p:nvPr/>
        </p:nvSpPr>
        <p:spPr>
          <a:xfrm>
            <a:off x="691130"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p:nvPr/>
        </p:nvSpPr>
        <p:spPr>
          <a:xfrm>
            <a:off x="2106857"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p:nvPr/>
        </p:nvSpPr>
        <p:spPr>
          <a:xfrm>
            <a:off x="2132892"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p:nvPr/>
        </p:nvSpPr>
        <p:spPr>
          <a:xfrm>
            <a:off x="2034061"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p:nvPr/>
        </p:nvSpPr>
        <p:spPr>
          <a:xfrm>
            <a:off x="3443362"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p:nvPr/>
        </p:nvSpPr>
        <p:spPr>
          <a:xfrm>
            <a:off x="3469398"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p:nvPr/>
        </p:nvSpPr>
        <p:spPr>
          <a:xfrm>
            <a:off x="3370566"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p:nvPr/>
        </p:nvSpPr>
        <p:spPr>
          <a:xfrm>
            <a:off x="4792719"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p:nvPr/>
        </p:nvSpPr>
        <p:spPr>
          <a:xfrm>
            <a:off x="4818754"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p:nvPr/>
        </p:nvSpPr>
        <p:spPr>
          <a:xfrm>
            <a:off x="4719923"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p:nvPr/>
        </p:nvSpPr>
        <p:spPr>
          <a:xfrm>
            <a:off x="6142076"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p:nvPr/>
        </p:nvSpPr>
        <p:spPr>
          <a:xfrm>
            <a:off x="6168110"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p:nvPr/>
        </p:nvSpPr>
        <p:spPr>
          <a:xfrm>
            <a:off x="6069279"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p:nvPr/>
        </p:nvSpPr>
        <p:spPr>
          <a:xfrm>
            <a:off x="7497857" y="1975416"/>
            <a:ext cx="992703" cy="417707"/>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p:nvPr/>
        </p:nvSpPr>
        <p:spPr>
          <a:xfrm>
            <a:off x="7523893" y="2657718"/>
            <a:ext cx="946938" cy="241596"/>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p:nvPr/>
        </p:nvSpPr>
        <p:spPr>
          <a:xfrm>
            <a:off x="7425061" y="2905284"/>
            <a:ext cx="1132582" cy="623441"/>
          </a:xfrm>
          <a:prstGeom prst="rect">
            <a:avLst/>
          </a:prstGeom>
        </p:spPr>
        <p:txBody>
          <a:bodyPr lIns="34281" tIns="17140" rIns="34281" bIns="17140"/>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24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1"/>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lumMod val="75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lumMod val="75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sp>
        <p:nvSpPr>
          <p:cNvPr id="4" name="Text Placeholder 4"/>
          <p:cNvSpPr txBox="1"/>
          <p:nvPr/>
        </p:nvSpPr>
        <p:spPr>
          <a:xfrm>
            <a:off x="867224" y="908294"/>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6"/>
                </a:solidFill>
                <a:latin typeface="微软雅黑" panose="020B0503020204020204" pitchFamily="34" charset="-122"/>
                <a:ea typeface="微软雅黑" panose="020B0503020204020204" pitchFamily="34" charset="-122"/>
              </a:rPr>
              <a:t>前言</a:t>
            </a:r>
            <a:r>
              <a:rPr lang="en-US" altLang="zh-CN" b="1" dirty="0">
                <a:solidFill>
                  <a:schemeClr val="accent6"/>
                </a:solidFill>
                <a:latin typeface="微软雅黑" panose="020B0503020204020204" pitchFamily="34" charset="-122"/>
                <a:ea typeface="微软雅黑" panose="020B0503020204020204" pitchFamily="34" charset="-122"/>
              </a:rPr>
              <a:t>/</a:t>
            </a:r>
            <a:r>
              <a:rPr lang="en-US" altLang="zh-CN" sz="1800" b="1" dirty="0">
                <a:solidFill>
                  <a:schemeClr val="accent6"/>
                </a:solidFill>
                <a:latin typeface="微软雅黑" panose="020B0503020204020204" pitchFamily="34" charset="-122"/>
                <a:ea typeface="微软雅黑" panose="020B0503020204020204" pitchFamily="34" charset="-122"/>
              </a:rPr>
              <a:t>PREFACE</a:t>
            </a:r>
            <a:endParaRPr lang="en-GB" sz="1800" b="1" dirty="0">
              <a:solidFill>
                <a:schemeClr val="accent6"/>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807967"/>
            <a:ext cx="5832648" cy="1915911"/>
          </a:xfrm>
          <a:prstGeom prst="rect">
            <a:avLst/>
          </a:prstGeom>
          <a:solidFill>
            <a:schemeClr val="bg1"/>
          </a:solid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cxnSp>
        <p:nvCxnSpPr>
          <p:cNvPr id="13" name="直接连接符 12"/>
          <p:cNvCxnSpPr/>
          <p:nvPr/>
        </p:nvCxnSpPr>
        <p:spPr>
          <a:xfrm>
            <a:off x="1002935" y="1589639"/>
            <a:ext cx="54726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00"/>
                                        <p:tgtEl>
                                          <p:spTgt spid="5"/>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5"/>
                                        </p:tgtEl>
                                      </p:cBhvr>
                                      <p:to x="80000" y="100000"/>
                                    </p:animScale>
                                    <p:anim by="(#ppt_w*0.10)" calcmode="lin" valueType="num">
                                      <p:cBhvr>
                                        <p:cTn id="18" dur="50" autoRev="1" fill="hold">
                                          <p:stCondLst>
                                            <p:cond delay="0"/>
                                          </p:stCondLst>
                                        </p:cTn>
                                        <p:tgtEl>
                                          <p:spTgt spid="5"/>
                                        </p:tgtEl>
                                        <p:attrNameLst>
                                          <p:attrName>ppt_x</p:attrName>
                                        </p:attrNameLst>
                                      </p:cBhvr>
                                    </p:anim>
                                    <p:anim by="(-#ppt_w*0.10)" calcmode="lin" valueType="num">
                                      <p:cBhvr>
                                        <p:cTn id="19" dur="50" autoRev="1" fill="hold">
                                          <p:stCondLst>
                                            <p:cond delay="0"/>
                                          </p:stCondLst>
                                        </p:cTn>
                                        <p:tgtEl>
                                          <p:spTgt spid="5"/>
                                        </p:tgtEl>
                                        <p:attrNameLst>
                                          <p:attrName>ppt_y</p:attrName>
                                        </p:attrNameLst>
                                      </p:cBhvr>
                                    </p:anim>
                                    <p:animRot by="-480000">
                                      <p:cBhvr>
                                        <p:cTn id="20"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p:nvPr/>
        </p:nvSpPr>
        <p:spPr>
          <a:xfrm>
            <a:off x="1337990" y="2114409"/>
            <a:ext cx="1677584" cy="790919"/>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a:solidFill>
            <a:schemeClr val="accent1">
              <a:lumMod val="60000"/>
              <a:lumOff val="40000"/>
            </a:schemeClr>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a:solidFill>
            <a:schemeClr val="accent1">
              <a:lumMod val="60000"/>
              <a:lumOff val="40000"/>
            </a:schemeClr>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24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sp>
        <p:nvSpPr>
          <p:cNvPr id="3" name="Text Placeholder 12"/>
          <p:cNvSpPr txBox="1"/>
          <p:nvPr/>
        </p:nvSpPr>
        <p:spPr>
          <a:xfrm>
            <a:off x="2393156" y="3095275"/>
            <a:ext cx="4357688" cy="177533"/>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594798" y="2945136"/>
            <a:ext cx="5929530" cy="0"/>
          </a:xfrm>
          <a:prstGeom prst="line">
            <a:avLst/>
          </a:prstGeom>
          <a:ln>
            <a:solidFill>
              <a:srgbClr val="450100"/>
            </a:solidFill>
          </a:ln>
        </p:spPr>
        <p:style>
          <a:lnRef idx="1">
            <a:schemeClr val="accent1"/>
          </a:lnRef>
          <a:fillRef idx="0">
            <a:schemeClr val="accent1"/>
          </a:fillRef>
          <a:effectRef idx="0">
            <a:schemeClr val="accent1"/>
          </a:effectRef>
          <a:fontRef idx="minor">
            <a:schemeClr val="tx1"/>
          </a:fontRef>
        </p:style>
      </p:cxnSp>
      <p:sp>
        <p:nvSpPr>
          <p:cNvPr id="5" name="六边形 4"/>
          <p:cNvSpPr/>
          <p:nvPr/>
        </p:nvSpPr>
        <p:spPr>
          <a:xfrm flipH="1">
            <a:off x="1283199" y="2195160"/>
            <a:ext cx="6552728" cy="664602"/>
          </a:xfrm>
          <a:prstGeom prst="hexagon">
            <a:avLst/>
          </a:prstGeom>
          <a:solidFill>
            <a:srgbClr val="450100"/>
          </a:solidFill>
          <a:ln w="19050">
            <a:solidFill>
              <a:srgbClr val="450100"/>
            </a:soli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Placeholder 12"/>
          <p:cNvSpPr txBox="1"/>
          <p:nvPr/>
        </p:nvSpPr>
        <p:spPr>
          <a:xfrm>
            <a:off x="1157100" y="2328850"/>
            <a:ext cx="6829799" cy="38774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chemeClr val="bg1"/>
                </a:solidFill>
                <a:latin typeface="微软雅黑" panose="020B0503020204020204" pitchFamily="34" charset="-122"/>
                <a:ea typeface="微软雅黑" panose="020B0503020204020204" pitchFamily="34" charset="-122"/>
              </a:rPr>
              <a:t>汇报完毕  谢谢观看</a:t>
            </a:r>
            <a:endParaRPr lang="en-GB"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7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7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3" dur="7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7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00" tmFilter="0,0; .5, 1; 1, 1"/>
                                        <p:tgtEl>
                                          <p:spTgt spid="6">
                                            <p:txEl>
                                              <p:pRg st="0" end="0"/>
                                            </p:txEl>
                                          </p:spTgt>
                                        </p:tgtEl>
                                      </p:cBhvr>
                                    </p:animEffect>
                                  </p:childTnLst>
                                </p:cTn>
                              </p:par>
                            </p:childTnLst>
                          </p:cTn>
                        </p:par>
                        <p:par>
                          <p:cTn id="16" fill="hold">
                            <p:stCondLst>
                              <p:cond delay="1829"/>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329"/>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6"/>
                </a:solidFill>
                <a:latin typeface="微软雅黑" panose="020B0503020204020204" pitchFamily="34" charset="-122"/>
                <a:ea typeface="微软雅黑" panose="020B0503020204020204" pitchFamily="34" charset="-122"/>
              </a:rPr>
              <a:t>目录</a:t>
            </a:r>
            <a:r>
              <a:rPr lang="en-US" altLang="zh-CN" b="1" dirty="0">
                <a:solidFill>
                  <a:schemeClr val="accent6"/>
                </a:solidFill>
                <a:latin typeface="微软雅黑" panose="020B0503020204020204" pitchFamily="34" charset="-122"/>
                <a:ea typeface="微软雅黑" panose="020B0503020204020204" pitchFamily="34" charset="-122"/>
              </a:rPr>
              <a:t>/</a:t>
            </a:r>
            <a:r>
              <a:rPr lang="en-US" altLang="zh-CN" sz="1800" b="1" dirty="0">
                <a:solidFill>
                  <a:schemeClr val="accent6"/>
                </a:solidFill>
                <a:latin typeface="微软雅黑" panose="020B0503020204020204" pitchFamily="34" charset="-122"/>
                <a:ea typeface="微软雅黑" panose="020B0503020204020204" pitchFamily="34" charset="-122"/>
              </a:rPr>
              <a:t>Contents</a:t>
            </a:r>
            <a:endParaRPr lang="en-GB" sz="1800" b="1" dirty="0">
              <a:solidFill>
                <a:schemeClr val="accent6"/>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138651"/>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7991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601819"/>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325426"/>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66501"/>
            <a:ext cx="3857250" cy="459690"/>
            <a:chOff x="4315150" y="1647579"/>
            <a:chExt cx="3857250" cy="540057"/>
          </a:xfrm>
        </p:grpSpPr>
        <p:sp>
          <p:nvSpPr>
            <p:cNvPr id="64" name="矩形 63"/>
            <p:cNvSpPr/>
            <p:nvPr/>
          </p:nvSpPr>
          <p:spPr>
            <a:xfrm>
              <a:off x="4841196" y="1730243"/>
              <a:ext cx="2827147" cy="325426"/>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900068"/>
            <a:ext cx="3857250" cy="459690"/>
            <a:chOff x="4315150" y="2341731"/>
            <a:chExt cx="3857250" cy="540057"/>
          </a:xfrm>
        </p:grpSpPr>
        <p:sp>
          <p:nvSpPr>
            <p:cNvPr id="67" name="矩形 66"/>
            <p:cNvSpPr/>
            <p:nvPr/>
          </p:nvSpPr>
          <p:spPr>
            <a:xfrm>
              <a:off x="4841197" y="2424395"/>
              <a:ext cx="2827146" cy="325426"/>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633636"/>
            <a:ext cx="3857250" cy="459690"/>
            <a:chOff x="4315150" y="3035884"/>
            <a:chExt cx="3857250" cy="540057"/>
          </a:xfrm>
        </p:grpSpPr>
        <p:sp>
          <p:nvSpPr>
            <p:cNvPr id="70" name="矩形 69"/>
            <p:cNvSpPr/>
            <p:nvPr/>
          </p:nvSpPr>
          <p:spPr>
            <a:xfrm>
              <a:off x="4841196" y="3118548"/>
              <a:ext cx="2827147" cy="325426"/>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1+#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1+#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4514"/>
            <a:ext cx="9144000" cy="5210628"/>
          </a:xfrm>
          <a:prstGeom prst="rect">
            <a:avLst/>
          </a:prstGeom>
        </p:spPr>
      </p:pic>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请添加标题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24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a:solidFill>
            <a:schemeClr val="accent1"/>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a:solidFill>
            <a:schemeClr val="accent1"/>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a:solidFill>
            <a:schemeClr val="accent1"/>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a:solidFill>
            <a:schemeClr val="accent1"/>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a:solidFill>
            <a:schemeClr val="accent1"/>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a:solidFill>
            <a:schemeClr val="accent1"/>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solidFill>
                  <a:latin typeface="微软雅黑" panose="020B0503020204020204" pitchFamily="34" charset="-122"/>
                  <a:ea typeface="微软雅黑" panose="020B0503020204020204" pitchFamily="34" charset="-122"/>
                </a:rPr>
                <a:t>年度工作</a:t>
              </a:r>
              <a:endParaRPr lang="en-US" altLang="zh-CN" b="1" dirty="0">
                <a:solidFill>
                  <a:schemeClr val="accent1"/>
                </a:solidFill>
                <a:latin typeface="微软雅黑" panose="020B0503020204020204" pitchFamily="34" charset="-122"/>
                <a:ea typeface="微软雅黑" panose="020B0503020204020204" pitchFamily="34" charset="-122"/>
              </a:endParaRPr>
            </a:p>
            <a:p>
              <a:pPr algn="ctr"/>
              <a:r>
                <a:rPr lang="zh-CN" altLang="en-US" b="1" dirty="0">
                  <a:solidFill>
                    <a:schemeClr val="accent1"/>
                  </a:solidFill>
                  <a:latin typeface="微软雅黑" panose="020B0503020204020204" pitchFamily="34" charset="-122"/>
                  <a:ea typeface="微软雅黑" panose="020B0503020204020204" pitchFamily="34" charset="-122"/>
                </a:rPr>
                <a:t>内容概述</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a:t>添加标题</a:t>
            </a:r>
          </a:p>
        </p:txBody>
      </p:sp>
      <p:sp>
        <p:nvSpPr>
          <p:cNvPr id="4" name="圆角矩形 3"/>
          <p:cNvSpPr/>
          <p:nvPr/>
        </p:nvSpPr>
        <p:spPr>
          <a:xfrm>
            <a:off x="3356492" y="1254822"/>
            <a:ext cx="4479052" cy="451685"/>
          </a:xfrm>
          <a:prstGeom prst="roundRect">
            <a:avLst>
              <a:gd name="adj" fmla="val 206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1">
                <a:lumMod val="40000"/>
                <a:lumOff val="60000"/>
              </a:schemeClr>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1">
                <a:lumMod val="40000"/>
                <a:lumOff val="60000"/>
              </a:schemeClr>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1">
                <a:lumMod val="40000"/>
                <a:lumOff val="60000"/>
              </a:schemeClr>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1">
                <a:lumMod val="40000"/>
                <a:lumOff val="60000"/>
              </a:schemeClr>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1">
                <a:lumMod val="40000"/>
                <a:lumOff val="60000"/>
              </a:schemeClr>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篮球运动新年计划工作汇报PPT模板"/>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3028</Words>
  <Application>Microsoft Office PowerPoint</Application>
  <PresentationFormat>全屏显示(16:9)</PresentationFormat>
  <Paragraphs>286</Paragraphs>
  <Slides>27</Slides>
  <Notes>27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Swiss911 UCm BT</vt:lpstr>
      <vt:lpstr>微软雅黑</vt:lpstr>
      <vt:lpstr>Arial</vt:lpstr>
      <vt:lpstr>Calibri</vt:lpstr>
      <vt:lpstr>Calibri Light</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2017-05-30T15:00:00Z</dcterms:created>
  <dcterms:modified xsi:type="dcterms:W3CDTF">2021-01-05T16:41:33Z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