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367" r:id="rId2"/>
    <p:sldId id="4368" r:id="rId3"/>
    <p:sldId id="4362" r:id="rId4"/>
    <p:sldId id="4353" r:id="rId5"/>
    <p:sldId id="4374" r:id="rId6"/>
    <p:sldId id="4378" r:id="rId7"/>
    <p:sldId id="4380" r:id="rId8"/>
    <p:sldId id="4363" r:id="rId9"/>
    <p:sldId id="4350" r:id="rId10"/>
    <p:sldId id="4371" r:id="rId11"/>
    <p:sldId id="4375" r:id="rId12"/>
    <p:sldId id="4379" r:id="rId13"/>
    <p:sldId id="4364" r:id="rId14"/>
    <p:sldId id="4352" r:id="rId15"/>
    <p:sldId id="4369" r:id="rId16"/>
    <p:sldId id="4373" r:id="rId17"/>
    <p:sldId id="4377" r:id="rId18"/>
    <p:sldId id="4365" r:id="rId19"/>
    <p:sldId id="4351" r:id="rId20"/>
    <p:sldId id="4370" r:id="rId21"/>
    <p:sldId id="4372" r:id="rId22"/>
    <p:sldId id="4381" r:id="rId23"/>
  </p:sldIdLst>
  <p:sldSz cx="12858750" cy="7232650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pos="4050">
          <p15:clr>
            <a:srgbClr val="A4A3A4"/>
          </p15:clr>
        </p15:guide>
        <p15:guide id="3" pos="557">
          <p15:clr>
            <a:srgbClr val="A4A3A4"/>
          </p15:clr>
        </p15:guide>
        <p15:guide id="4" orient="horz" pos="4183">
          <p15:clr>
            <a:srgbClr val="A4A3A4"/>
          </p15:clr>
        </p15:guide>
        <p15:guide id="5" pos="7497">
          <p15:clr>
            <a:srgbClr val="A4A3A4"/>
          </p15:clr>
        </p15:guide>
        <p15:guide id="6" pos="6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1DD"/>
    <a:srgbClr val="58A9CC"/>
    <a:srgbClr val="0C2744"/>
    <a:srgbClr val="29ABE2"/>
    <a:srgbClr val="FFC000"/>
    <a:srgbClr val="5CBA46"/>
    <a:srgbClr val="00939F"/>
    <a:srgbClr val="DC5B3E"/>
    <a:srgbClr val="4B5C6E"/>
    <a:srgbClr val="005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9" autoAdjust="0"/>
    <p:restoredTop sz="96010" autoAdjust="0"/>
  </p:normalViewPr>
  <p:slideViewPr>
    <p:cSldViewPr>
      <p:cViewPr varScale="1">
        <p:scale>
          <a:sx n="101" d="100"/>
          <a:sy n="101" d="100"/>
        </p:scale>
        <p:origin x="714" y="108"/>
      </p:cViewPr>
      <p:guideLst>
        <p:guide orient="horz" pos="328"/>
        <p:guide pos="4050"/>
        <p:guide pos="557"/>
        <p:guide orient="horz" pos="4183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t>13</a:t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t>18</a:t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870A4-879E-4C9D-940C-B6643A13544B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429375" y="1466850"/>
            <a:ext cx="3811701" cy="502979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5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cent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1932163" y="964353"/>
            <a:ext cx="4497214" cy="26519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6429375" y="3616325"/>
            <a:ext cx="4497214" cy="26519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1332684"/>
            <a:ext cx="5543646" cy="1457692"/>
          </a:xfrm>
          <a:custGeom>
            <a:avLst/>
            <a:gdLst>
              <a:gd name="T0" fmla="*/ 0 w 2479"/>
              <a:gd name="T1" fmla="*/ 0 h 653"/>
              <a:gd name="T2" fmla="*/ 1770 w 2479"/>
              <a:gd name="T3" fmla="*/ 0 h 653"/>
              <a:gd name="T4" fmla="*/ 2479 w 2479"/>
              <a:gd name="T5" fmla="*/ 653 h 653"/>
              <a:gd name="T6" fmla="*/ 0 w 2479"/>
              <a:gd name="T7" fmla="*/ 653 h 653"/>
              <a:gd name="T8" fmla="*/ 0 w 2479"/>
              <a:gd name="T9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9" h="653">
                <a:moveTo>
                  <a:pt x="0" y="0"/>
                </a:moveTo>
                <a:lnTo>
                  <a:pt x="1770" y="0"/>
                </a:lnTo>
                <a:lnTo>
                  <a:pt x="2479" y="653"/>
                </a:lnTo>
                <a:lnTo>
                  <a:pt x="0" y="6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"/>
          <p:cNvSpPr/>
          <p:nvPr/>
        </p:nvSpPr>
        <p:spPr bwMode="auto">
          <a:xfrm>
            <a:off x="0" y="1332684"/>
            <a:ext cx="4479194" cy="1457692"/>
          </a:xfrm>
          <a:custGeom>
            <a:avLst/>
            <a:gdLst>
              <a:gd name="T0" fmla="*/ 0 w 2003"/>
              <a:gd name="T1" fmla="*/ 0 h 653"/>
              <a:gd name="T2" fmla="*/ 1294 w 2003"/>
              <a:gd name="T3" fmla="*/ 0 h 653"/>
              <a:gd name="T4" fmla="*/ 2003 w 2003"/>
              <a:gd name="T5" fmla="*/ 653 h 653"/>
              <a:gd name="T6" fmla="*/ 0 w 2003"/>
              <a:gd name="T7" fmla="*/ 653 h 653"/>
              <a:gd name="T8" fmla="*/ 0 w 2003"/>
              <a:gd name="T9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3" h="653">
                <a:moveTo>
                  <a:pt x="0" y="0"/>
                </a:moveTo>
                <a:lnTo>
                  <a:pt x="1294" y="0"/>
                </a:lnTo>
                <a:lnTo>
                  <a:pt x="2003" y="653"/>
                </a:lnTo>
                <a:lnTo>
                  <a:pt x="0" y="6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2" name="Freeform 8"/>
          <p:cNvSpPr/>
          <p:nvPr/>
        </p:nvSpPr>
        <p:spPr bwMode="auto">
          <a:xfrm>
            <a:off x="5541764" y="2790374"/>
            <a:ext cx="7316986" cy="3160936"/>
          </a:xfrm>
          <a:custGeom>
            <a:avLst/>
            <a:gdLst>
              <a:gd name="T0" fmla="*/ 0 w 3272"/>
              <a:gd name="T1" fmla="*/ 0 h 1416"/>
              <a:gd name="T2" fmla="*/ 3272 w 3272"/>
              <a:gd name="T3" fmla="*/ 0 h 1416"/>
              <a:gd name="T4" fmla="*/ 3272 w 3272"/>
              <a:gd name="T5" fmla="*/ 1416 h 1416"/>
              <a:gd name="T6" fmla="*/ 1536 w 3272"/>
              <a:gd name="T7" fmla="*/ 1416 h 1416"/>
              <a:gd name="T8" fmla="*/ 0 w 3272"/>
              <a:gd name="T9" fmla="*/ 0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2" h="1416">
                <a:moveTo>
                  <a:pt x="0" y="0"/>
                </a:moveTo>
                <a:lnTo>
                  <a:pt x="3272" y="0"/>
                </a:lnTo>
                <a:lnTo>
                  <a:pt x="3272" y="1416"/>
                </a:lnTo>
                <a:lnTo>
                  <a:pt x="1536" y="141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 cstate="email">
              <a:grayscl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3" name="Freeform 9"/>
          <p:cNvSpPr/>
          <p:nvPr/>
        </p:nvSpPr>
        <p:spPr bwMode="auto">
          <a:xfrm>
            <a:off x="6733681" y="2790374"/>
            <a:ext cx="6125069" cy="3160936"/>
          </a:xfrm>
          <a:custGeom>
            <a:avLst/>
            <a:gdLst>
              <a:gd name="T0" fmla="*/ 0 w 2739"/>
              <a:gd name="T1" fmla="*/ 0 h 1416"/>
              <a:gd name="T2" fmla="*/ 2739 w 2739"/>
              <a:gd name="T3" fmla="*/ 0 h 1416"/>
              <a:gd name="T4" fmla="*/ 2739 w 2739"/>
              <a:gd name="T5" fmla="*/ 1416 h 1416"/>
              <a:gd name="T6" fmla="*/ 1536 w 2739"/>
              <a:gd name="T7" fmla="*/ 1416 h 1416"/>
              <a:gd name="T8" fmla="*/ 0 w 2739"/>
              <a:gd name="T9" fmla="*/ 0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9" h="1416">
                <a:moveTo>
                  <a:pt x="0" y="0"/>
                </a:moveTo>
                <a:lnTo>
                  <a:pt x="2739" y="0"/>
                </a:lnTo>
                <a:lnTo>
                  <a:pt x="2739" y="1416"/>
                </a:lnTo>
                <a:lnTo>
                  <a:pt x="1536" y="1416"/>
                </a:lnTo>
                <a:lnTo>
                  <a:pt x="0" y="0"/>
                </a:lnTo>
                <a:close/>
              </a:path>
            </a:pathLst>
          </a:custGeom>
          <a:solidFill>
            <a:srgbClr val="4BC1DD">
              <a:alpha val="89804"/>
            </a:srgbClr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1013506" y="3945202"/>
            <a:ext cx="517025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PLANNING POWERPOINT</a:t>
            </a:r>
          </a:p>
          <a:p>
            <a:pPr>
              <a:buNone/>
            </a:pPr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职业生涯</a:t>
            </a:r>
            <a:r>
              <a:rPr lang="en-US" altLang="zh-CN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大学生</a:t>
            </a:r>
            <a:r>
              <a:rPr lang="en-US" altLang="zh-CN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职业生涯规划</a:t>
            </a:r>
            <a:r>
              <a:rPr lang="en-US" altLang="zh-CN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护士职业规划</a:t>
            </a:r>
            <a:endParaRPr lang="en-US" altLang="zh-CN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5349255" y="1397464"/>
            <a:ext cx="68407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6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职业生涯规划</a:t>
            </a:r>
            <a:r>
              <a:rPr lang="en-US" altLang="zh-CN" sz="6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99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849"/>
                            </p:stCondLst>
                            <p:childTnLst>
                              <p:par>
                                <p:cTn id="5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7" grpId="0"/>
      <p:bldP spid="7" grpId="1"/>
      <p:bldP spid="8" grpId="0"/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7"/>
          <p:cNvGrpSpPr/>
          <p:nvPr/>
        </p:nvGrpSpPr>
        <p:grpSpPr>
          <a:xfrm>
            <a:off x="1164369" y="2680221"/>
            <a:ext cx="2316294" cy="1514496"/>
            <a:chOff x="1" y="0"/>
            <a:chExt cx="4392858" cy="2872248"/>
          </a:xfrm>
        </p:grpSpPr>
        <p:sp>
          <p:nvSpPr>
            <p:cNvPr id="3" name="Shape 333"/>
            <p:cNvSpPr/>
            <p:nvPr/>
          </p:nvSpPr>
          <p:spPr>
            <a:xfrm>
              <a:off x="1" y="0"/>
              <a:ext cx="4392858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Shape 335"/>
            <p:cNvSpPr/>
            <p:nvPr/>
          </p:nvSpPr>
          <p:spPr>
            <a:xfrm>
              <a:off x="1498551" y="1229870"/>
              <a:ext cx="2042947" cy="4479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42"/>
          <p:cNvGrpSpPr/>
          <p:nvPr/>
        </p:nvGrpSpPr>
        <p:grpSpPr>
          <a:xfrm>
            <a:off x="3181743" y="2680221"/>
            <a:ext cx="2316294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8" name="Shape 33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Shape 340"/>
            <p:cNvSpPr/>
            <p:nvPr/>
          </p:nvSpPr>
          <p:spPr>
            <a:xfrm>
              <a:off x="1194479" y="1289712"/>
              <a:ext cx="285243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347"/>
          <p:cNvGrpSpPr/>
          <p:nvPr/>
        </p:nvGrpSpPr>
        <p:grpSpPr>
          <a:xfrm>
            <a:off x="5248957" y="2680221"/>
            <a:ext cx="2316294" cy="1514496"/>
            <a:chOff x="0" y="0"/>
            <a:chExt cx="4392859" cy="2872248"/>
          </a:xfrm>
        </p:grpSpPr>
        <p:sp>
          <p:nvSpPr>
            <p:cNvPr id="13" name="Shape 34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Shape 345"/>
            <p:cNvSpPr/>
            <p:nvPr/>
          </p:nvSpPr>
          <p:spPr>
            <a:xfrm>
              <a:off x="1086541" y="1289712"/>
              <a:ext cx="297247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352"/>
          <p:cNvGrpSpPr/>
          <p:nvPr/>
        </p:nvGrpSpPr>
        <p:grpSpPr>
          <a:xfrm>
            <a:off x="7299143" y="2680221"/>
            <a:ext cx="2316291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18" name="Shape 34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Shape 350"/>
            <p:cNvSpPr/>
            <p:nvPr/>
          </p:nvSpPr>
          <p:spPr>
            <a:xfrm>
              <a:off x="1186403" y="1289712"/>
              <a:ext cx="2924718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357"/>
          <p:cNvGrpSpPr/>
          <p:nvPr/>
        </p:nvGrpSpPr>
        <p:grpSpPr>
          <a:xfrm>
            <a:off x="9378091" y="2680221"/>
            <a:ext cx="2316291" cy="1514496"/>
            <a:chOff x="0" y="0"/>
            <a:chExt cx="4392859" cy="2872248"/>
          </a:xfrm>
        </p:grpSpPr>
        <p:sp>
          <p:nvSpPr>
            <p:cNvPr id="23" name="Shape 35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355"/>
            <p:cNvSpPr/>
            <p:nvPr/>
          </p:nvSpPr>
          <p:spPr>
            <a:xfrm>
              <a:off x="1186405" y="1289715"/>
              <a:ext cx="3014432" cy="3693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360"/>
          <p:cNvGrpSpPr/>
          <p:nvPr/>
        </p:nvGrpSpPr>
        <p:grpSpPr>
          <a:xfrm>
            <a:off x="2098263" y="3978266"/>
            <a:ext cx="448507" cy="448507"/>
            <a:chOff x="0" y="0"/>
            <a:chExt cx="850594" cy="850594"/>
          </a:xfrm>
        </p:grpSpPr>
        <p:sp>
          <p:nvSpPr>
            <p:cNvPr id="28" name="Shape 358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359"/>
            <p:cNvSpPr/>
            <p:nvPr/>
          </p:nvSpPr>
          <p:spPr>
            <a:xfrm>
              <a:off x="300082" y="114147"/>
              <a:ext cx="25043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0" name="Group 363"/>
          <p:cNvGrpSpPr/>
          <p:nvPr/>
        </p:nvGrpSpPr>
        <p:grpSpPr>
          <a:xfrm>
            <a:off x="4119893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1" name="Shape 361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362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3" name="Group 366"/>
          <p:cNvGrpSpPr/>
          <p:nvPr/>
        </p:nvGrpSpPr>
        <p:grpSpPr>
          <a:xfrm>
            <a:off x="6182851" y="3978266"/>
            <a:ext cx="448507" cy="448507"/>
            <a:chOff x="0" y="0"/>
            <a:chExt cx="850594" cy="850594"/>
          </a:xfrm>
        </p:grpSpPr>
        <p:sp>
          <p:nvSpPr>
            <p:cNvPr id="34" name="Shape 364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365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36" name="Group 369"/>
          <p:cNvGrpSpPr/>
          <p:nvPr/>
        </p:nvGrpSpPr>
        <p:grpSpPr>
          <a:xfrm>
            <a:off x="8233035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7" name="Shape 367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368"/>
            <p:cNvSpPr/>
            <p:nvPr/>
          </p:nvSpPr>
          <p:spPr>
            <a:xfrm>
              <a:off x="243825" y="114147"/>
              <a:ext cx="36294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39" name="Group 372"/>
          <p:cNvGrpSpPr/>
          <p:nvPr/>
        </p:nvGrpSpPr>
        <p:grpSpPr>
          <a:xfrm>
            <a:off x="10311984" y="3978266"/>
            <a:ext cx="448507" cy="448507"/>
            <a:chOff x="0" y="0"/>
            <a:chExt cx="850594" cy="850594"/>
          </a:xfrm>
        </p:grpSpPr>
        <p:sp>
          <p:nvSpPr>
            <p:cNvPr id="40" name="Shape 370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Shape 371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3" name="Shape 373"/>
          <p:cNvSpPr/>
          <p:nvPr/>
        </p:nvSpPr>
        <p:spPr>
          <a:xfrm>
            <a:off x="139364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6" name="Shape 376"/>
          <p:cNvSpPr/>
          <p:nvPr/>
        </p:nvSpPr>
        <p:spPr>
          <a:xfrm>
            <a:off x="345462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9" name="Shape 379"/>
          <p:cNvSpPr/>
          <p:nvPr/>
        </p:nvSpPr>
        <p:spPr>
          <a:xfrm>
            <a:off x="5479631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2" name="Shape 382"/>
          <p:cNvSpPr/>
          <p:nvPr/>
        </p:nvSpPr>
        <p:spPr>
          <a:xfrm>
            <a:off x="756990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606B83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5" name="Shape 385"/>
          <p:cNvSpPr/>
          <p:nvPr/>
        </p:nvSpPr>
        <p:spPr>
          <a:xfrm>
            <a:off x="9630886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2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2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indefinite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indefinite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indefinite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indefinite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7" grpId="0" animBg="1" advAuto="0"/>
      <p:bldP spid="12" grpId="0" advAuto="0"/>
      <p:bldP spid="17" grpId="0" animBg="1" advAuto="0"/>
      <p:bldP spid="22" grpId="0" advAuto="0"/>
      <p:bldP spid="27" grpId="0" advAuto="0"/>
      <p:bldP spid="30" grpId="0" animBg="1" advAuto="0"/>
      <p:bldP spid="33" grpId="0" advAuto="0"/>
      <p:bldP spid="36" grpId="0" animBg="1" advAuto="0"/>
      <p:bldP spid="39" grpId="0" advAuto="0"/>
      <p:bldP spid="43" grpId="0"/>
      <p:bldP spid="46" grpId="0"/>
      <p:bldP spid="49" grpId="0"/>
      <p:bldP spid="52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61563" y="1636615"/>
            <a:ext cx="10601230" cy="4639424"/>
            <a:chOff x="1100786" y="1551735"/>
            <a:chExt cx="10052640" cy="4399344"/>
          </a:xfrm>
        </p:grpSpPr>
        <p:sp>
          <p:nvSpPr>
            <p:cNvPr id="22" name="Freeform 21"/>
            <p:cNvSpPr/>
            <p:nvPr/>
          </p:nvSpPr>
          <p:spPr>
            <a:xfrm rot="19805282">
              <a:off x="1456384" y="1551735"/>
              <a:ext cx="9350488" cy="4399344"/>
            </a:xfrm>
            <a:custGeom>
              <a:avLst/>
              <a:gdLst>
                <a:gd name="connsiteX0" fmla="*/ 9210674 w 9350488"/>
                <a:gd name="connsiteY0" fmla="*/ 3819266 h 4399344"/>
                <a:gd name="connsiteX1" fmla="*/ 9350488 w 9350488"/>
                <a:gd name="connsiteY1" fmla="*/ 4082226 h 4399344"/>
                <a:gd name="connsiteX2" fmla="*/ 9033370 w 9350488"/>
                <a:gd name="connsiteY2" fmla="*/ 4399344 h 4399344"/>
                <a:gd name="connsiteX3" fmla="*/ 6852320 w 9350488"/>
                <a:gd name="connsiteY3" fmla="*/ 4399344 h 4399344"/>
                <a:gd name="connsiteX4" fmla="*/ 6844759 w 9350488"/>
                <a:gd name="connsiteY4" fmla="*/ 4398581 h 4399344"/>
                <a:gd name="connsiteX5" fmla="*/ 6831730 w 9350488"/>
                <a:gd name="connsiteY5" fmla="*/ 4398964 h 4399344"/>
                <a:gd name="connsiteX6" fmla="*/ 6805150 w 9350488"/>
                <a:gd name="connsiteY6" fmla="*/ 4394589 h 4399344"/>
                <a:gd name="connsiteX7" fmla="*/ 6788410 w 9350488"/>
                <a:gd name="connsiteY7" fmla="*/ 4392901 h 4399344"/>
                <a:gd name="connsiteX8" fmla="*/ 6781081 w 9350488"/>
                <a:gd name="connsiteY8" fmla="*/ 4390626 h 4399344"/>
                <a:gd name="connsiteX9" fmla="*/ 6771692 w 9350488"/>
                <a:gd name="connsiteY9" fmla="*/ 4389080 h 4399344"/>
                <a:gd name="connsiteX10" fmla="*/ 6748678 w 9350488"/>
                <a:gd name="connsiteY10" fmla="*/ 4380567 h 4399344"/>
                <a:gd name="connsiteX11" fmla="*/ 6728884 w 9350488"/>
                <a:gd name="connsiteY11" fmla="*/ 4374423 h 4399344"/>
                <a:gd name="connsiteX12" fmla="*/ 6722076 w 9350488"/>
                <a:gd name="connsiteY12" fmla="*/ 4370728 h 4399344"/>
                <a:gd name="connsiteX13" fmla="*/ 6714626 w 9350488"/>
                <a:gd name="connsiteY13" fmla="*/ 4367972 h 4399344"/>
                <a:gd name="connsiteX14" fmla="*/ 6695104 w 9350488"/>
                <a:gd name="connsiteY14" fmla="*/ 4356088 h 4399344"/>
                <a:gd name="connsiteX15" fmla="*/ 6675017 w 9350488"/>
                <a:gd name="connsiteY15" fmla="*/ 4345185 h 4399344"/>
                <a:gd name="connsiteX16" fmla="*/ 6668890 w 9350488"/>
                <a:gd name="connsiteY16" fmla="*/ 4340130 h 4399344"/>
                <a:gd name="connsiteX17" fmla="*/ 6662274 w 9350488"/>
                <a:gd name="connsiteY17" fmla="*/ 4336102 h 4399344"/>
                <a:gd name="connsiteX18" fmla="*/ 6647012 w 9350488"/>
                <a:gd name="connsiteY18" fmla="*/ 4322079 h 4399344"/>
                <a:gd name="connsiteX19" fmla="*/ 6628085 w 9350488"/>
                <a:gd name="connsiteY19" fmla="*/ 4306462 h 4399344"/>
                <a:gd name="connsiteX20" fmla="*/ 6622029 w 9350488"/>
                <a:gd name="connsiteY20" fmla="*/ 4299122 h 4399344"/>
                <a:gd name="connsiteX21" fmla="*/ 6616378 w 9350488"/>
                <a:gd name="connsiteY21" fmla="*/ 4293931 h 4399344"/>
                <a:gd name="connsiteX22" fmla="*/ 6606505 w 9350488"/>
                <a:gd name="connsiteY22" fmla="*/ 4280307 h 4399344"/>
                <a:gd name="connsiteX23" fmla="*/ 6589361 w 9350488"/>
                <a:gd name="connsiteY23" fmla="*/ 4259529 h 4399344"/>
                <a:gd name="connsiteX24" fmla="*/ 6583143 w 9350488"/>
                <a:gd name="connsiteY24" fmla="*/ 4248073 h 4399344"/>
                <a:gd name="connsiteX25" fmla="*/ 6578683 w 9350488"/>
                <a:gd name="connsiteY25" fmla="*/ 4241920 h 4399344"/>
                <a:gd name="connsiteX26" fmla="*/ 5577164 w 9350488"/>
                <a:gd name="connsiteY26" fmla="*/ 2519482 h 4399344"/>
                <a:gd name="connsiteX27" fmla="*/ 3584720 w 9350488"/>
                <a:gd name="connsiteY27" fmla="*/ 2519482 h 4399344"/>
                <a:gd name="connsiteX28" fmla="*/ 3577151 w 9350488"/>
                <a:gd name="connsiteY28" fmla="*/ 2518719 h 4399344"/>
                <a:gd name="connsiteX29" fmla="*/ 3564128 w 9350488"/>
                <a:gd name="connsiteY29" fmla="*/ 2519102 h 4399344"/>
                <a:gd name="connsiteX30" fmla="*/ 3537559 w 9350488"/>
                <a:gd name="connsiteY30" fmla="*/ 2514728 h 4399344"/>
                <a:gd name="connsiteX31" fmla="*/ 3520810 w 9350488"/>
                <a:gd name="connsiteY31" fmla="*/ 2513039 h 4399344"/>
                <a:gd name="connsiteX32" fmla="*/ 3513476 w 9350488"/>
                <a:gd name="connsiteY32" fmla="*/ 2510763 h 4399344"/>
                <a:gd name="connsiteX33" fmla="*/ 3504091 w 9350488"/>
                <a:gd name="connsiteY33" fmla="*/ 2509217 h 4399344"/>
                <a:gd name="connsiteX34" fmla="*/ 3481082 w 9350488"/>
                <a:gd name="connsiteY34" fmla="*/ 2500707 h 4399344"/>
                <a:gd name="connsiteX35" fmla="*/ 3461284 w 9350488"/>
                <a:gd name="connsiteY35" fmla="*/ 2494561 h 4399344"/>
                <a:gd name="connsiteX36" fmla="*/ 3454474 w 9350488"/>
                <a:gd name="connsiteY36" fmla="*/ 2490865 h 4399344"/>
                <a:gd name="connsiteX37" fmla="*/ 3447024 w 9350488"/>
                <a:gd name="connsiteY37" fmla="*/ 2488109 h 4399344"/>
                <a:gd name="connsiteX38" fmla="*/ 3427503 w 9350488"/>
                <a:gd name="connsiteY38" fmla="*/ 2476226 h 4399344"/>
                <a:gd name="connsiteX39" fmla="*/ 3407416 w 9350488"/>
                <a:gd name="connsiteY39" fmla="*/ 2465323 h 4399344"/>
                <a:gd name="connsiteX40" fmla="*/ 3401290 w 9350488"/>
                <a:gd name="connsiteY40" fmla="*/ 2460268 h 4399344"/>
                <a:gd name="connsiteX41" fmla="*/ 3394672 w 9350488"/>
                <a:gd name="connsiteY41" fmla="*/ 2456239 h 4399344"/>
                <a:gd name="connsiteX42" fmla="*/ 3379407 w 9350488"/>
                <a:gd name="connsiteY42" fmla="*/ 2442213 h 4399344"/>
                <a:gd name="connsiteX43" fmla="*/ 3360484 w 9350488"/>
                <a:gd name="connsiteY43" fmla="*/ 2426600 h 4399344"/>
                <a:gd name="connsiteX44" fmla="*/ 3354430 w 9350488"/>
                <a:gd name="connsiteY44" fmla="*/ 2419263 h 4399344"/>
                <a:gd name="connsiteX45" fmla="*/ 3348776 w 9350488"/>
                <a:gd name="connsiteY45" fmla="*/ 2414068 h 4399344"/>
                <a:gd name="connsiteX46" fmla="*/ 3338897 w 9350488"/>
                <a:gd name="connsiteY46" fmla="*/ 2400437 h 4399344"/>
                <a:gd name="connsiteX47" fmla="*/ 3321761 w 9350488"/>
                <a:gd name="connsiteY47" fmla="*/ 2379667 h 4399344"/>
                <a:gd name="connsiteX48" fmla="*/ 3315545 w 9350488"/>
                <a:gd name="connsiteY48" fmla="*/ 2368216 h 4399344"/>
                <a:gd name="connsiteX49" fmla="*/ 3311081 w 9350488"/>
                <a:gd name="connsiteY49" fmla="*/ 2362057 h 4399344"/>
                <a:gd name="connsiteX50" fmla="*/ 2309562 w 9350488"/>
                <a:gd name="connsiteY50" fmla="*/ 639619 h 4399344"/>
                <a:gd name="connsiteX51" fmla="*/ 317118 w 9350488"/>
                <a:gd name="connsiteY51" fmla="*/ 639619 h 4399344"/>
                <a:gd name="connsiteX52" fmla="*/ 1 w 9350488"/>
                <a:gd name="connsiteY52" fmla="*/ 322501 h 4399344"/>
                <a:gd name="connsiteX53" fmla="*/ 317119 w 9350488"/>
                <a:gd name="connsiteY53" fmla="*/ 5383 h 4399344"/>
                <a:gd name="connsiteX54" fmla="*/ 2436279 w 9350488"/>
                <a:gd name="connsiteY54" fmla="*/ 5383 h 4399344"/>
                <a:gd name="connsiteX55" fmla="*/ 2448735 w 9350488"/>
                <a:gd name="connsiteY55" fmla="*/ 2523 h 4399344"/>
                <a:gd name="connsiteX56" fmla="*/ 2627103 w 9350488"/>
                <a:gd name="connsiteY56" fmla="*/ 31715 h 4399344"/>
                <a:gd name="connsiteX57" fmla="*/ 2650943 w 9350488"/>
                <a:gd name="connsiteY57" fmla="*/ 46228 h 4399344"/>
                <a:gd name="connsiteX58" fmla="*/ 2675472 w 9350488"/>
                <a:gd name="connsiteY58" fmla="*/ 59542 h 4399344"/>
                <a:gd name="connsiteX59" fmla="*/ 2790366 w 9350488"/>
                <a:gd name="connsiteY59" fmla="*/ 199065 h 4399344"/>
                <a:gd name="connsiteX60" fmla="*/ 2794154 w 9350488"/>
                <a:gd name="connsiteY60" fmla="*/ 211270 h 4399344"/>
                <a:gd name="connsiteX61" fmla="*/ 3767495 w 9350488"/>
                <a:gd name="connsiteY61" fmla="*/ 1885246 h 4399344"/>
                <a:gd name="connsiteX62" fmla="*/ 5703881 w 9350488"/>
                <a:gd name="connsiteY62" fmla="*/ 1885246 h 4399344"/>
                <a:gd name="connsiteX63" fmla="*/ 5716337 w 9350488"/>
                <a:gd name="connsiteY63" fmla="*/ 1882386 h 4399344"/>
                <a:gd name="connsiteX64" fmla="*/ 5894704 w 9350488"/>
                <a:gd name="connsiteY64" fmla="*/ 1911577 h 4399344"/>
                <a:gd name="connsiteX65" fmla="*/ 5930433 w 9350488"/>
                <a:gd name="connsiteY65" fmla="*/ 1933328 h 4399344"/>
                <a:gd name="connsiteX66" fmla="*/ 5943074 w 9350488"/>
                <a:gd name="connsiteY66" fmla="*/ 1939405 h 4399344"/>
                <a:gd name="connsiteX67" fmla="*/ 6044613 w 9350488"/>
                <a:gd name="connsiteY67" fmla="*/ 2051207 h 4399344"/>
                <a:gd name="connsiteX68" fmla="*/ 6057322 w 9350488"/>
                <a:gd name="connsiteY68" fmla="*/ 2083506 h 4399344"/>
                <a:gd name="connsiteX69" fmla="*/ 7035096 w 9350488"/>
                <a:gd name="connsiteY69" fmla="*/ 3765107 h 4399344"/>
                <a:gd name="connsiteX70" fmla="*/ 9033370 w 9350488"/>
                <a:gd name="connsiteY70" fmla="*/ 3765107 h 4399344"/>
                <a:gd name="connsiteX71" fmla="*/ 9210674 w 9350488"/>
                <a:gd name="connsiteY71" fmla="*/ 3819266 h 439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9350488" h="4399344">
                  <a:moveTo>
                    <a:pt x="9210674" y="3819266"/>
                  </a:moveTo>
                  <a:cubicBezTo>
                    <a:pt x="9295028" y="3876255"/>
                    <a:pt x="9350488" y="3972763"/>
                    <a:pt x="9350488" y="4082226"/>
                  </a:cubicBezTo>
                  <a:cubicBezTo>
                    <a:pt x="9350488" y="4257365"/>
                    <a:pt x="9208509" y="4399344"/>
                    <a:pt x="9033370" y="4399344"/>
                  </a:cubicBezTo>
                  <a:lnTo>
                    <a:pt x="6852320" y="4399344"/>
                  </a:lnTo>
                  <a:lnTo>
                    <a:pt x="6844759" y="4398581"/>
                  </a:lnTo>
                  <a:lnTo>
                    <a:pt x="6831730" y="4398964"/>
                  </a:lnTo>
                  <a:lnTo>
                    <a:pt x="6805150" y="4394589"/>
                  </a:lnTo>
                  <a:lnTo>
                    <a:pt x="6788410" y="4392901"/>
                  </a:lnTo>
                  <a:lnTo>
                    <a:pt x="6781081" y="4390626"/>
                  </a:lnTo>
                  <a:lnTo>
                    <a:pt x="6771692" y="4389080"/>
                  </a:lnTo>
                  <a:lnTo>
                    <a:pt x="6748678" y="4380567"/>
                  </a:lnTo>
                  <a:lnTo>
                    <a:pt x="6728884" y="4374423"/>
                  </a:lnTo>
                  <a:lnTo>
                    <a:pt x="6722076" y="4370728"/>
                  </a:lnTo>
                  <a:lnTo>
                    <a:pt x="6714626" y="4367972"/>
                  </a:lnTo>
                  <a:lnTo>
                    <a:pt x="6695104" y="4356088"/>
                  </a:lnTo>
                  <a:lnTo>
                    <a:pt x="6675017" y="4345185"/>
                  </a:lnTo>
                  <a:lnTo>
                    <a:pt x="6668890" y="4340130"/>
                  </a:lnTo>
                  <a:lnTo>
                    <a:pt x="6662274" y="4336102"/>
                  </a:lnTo>
                  <a:lnTo>
                    <a:pt x="6647012" y="4322079"/>
                  </a:lnTo>
                  <a:lnTo>
                    <a:pt x="6628085" y="4306462"/>
                  </a:lnTo>
                  <a:lnTo>
                    <a:pt x="6622029" y="4299122"/>
                  </a:lnTo>
                  <a:lnTo>
                    <a:pt x="6616378" y="4293931"/>
                  </a:lnTo>
                  <a:lnTo>
                    <a:pt x="6606505" y="4280307"/>
                  </a:lnTo>
                  <a:lnTo>
                    <a:pt x="6589361" y="4259529"/>
                  </a:lnTo>
                  <a:lnTo>
                    <a:pt x="6583143" y="4248073"/>
                  </a:lnTo>
                  <a:lnTo>
                    <a:pt x="6578683" y="4241920"/>
                  </a:lnTo>
                  <a:lnTo>
                    <a:pt x="5577164" y="2519482"/>
                  </a:lnTo>
                  <a:lnTo>
                    <a:pt x="3584720" y="2519482"/>
                  </a:lnTo>
                  <a:lnTo>
                    <a:pt x="3577151" y="2518719"/>
                  </a:lnTo>
                  <a:lnTo>
                    <a:pt x="3564128" y="2519102"/>
                  </a:lnTo>
                  <a:lnTo>
                    <a:pt x="3537559" y="2514728"/>
                  </a:lnTo>
                  <a:lnTo>
                    <a:pt x="3520810" y="2513039"/>
                  </a:lnTo>
                  <a:lnTo>
                    <a:pt x="3513476" y="2510763"/>
                  </a:lnTo>
                  <a:lnTo>
                    <a:pt x="3504091" y="2509217"/>
                  </a:lnTo>
                  <a:lnTo>
                    <a:pt x="3481082" y="2500707"/>
                  </a:lnTo>
                  <a:lnTo>
                    <a:pt x="3461284" y="2494561"/>
                  </a:lnTo>
                  <a:lnTo>
                    <a:pt x="3454474" y="2490865"/>
                  </a:lnTo>
                  <a:lnTo>
                    <a:pt x="3447024" y="2488109"/>
                  </a:lnTo>
                  <a:lnTo>
                    <a:pt x="3427503" y="2476226"/>
                  </a:lnTo>
                  <a:lnTo>
                    <a:pt x="3407416" y="2465323"/>
                  </a:lnTo>
                  <a:lnTo>
                    <a:pt x="3401290" y="2460268"/>
                  </a:lnTo>
                  <a:lnTo>
                    <a:pt x="3394672" y="2456239"/>
                  </a:lnTo>
                  <a:lnTo>
                    <a:pt x="3379407" y="2442213"/>
                  </a:lnTo>
                  <a:lnTo>
                    <a:pt x="3360484" y="2426600"/>
                  </a:lnTo>
                  <a:lnTo>
                    <a:pt x="3354430" y="2419263"/>
                  </a:lnTo>
                  <a:lnTo>
                    <a:pt x="3348776" y="2414068"/>
                  </a:lnTo>
                  <a:lnTo>
                    <a:pt x="3338897" y="2400437"/>
                  </a:lnTo>
                  <a:lnTo>
                    <a:pt x="3321761" y="2379667"/>
                  </a:lnTo>
                  <a:lnTo>
                    <a:pt x="3315545" y="2368216"/>
                  </a:lnTo>
                  <a:lnTo>
                    <a:pt x="3311081" y="2362057"/>
                  </a:lnTo>
                  <a:lnTo>
                    <a:pt x="2309562" y="639619"/>
                  </a:lnTo>
                  <a:lnTo>
                    <a:pt x="317118" y="639619"/>
                  </a:lnTo>
                  <a:cubicBezTo>
                    <a:pt x="141979" y="639619"/>
                    <a:pt x="0" y="497640"/>
                    <a:pt x="1" y="322501"/>
                  </a:cubicBezTo>
                  <a:cubicBezTo>
                    <a:pt x="0" y="147362"/>
                    <a:pt x="141979" y="5383"/>
                    <a:pt x="317119" y="5383"/>
                  </a:cubicBezTo>
                  <a:lnTo>
                    <a:pt x="2436279" y="5383"/>
                  </a:lnTo>
                  <a:lnTo>
                    <a:pt x="2448735" y="2523"/>
                  </a:lnTo>
                  <a:cubicBezTo>
                    <a:pt x="2510031" y="-5274"/>
                    <a:pt x="2572102" y="5149"/>
                    <a:pt x="2627103" y="31715"/>
                  </a:cubicBezTo>
                  <a:lnTo>
                    <a:pt x="2650943" y="46228"/>
                  </a:lnTo>
                  <a:lnTo>
                    <a:pt x="2675472" y="59542"/>
                  </a:lnTo>
                  <a:cubicBezTo>
                    <a:pt x="2726084" y="93735"/>
                    <a:pt x="2766295" y="142156"/>
                    <a:pt x="2790366" y="199065"/>
                  </a:cubicBezTo>
                  <a:lnTo>
                    <a:pt x="2794154" y="211270"/>
                  </a:lnTo>
                  <a:lnTo>
                    <a:pt x="3767495" y="1885246"/>
                  </a:lnTo>
                  <a:lnTo>
                    <a:pt x="5703881" y="1885246"/>
                  </a:lnTo>
                  <a:lnTo>
                    <a:pt x="5716337" y="1882386"/>
                  </a:lnTo>
                  <a:cubicBezTo>
                    <a:pt x="5777633" y="1874589"/>
                    <a:pt x="5839704" y="1885011"/>
                    <a:pt x="5894704" y="1911577"/>
                  </a:cubicBezTo>
                  <a:lnTo>
                    <a:pt x="5930433" y="1933328"/>
                  </a:lnTo>
                  <a:lnTo>
                    <a:pt x="5943074" y="1939405"/>
                  </a:lnTo>
                  <a:cubicBezTo>
                    <a:pt x="5985251" y="1967899"/>
                    <a:pt x="6020204" y="2006273"/>
                    <a:pt x="6044613" y="2051207"/>
                  </a:cubicBezTo>
                  <a:lnTo>
                    <a:pt x="6057322" y="2083506"/>
                  </a:lnTo>
                  <a:lnTo>
                    <a:pt x="7035096" y="3765107"/>
                  </a:lnTo>
                  <a:lnTo>
                    <a:pt x="9033370" y="3765107"/>
                  </a:lnTo>
                  <a:cubicBezTo>
                    <a:pt x="9099047" y="3765107"/>
                    <a:pt x="9160061" y="3785073"/>
                    <a:pt x="9210674" y="38192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 rot="19805282">
              <a:off x="1100786" y="3962064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 rot="19805282">
              <a:off x="2976655" y="2907046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 rot="19805282">
              <a:off x="4856481" y="3966200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 rot="19805282">
              <a:off x="6750373" y="2907049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 rot="19805282">
              <a:off x="10518517" y="2907047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 rot="19805282">
              <a:off x="8614859" y="3962065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3100417" y="3031426"/>
              <a:ext cx="387383" cy="38547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878905" y="3031426"/>
              <a:ext cx="377843" cy="362576"/>
            </a:xfrm>
            <a:custGeom>
              <a:avLst/>
              <a:gdLst>
                <a:gd name="T0" fmla="*/ 80 w 198"/>
                <a:gd name="T1" fmla="*/ 39 h 190"/>
                <a:gd name="T2" fmla="*/ 32 w 198"/>
                <a:gd name="T3" fmla="*/ 39 h 190"/>
                <a:gd name="T4" fmla="*/ 24 w 198"/>
                <a:gd name="T5" fmla="*/ 52 h 190"/>
                <a:gd name="T6" fmla="*/ 32 w 198"/>
                <a:gd name="T7" fmla="*/ 65 h 190"/>
                <a:gd name="T8" fmla="*/ 80 w 198"/>
                <a:gd name="T9" fmla="*/ 65 h 190"/>
                <a:gd name="T10" fmla="*/ 80 w 198"/>
                <a:gd name="T11" fmla="*/ 39 h 190"/>
                <a:gd name="T12" fmla="*/ 80 w 198"/>
                <a:gd name="T13" fmla="*/ 39 h 190"/>
                <a:gd name="T14" fmla="*/ 114 w 198"/>
                <a:gd name="T15" fmla="*/ 65 h 190"/>
                <a:gd name="T16" fmla="*/ 170 w 198"/>
                <a:gd name="T17" fmla="*/ 65 h 190"/>
                <a:gd name="T18" fmla="*/ 177 w 198"/>
                <a:gd name="T19" fmla="*/ 65 h 190"/>
                <a:gd name="T20" fmla="*/ 179 w 198"/>
                <a:gd name="T21" fmla="*/ 69 h 190"/>
                <a:gd name="T22" fmla="*/ 194 w 198"/>
                <a:gd name="T23" fmla="*/ 93 h 190"/>
                <a:gd name="T24" fmla="*/ 198 w 198"/>
                <a:gd name="T25" fmla="*/ 99 h 190"/>
                <a:gd name="T26" fmla="*/ 194 w 198"/>
                <a:gd name="T27" fmla="*/ 103 h 190"/>
                <a:gd name="T28" fmla="*/ 179 w 198"/>
                <a:gd name="T29" fmla="*/ 127 h 190"/>
                <a:gd name="T30" fmla="*/ 177 w 198"/>
                <a:gd name="T31" fmla="*/ 134 h 190"/>
                <a:gd name="T32" fmla="*/ 170 w 198"/>
                <a:gd name="T33" fmla="*/ 134 h 190"/>
                <a:gd name="T34" fmla="*/ 114 w 198"/>
                <a:gd name="T35" fmla="*/ 134 h 190"/>
                <a:gd name="T36" fmla="*/ 114 w 198"/>
                <a:gd name="T37" fmla="*/ 164 h 190"/>
                <a:gd name="T38" fmla="*/ 164 w 198"/>
                <a:gd name="T39" fmla="*/ 164 h 190"/>
                <a:gd name="T40" fmla="*/ 164 w 198"/>
                <a:gd name="T41" fmla="*/ 190 h 190"/>
                <a:gd name="T42" fmla="*/ 37 w 198"/>
                <a:gd name="T43" fmla="*/ 190 h 190"/>
                <a:gd name="T44" fmla="*/ 37 w 198"/>
                <a:gd name="T45" fmla="*/ 164 h 190"/>
                <a:gd name="T46" fmla="*/ 82 w 198"/>
                <a:gd name="T47" fmla="*/ 164 h 190"/>
                <a:gd name="T48" fmla="*/ 82 w 198"/>
                <a:gd name="T49" fmla="*/ 86 h 190"/>
                <a:gd name="T50" fmla="*/ 26 w 198"/>
                <a:gd name="T51" fmla="*/ 86 h 190"/>
                <a:gd name="T52" fmla="*/ 19 w 198"/>
                <a:gd name="T53" fmla="*/ 86 h 190"/>
                <a:gd name="T54" fmla="*/ 17 w 198"/>
                <a:gd name="T55" fmla="*/ 80 h 190"/>
                <a:gd name="T56" fmla="*/ 2 w 198"/>
                <a:gd name="T57" fmla="*/ 56 h 190"/>
                <a:gd name="T58" fmla="*/ 0 w 198"/>
                <a:gd name="T59" fmla="*/ 52 h 190"/>
                <a:gd name="T60" fmla="*/ 2 w 198"/>
                <a:gd name="T61" fmla="*/ 45 h 190"/>
                <a:gd name="T62" fmla="*/ 17 w 198"/>
                <a:gd name="T63" fmla="*/ 21 h 190"/>
                <a:gd name="T64" fmla="*/ 19 w 198"/>
                <a:gd name="T65" fmla="*/ 17 h 190"/>
                <a:gd name="T66" fmla="*/ 26 w 198"/>
                <a:gd name="T67" fmla="*/ 17 h 190"/>
                <a:gd name="T68" fmla="*/ 82 w 198"/>
                <a:gd name="T69" fmla="*/ 17 h 190"/>
                <a:gd name="T70" fmla="*/ 82 w 198"/>
                <a:gd name="T71" fmla="*/ 13 h 190"/>
                <a:gd name="T72" fmla="*/ 99 w 198"/>
                <a:gd name="T73" fmla="*/ 0 h 190"/>
                <a:gd name="T74" fmla="*/ 114 w 198"/>
                <a:gd name="T75" fmla="*/ 13 h 190"/>
                <a:gd name="T76" fmla="*/ 114 w 198"/>
                <a:gd name="T77" fmla="*/ 65 h 190"/>
                <a:gd name="T78" fmla="*/ 114 w 198"/>
                <a:gd name="T79" fmla="*/ 65 h 190"/>
                <a:gd name="T80" fmla="*/ 166 w 198"/>
                <a:gd name="T81" fmla="*/ 84 h 190"/>
                <a:gd name="T82" fmla="*/ 116 w 198"/>
                <a:gd name="T83" fmla="*/ 84 h 190"/>
                <a:gd name="T84" fmla="*/ 116 w 198"/>
                <a:gd name="T85" fmla="*/ 112 h 190"/>
                <a:gd name="T86" fmla="*/ 166 w 198"/>
                <a:gd name="T87" fmla="*/ 112 h 190"/>
                <a:gd name="T88" fmla="*/ 175 w 198"/>
                <a:gd name="T89" fmla="*/ 99 h 190"/>
                <a:gd name="T90" fmla="*/ 166 w 198"/>
                <a:gd name="T91" fmla="*/ 8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005051" y="4114114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8773924" y="4087398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3474579" y="3956327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454235" y="3956327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9440759" y="2943490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476570" y="2943490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205729" y="5176348"/>
            <a:ext cx="2537702" cy="824682"/>
            <a:chOff x="1929542" y="4908274"/>
            <a:chExt cx="2729132" cy="782003"/>
          </a:xfrm>
        </p:grpSpPr>
        <p:sp>
          <p:nvSpPr>
            <p:cNvPr id="44" name="TextBox 43"/>
            <p:cNvSpPr txBox="1"/>
            <p:nvPr/>
          </p:nvSpPr>
          <p:spPr>
            <a:xfrm>
              <a:off x="2519031" y="4908274"/>
              <a:ext cx="1550153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29542" y="5195350"/>
              <a:ext cx="2729132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85385" y="5201374"/>
            <a:ext cx="2537702" cy="799656"/>
            <a:chOff x="5703260" y="4932005"/>
            <a:chExt cx="2729132" cy="758272"/>
          </a:xfrm>
        </p:grpSpPr>
        <p:sp>
          <p:nvSpPr>
            <p:cNvPr id="48" name="TextBox 47"/>
            <p:cNvSpPr txBox="1"/>
            <p:nvPr/>
          </p:nvSpPr>
          <p:spPr>
            <a:xfrm>
              <a:off x="6292750" y="4932005"/>
              <a:ext cx="1550153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703260" y="5195350"/>
              <a:ext cx="2729132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168723" y="1709795"/>
            <a:ext cx="2611174" cy="815016"/>
            <a:chOff x="4038291" y="1621125"/>
            <a:chExt cx="2304129" cy="772840"/>
          </a:xfrm>
        </p:grpSpPr>
        <p:sp>
          <p:nvSpPr>
            <p:cNvPr id="50" name="TextBox 49"/>
            <p:cNvSpPr txBox="1"/>
            <p:nvPr/>
          </p:nvSpPr>
          <p:spPr>
            <a:xfrm>
              <a:off x="4554393" y="1621125"/>
              <a:ext cx="1271925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38291" y="1899037"/>
              <a:ext cx="2304129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114883" y="1721694"/>
            <a:ext cx="2611174" cy="803111"/>
            <a:chOff x="7780247" y="1632414"/>
            <a:chExt cx="2304129" cy="761553"/>
          </a:xfrm>
        </p:grpSpPr>
        <p:sp>
          <p:nvSpPr>
            <p:cNvPr id="52" name="TextBox 51"/>
            <p:cNvSpPr txBox="1"/>
            <p:nvPr/>
          </p:nvSpPr>
          <p:spPr>
            <a:xfrm>
              <a:off x="8296348" y="1632414"/>
              <a:ext cx="1271925" cy="311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80247" y="1899037"/>
              <a:ext cx="2304129" cy="494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2"/>
          <p:cNvGrpSpPr/>
          <p:nvPr/>
        </p:nvGrpSpPr>
        <p:grpSpPr>
          <a:xfrm>
            <a:off x="1286157" y="2116220"/>
            <a:ext cx="4714616" cy="3942175"/>
            <a:chOff x="914400" y="1504950"/>
            <a:chExt cx="3352800" cy="2803478"/>
          </a:xfrm>
        </p:grpSpPr>
        <p:grpSp>
          <p:nvGrpSpPr>
            <p:cNvPr id="3" name="Group 75"/>
            <p:cNvGrpSpPr/>
            <p:nvPr/>
          </p:nvGrpSpPr>
          <p:grpSpPr>
            <a:xfrm>
              <a:off x="914400" y="1988353"/>
              <a:ext cx="1600141" cy="2247693"/>
              <a:chOff x="2513013" y="1857375"/>
              <a:chExt cx="1965325" cy="2760662"/>
            </a:xfrm>
            <a:solidFill>
              <a:schemeClr val="tx1">
                <a:lumMod val="25000"/>
                <a:lumOff val="75000"/>
              </a:schemeClr>
            </a:solidFill>
          </p:grpSpPr>
          <p:sp>
            <p:nvSpPr>
              <p:cNvPr id="2053" name="Freeform 5"/>
              <p:cNvSpPr/>
              <p:nvPr/>
            </p:nvSpPr>
            <p:spPr bwMode="auto">
              <a:xfrm>
                <a:off x="3297238" y="3122613"/>
                <a:ext cx="133350" cy="254000"/>
              </a:xfrm>
              <a:custGeom>
                <a:avLst/>
                <a:gdLst/>
                <a:ahLst/>
                <a:cxnLst>
                  <a:cxn ang="0">
                    <a:pos x="25" y="4"/>
                  </a:cxn>
                  <a:cxn ang="0">
                    <a:pos x="42" y="80"/>
                  </a:cxn>
                  <a:cxn ang="0">
                    <a:pos x="71" y="107"/>
                  </a:cxn>
                  <a:cxn ang="0">
                    <a:pos x="74" y="141"/>
                  </a:cxn>
                  <a:cxn ang="0">
                    <a:pos x="9" y="99"/>
                  </a:cxn>
                  <a:cxn ang="0">
                    <a:pos x="18" y="9"/>
                  </a:cxn>
                  <a:cxn ang="0">
                    <a:pos x="25" y="4"/>
                  </a:cxn>
                </a:cxnLst>
                <a:rect l="0" t="0" r="r" b="b"/>
                <a:pathLst>
                  <a:path w="74" h="141">
                    <a:moveTo>
                      <a:pt x="25" y="4"/>
                    </a:moveTo>
                    <a:cubicBezTo>
                      <a:pt x="25" y="4"/>
                      <a:pt x="27" y="66"/>
                      <a:pt x="42" y="80"/>
                    </a:cubicBezTo>
                    <a:cubicBezTo>
                      <a:pt x="57" y="95"/>
                      <a:pt x="71" y="107"/>
                      <a:pt x="71" y="107"/>
                    </a:cubicBezTo>
                    <a:cubicBezTo>
                      <a:pt x="74" y="141"/>
                      <a:pt x="74" y="141"/>
                      <a:pt x="74" y="141"/>
                    </a:cubicBezTo>
                    <a:cubicBezTo>
                      <a:pt x="9" y="99"/>
                      <a:pt x="9" y="99"/>
                      <a:pt x="9" y="99"/>
                    </a:cubicBezTo>
                    <a:cubicBezTo>
                      <a:pt x="9" y="99"/>
                      <a:pt x="0" y="24"/>
                      <a:pt x="18" y="9"/>
                    </a:cubicBezTo>
                    <a:cubicBezTo>
                      <a:pt x="29" y="0"/>
                      <a:pt x="25" y="4"/>
                      <a:pt x="25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4" name="Freeform 6"/>
              <p:cNvSpPr/>
              <p:nvPr/>
            </p:nvSpPr>
            <p:spPr bwMode="auto">
              <a:xfrm>
                <a:off x="3035300" y="2478088"/>
                <a:ext cx="196850" cy="349250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41" y="34"/>
                  </a:cxn>
                  <a:cxn ang="0">
                    <a:pos x="77" y="103"/>
                  </a:cxn>
                  <a:cxn ang="0">
                    <a:pos x="108" y="171"/>
                  </a:cxn>
                  <a:cxn ang="0">
                    <a:pos x="13" y="0"/>
                  </a:cxn>
                </a:cxnLst>
                <a:rect l="0" t="0" r="r" b="b"/>
                <a:pathLst>
                  <a:path w="110" h="194">
                    <a:moveTo>
                      <a:pt x="13" y="0"/>
                    </a:moveTo>
                    <a:cubicBezTo>
                      <a:pt x="13" y="0"/>
                      <a:pt x="39" y="4"/>
                      <a:pt x="41" y="34"/>
                    </a:cubicBezTo>
                    <a:cubicBezTo>
                      <a:pt x="41" y="34"/>
                      <a:pt x="51" y="69"/>
                      <a:pt x="77" y="103"/>
                    </a:cubicBezTo>
                    <a:cubicBezTo>
                      <a:pt x="103" y="138"/>
                      <a:pt x="110" y="147"/>
                      <a:pt x="108" y="171"/>
                    </a:cubicBezTo>
                    <a:cubicBezTo>
                      <a:pt x="106" y="194"/>
                      <a:pt x="0" y="21"/>
                      <a:pt x="1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5" name="Freeform 7"/>
              <p:cNvSpPr/>
              <p:nvPr/>
            </p:nvSpPr>
            <p:spPr bwMode="auto">
              <a:xfrm>
                <a:off x="3744913" y="2965450"/>
                <a:ext cx="374650" cy="122237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36" y="16"/>
                  </a:cxn>
                  <a:cxn ang="0">
                    <a:pos x="72" y="6"/>
                  </a:cxn>
                  <a:cxn ang="0">
                    <a:pos x="106" y="8"/>
                  </a:cxn>
                  <a:cxn ang="0">
                    <a:pos x="146" y="17"/>
                  </a:cxn>
                  <a:cxn ang="0">
                    <a:pos x="209" y="62"/>
                  </a:cxn>
                  <a:cxn ang="0">
                    <a:pos x="192" y="63"/>
                  </a:cxn>
                  <a:cxn ang="0">
                    <a:pos x="170" y="62"/>
                  </a:cxn>
                  <a:cxn ang="0">
                    <a:pos x="142" y="64"/>
                  </a:cxn>
                  <a:cxn ang="0">
                    <a:pos x="116" y="61"/>
                  </a:cxn>
                  <a:cxn ang="0">
                    <a:pos x="107" y="67"/>
                  </a:cxn>
                  <a:cxn ang="0">
                    <a:pos x="4" y="68"/>
                  </a:cxn>
                  <a:cxn ang="0">
                    <a:pos x="0" y="19"/>
                  </a:cxn>
                </a:cxnLst>
                <a:rect l="0" t="0" r="r" b="b"/>
                <a:pathLst>
                  <a:path w="209" h="68">
                    <a:moveTo>
                      <a:pt x="0" y="19"/>
                    </a:moveTo>
                    <a:cubicBezTo>
                      <a:pt x="0" y="19"/>
                      <a:pt x="21" y="17"/>
                      <a:pt x="36" y="16"/>
                    </a:cubicBezTo>
                    <a:cubicBezTo>
                      <a:pt x="52" y="14"/>
                      <a:pt x="63" y="9"/>
                      <a:pt x="72" y="6"/>
                    </a:cubicBezTo>
                    <a:cubicBezTo>
                      <a:pt x="81" y="2"/>
                      <a:pt x="90" y="0"/>
                      <a:pt x="106" y="8"/>
                    </a:cubicBezTo>
                    <a:cubicBezTo>
                      <a:pt x="123" y="16"/>
                      <a:pt x="136" y="14"/>
                      <a:pt x="146" y="17"/>
                    </a:cubicBezTo>
                    <a:cubicBezTo>
                      <a:pt x="156" y="21"/>
                      <a:pt x="206" y="54"/>
                      <a:pt x="209" y="62"/>
                    </a:cubicBezTo>
                    <a:cubicBezTo>
                      <a:pt x="209" y="62"/>
                      <a:pt x="200" y="67"/>
                      <a:pt x="192" y="63"/>
                    </a:cubicBezTo>
                    <a:cubicBezTo>
                      <a:pt x="192" y="63"/>
                      <a:pt x="176" y="67"/>
                      <a:pt x="170" y="62"/>
                    </a:cubicBezTo>
                    <a:cubicBezTo>
                      <a:pt x="170" y="62"/>
                      <a:pt x="149" y="68"/>
                      <a:pt x="142" y="64"/>
                    </a:cubicBezTo>
                    <a:cubicBezTo>
                      <a:pt x="142" y="64"/>
                      <a:pt x="120" y="61"/>
                      <a:pt x="116" y="61"/>
                    </a:cubicBezTo>
                    <a:cubicBezTo>
                      <a:pt x="116" y="61"/>
                      <a:pt x="113" y="67"/>
                      <a:pt x="107" y="67"/>
                    </a:cubicBezTo>
                    <a:cubicBezTo>
                      <a:pt x="100" y="67"/>
                      <a:pt x="4" y="68"/>
                      <a:pt x="4" y="68"/>
                    </a:cubicBezTo>
                    <a:lnTo>
                      <a:pt x="0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6" name="Freeform 8"/>
              <p:cNvSpPr/>
              <p:nvPr/>
            </p:nvSpPr>
            <p:spPr bwMode="auto">
              <a:xfrm>
                <a:off x="2700338" y="1857375"/>
                <a:ext cx="446088" cy="563562"/>
              </a:xfrm>
              <a:custGeom>
                <a:avLst/>
                <a:gdLst/>
                <a:ahLst/>
                <a:cxnLst>
                  <a:cxn ang="0">
                    <a:pos x="53" y="268"/>
                  </a:cxn>
                  <a:cxn ang="0">
                    <a:pos x="40" y="227"/>
                  </a:cxn>
                  <a:cxn ang="0">
                    <a:pos x="7" y="115"/>
                  </a:cxn>
                  <a:cxn ang="0">
                    <a:pos x="40" y="58"/>
                  </a:cxn>
                  <a:cxn ang="0">
                    <a:pos x="189" y="57"/>
                  </a:cxn>
                  <a:cxn ang="0">
                    <a:pos x="209" y="57"/>
                  </a:cxn>
                  <a:cxn ang="0">
                    <a:pos x="229" y="55"/>
                  </a:cxn>
                  <a:cxn ang="0">
                    <a:pos x="211" y="63"/>
                  </a:cxn>
                  <a:cxn ang="0">
                    <a:pos x="244" y="77"/>
                  </a:cxn>
                  <a:cxn ang="0">
                    <a:pos x="225" y="72"/>
                  </a:cxn>
                  <a:cxn ang="0">
                    <a:pos x="248" y="87"/>
                  </a:cxn>
                  <a:cxn ang="0">
                    <a:pos x="233" y="83"/>
                  </a:cxn>
                  <a:cxn ang="0">
                    <a:pos x="243" y="109"/>
                  </a:cxn>
                  <a:cxn ang="0">
                    <a:pos x="229" y="87"/>
                  </a:cxn>
                  <a:cxn ang="0">
                    <a:pos x="229" y="112"/>
                  </a:cxn>
                  <a:cxn ang="0">
                    <a:pos x="212" y="96"/>
                  </a:cxn>
                  <a:cxn ang="0">
                    <a:pos x="223" y="163"/>
                  </a:cxn>
                  <a:cxn ang="0">
                    <a:pos x="223" y="180"/>
                  </a:cxn>
                  <a:cxn ang="0">
                    <a:pos x="238" y="215"/>
                  </a:cxn>
                  <a:cxn ang="0">
                    <a:pos x="229" y="221"/>
                  </a:cxn>
                  <a:cxn ang="0">
                    <a:pos x="223" y="227"/>
                  </a:cxn>
                  <a:cxn ang="0">
                    <a:pos x="217" y="244"/>
                  </a:cxn>
                  <a:cxn ang="0">
                    <a:pos x="217" y="255"/>
                  </a:cxn>
                  <a:cxn ang="0">
                    <a:pos x="213" y="268"/>
                  </a:cxn>
                  <a:cxn ang="0">
                    <a:pos x="200" y="296"/>
                  </a:cxn>
                  <a:cxn ang="0">
                    <a:pos x="164" y="305"/>
                  </a:cxn>
                  <a:cxn ang="0">
                    <a:pos x="53" y="268"/>
                  </a:cxn>
                </a:cxnLst>
                <a:rect l="0" t="0" r="r" b="b"/>
                <a:pathLst>
                  <a:path w="249" h="314">
                    <a:moveTo>
                      <a:pt x="53" y="268"/>
                    </a:moveTo>
                    <a:cubicBezTo>
                      <a:pt x="53" y="268"/>
                      <a:pt x="54" y="253"/>
                      <a:pt x="40" y="227"/>
                    </a:cubicBezTo>
                    <a:cubicBezTo>
                      <a:pt x="40" y="227"/>
                      <a:pt x="0" y="169"/>
                      <a:pt x="7" y="115"/>
                    </a:cubicBezTo>
                    <a:cubicBezTo>
                      <a:pt x="7" y="115"/>
                      <a:pt x="18" y="64"/>
                      <a:pt x="40" y="58"/>
                    </a:cubicBezTo>
                    <a:cubicBezTo>
                      <a:pt x="40" y="58"/>
                      <a:pt x="76" y="0"/>
                      <a:pt x="189" y="57"/>
                    </a:cubicBezTo>
                    <a:cubicBezTo>
                      <a:pt x="189" y="57"/>
                      <a:pt x="204" y="55"/>
                      <a:pt x="209" y="57"/>
                    </a:cubicBezTo>
                    <a:cubicBezTo>
                      <a:pt x="209" y="57"/>
                      <a:pt x="220" y="43"/>
                      <a:pt x="229" y="55"/>
                    </a:cubicBezTo>
                    <a:cubicBezTo>
                      <a:pt x="229" y="55"/>
                      <a:pt x="217" y="48"/>
                      <a:pt x="211" y="63"/>
                    </a:cubicBezTo>
                    <a:cubicBezTo>
                      <a:pt x="211" y="63"/>
                      <a:pt x="242" y="61"/>
                      <a:pt x="244" y="77"/>
                    </a:cubicBezTo>
                    <a:cubicBezTo>
                      <a:pt x="244" y="77"/>
                      <a:pt x="232" y="67"/>
                      <a:pt x="225" y="72"/>
                    </a:cubicBezTo>
                    <a:cubicBezTo>
                      <a:pt x="225" y="72"/>
                      <a:pt x="249" y="80"/>
                      <a:pt x="248" y="87"/>
                    </a:cubicBezTo>
                    <a:cubicBezTo>
                      <a:pt x="248" y="87"/>
                      <a:pt x="239" y="78"/>
                      <a:pt x="233" y="83"/>
                    </a:cubicBezTo>
                    <a:cubicBezTo>
                      <a:pt x="233" y="83"/>
                      <a:pt x="249" y="90"/>
                      <a:pt x="243" y="109"/>
                    </a:cubicBezTo>
                    <a:cubicBezTo>
                      <a:pt x="243" y="109"/>
                      <a:pt x="244" y="91"/>
                      <a:pt x="229" y="87"/>
                    </a:cubicBezTo>
                    <a:cubicBezTo>
                      <a:pt x="229" y="87"/>
                      <a:pt x="241" y="100"/>
                      <a:pt x="229" y="112"/>
                    </a:cubicBezTo>
                    <a:cubicBezTo>
                      <a:pt x="229" y="112"/>
                      <a:pt x="233" y="81"/>
                      <a:pt x="212" y="96"/>
                    </a:cubicBezTo>
                    <a:cubicBezTo>
                      <a:pt x="212" y="96"/>
                      <a:pt x="229" y="126"/>
                      <a:pt x="223" y="163"/>
                    </a:cubicBezTo>
                    <a:cubicBezTo>
                      <a:pt x="223" y="163"/>
                      <a:pt x="221" y="173"/>
                      <a:pt x="223" y="180"/>
                    </a:cubicBezTo>
                    <a:cubicBezTo>
                      <a:pt x="223" y="180"/>
                      <a:pt x="244" y="209"/>
                      <a:pt x="238" y="215"/>
                    </a:cubicBezTo>
                    <a:cubicBezTo>
                      <a:pt x="238" y="215"/>
                      <a:pt x="233" y="220"/>
                      <a:pt x="229" y="221"/>
                    </a:cubicBezTo>
                    <a:cubicBezTo>
                      <a:pt x="225" y="221"/>
                      <a:pt x="223" y="220"/>
                      <a:pt x="223" y="227"/>
                    </a:cubicBezTo>
                    <a:cubicBezTo>
                      <a:pt x="223" y="235"/>
                      <a:pt x="225" y="244"/>
                      <a:pt x="217" y="244"/>
                    </a:cubicBezTo>
                    <a:cubicBezTo>
                      <a:pt x="217" y="244"/>
                      <a:pt x="222" y="250"/>
                      <a:pt x="217" y="255"/>
                    </a:cubicBezTo>
                    <a:cubicBezTo>
                      <a:pt x="217" y="255"/>
                      <a:pt x="211" y="258"/>
                      <a:pt x="213" y="268"/>
                    </a:cubicBezTo>
                    <a:cubicBezTo>
                      <a:pt x="213" y="268"/>
                      <a:pt x="221" y="287"/>
                      <a:pt x="200" y="296"/>
                    </a:cubicBezTo>
                    <a:cubicBezTo>
                      <a:pt x="200" y="296"/>
                      <a:pt x="174" y="297"/>
                      <a:pt x="164" y="305"/>
                    </a:cubicBezTo>
                    <a:cubicBezTo>
                      <a:pt x="154" y="314"/>
                      <a:pt x="53" y="268"/>
                      <a:pt x="53" y="26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7" name="Freeform 9"/>
              <p:cNvSpPr/>
              <p:nvPr/>
            </p:nvSpPr>
            <p:spPr bwMode="auto">
              <a:xfrm>
                <a:off x="2651125" y="2324100"/>
                <a:ext cx="1125538" cy="1235075"/>
              </a:xfrm>
              <a:custGeom>
                <a:avLst/>
                <a:gdLst/>
                <a:ahLst/>
                <a:cxnLst>
                  <a:cxn ang="0">
                    <a:pos x="72" y="24"/>
                  </a:cxn>
                  <a:cxn ang="0">
                    <a:pos x="82" y="1"/>
                  </a:cxn>
                  <a:cxn ang="0">
                    <a:pos x="210" y="61"/>
                  </a:cxn>
                  <a:cxn ang="0">
                    <a:pos x="226" y="82"/>
                  </a:cxn>
                  <a:cxn ang="0">
                    <a:pos x="230" y="96"/>
                  </a:cxn>
                  <a:cxn ang="0">
                    <a:pos x="272" y="176"/>
                  </a:cxn>
                  <a:cxn ang="0">
                    <a:pos x="313" y="226"/>
                  </a:cxn>
                  <a:cxn ang="0">
                    <a:pos x="343" y="278"/>
                  </a:cxn>
                  <a:cxn ang="0">
                    <a:pos x="367" y="296"/>
                  </a:cxn>
                  <a:cxn ang="0">
                    <a:pos x="394" y="321"/>
                  </a:cxn>
                  <a:cxn ang="0">
                    <a:pos x="439" y="347"/>
                  </a:cxn>
                  <a:cxn ang="0">
                    <a:pos x="511" y="348"/>
                  </a:cxn>
                  <a:cxn ang="0">
                    <a:pos x="552" y="374"/>
                  </a:cxn>
                  <a:cxn ang="0">
                    <a:pos x="611" y="374"/>
                  </a:cxn>
                  <a:cxn ang="0">
                    <a:pos x="619" y="443"/>
                  </a:cxn>
                  <a:cxn ang="0">
                    <a:pos x="512" y="441"/>
                  </a:cxn>
                  <a:cxn ang="0">
                    <a:pos x="501" y="448"/>
                  </a:cxn>
                  <a:cxn ang="0">
                    <a:pos x="486" y="448"/>
                  </a:cxn>
                  <a:cxn ang="0">
                    <a:pos x="390" y="449"/>
                  </a:cxn>
                  <a:cxn ang="0">
                    <a:pos x="375" y="491"/>
                  </a:cxn>
                  <a:cxn ang="0">
                    <a:pos x="380" y="538"/>
                  </a:cxn>
                  <a:cxn ang="0">
                    <a:pos x="414" y="552"/>
                  </a:cxn>
                  <a:cxn ang="0">
                    <a:pos x="386" y="570"/>
                  </a:cxn>
                  <a:cxn ang="0">
                    <a:pos x="318" y="574"/>
                  </a:cxn>
                  <a:cxn ang="0">
                    <a:pos x="247" y="602"/>
                  </a:cxn>
                  <a:cxn ang="0">
                    <a:pos x="207" y="638"/>
                  </a:cxn>
                  <a:cxn ang="0">
                    <a:pos x="141" y="678"/>
                  </a:cxn>
                  <a:cxn ang="0">
                    <a:pos x="119" y="671"/>
                  </a:cxn>
                  <a:cxn ang="0">
                    <a:pos x="132" y="610"/>
                  </a:cxn>
                  <a:cxn ang="0">
                    <a:pos x="124" y="577"/>
                  </a:cxn>
                  <a:cxn ang="0">
                    <a:pos x="126" y="569"/>
                  </a:cxn>
                  <a:cxn ang="0">
                    <a:pos x="123" y="554"/>
                  </a:cxn>
                  <a:cxn ang="0">
                    <a:pos x="126" y="530"/>
                  </a:cxn>
                  <a:cxn ang="0">
                    <a:pos x="126" y="508"/>
                  </a:cxn>
                  <a:cxn ang="0">
                    <a:pos x="120" y="487"/>
                  </a:cxn>
                  <a:cxn ang="0">
                    <a:pos x="112" y="467"/>
                  </a:cxn>
                  <a:cxn ang="0">
                    <a:pos x="93" y="434"/>
                  </a:cxn>
                  <a:cxn ang="0">
                    <a:pos x="85" y="421"/>
                  </a:cxn>
                  <a:cxn ang="0">
                    <a:pos x="78" y="399"/>
                  </a:cxn>
                  <a:cxn ang="0">
                    <a:pos x="63" y="371"/>
                  </a:cxn>
                  <a:cxn ang="0">
                    <a:pos x="51" y="319"/>
                  </a:cxn>
                  <a:cxn ang="0">
                    <a:pos x="33" y="266"/>
                  </a:cxn>
                  <a:cxn ang="0">
                    <a:pos x="17" y="211"/>
                  </a:cxn>
                  <a:cxn ang="0">
                    <a:pos x="5" y="189"/>
                  </a:cxn>
                  <a:cxn ang="0">
                    <a:pos x="8" y="153"/>
                  </a:cxn>
                  <a:cxn ang="0">
                    <a:pos x="27" y="104"/>
                  </a:cxn>
                  <a:cxn ang="0">
                    <a:pos x="47" y="76"/>
                  </a:cxn>
                  <a:cxn ang="0">
                    <a:pos x="59" y="53"/>
                  </a:cxn>
                  <a:cxn ang="0">
                    <a:pos x="72" y="24"/>
                  </a:cxn>
                </a:cxnLst>
                <a:rect l="0" t="0" r="r" b="b"/>
                <a:pathLst>
                  <a:path w="627" h="688">
                    <a:moveTo>
                      <a:pt x="72" y="24"/>
                    </a:moveTo>
                    <a:cubicBezTo>
                      <a:pt x="72" y="24"/>
                      <a:pt x="73" y="0"/>
                      <a:pt x="82" y="1"/>
                    </a:cubicBezTo>
                    <a:cubicBezTo>
                      <a:pt x="82" y="1"/>
                      <a:pt x="148" y="8"/>
                      <a:pt x="210" y="61"/>
                    </a:cubicBezTo>
                    <a:cubicBezTo>
                      <a:pt x="210" y="61"/>
                      <a:pt x="226" y="71"/>
                      <a:pt x="226" y="82"/>
                    </a:cubicBezTo>
                    <a:cubicBezTo>
                      <a:pt x="227" y="93"/>
                      <a:pt x="224" y="96"/>
                      <a:pt x="230" y="96"/>
                    </a:cubicBezTo>
                    <a:cubicBezTo>
                      <a:pt x="235" y="96"/>
                      <a:pt x="261" y="163"/>
                      <a:pt x="272" y="176"/>
                    </a:cubicBezTo>
                    <a:cubicBezTo>
                      <a:pt x="284" y="189"/>
                      <a:pt x="303" y="214"/>
                      <a:pt x="313" y="226"/>
                    </a:cubicBezTo>
                    <a:cubicBezTo>
                      <a:pt x="323" y="238"/>
                      <a:pt x="334" y="267"/>
                      <a:pt x="343" y="278"/>
                    </a:cubicBezTo>
                    <a:cubicBezTo>
                      <a:pt x="351" y="289"/>
                      <a:pt x="356" y="295"/>
                      <a:pt x="367" y="296"/>
                    </a:cubicBezTo>
                    <a:cubicBezTo>
                      <a:pt x="377" y="298"/>
                      <a:pt x="382" y="307"/>
                      <a:pt x="394" y="321"/>
                    </a:cubicBezTo>
                    <a:cubicBezTo>
                      <a:pt x="406" y="336"/>
                      <a:pt x="417" y="345"/>
                      <a:pt x="439" y="347"/>
                    </a:cubicBezTo>
                    <a:cubicBezTo>
                      <a:pt x="462" y="348"/>
                      <a:pt x="490" y="339"/>
                      <a:pt x="511" y="348"/>
                    </a:cubicBezTo>
                    <a:cubicBezTo>
                      <a:pt x="532" y="357"/>
                      <a:pt x="538" y="372"/>
                      <a:pt x="552" y="374"/>
                    </a:cubicBezTo>
                    <a:cubicBezTo>
                      <a:pt x="565" y="375"/>
                      <a:pt x="611" y="374"/>
                      <a:pt x="611" y="374"/>
                    </a:cubicBezTo>
                    <a:cubicBezTo>
                      <a:pt x="611" y="374"/>
                      <a:pt x="627" y="390"/>
                      <a:pt x="619" y="443"/>
                    </a:cubicBezTo>
                    <a:cubicBezTo>
                      <a:pt x="512" y="441"/>
                      <a:pt x="512" y="441"/>
                      <a:pt x="512" y="441"/>
                    </a:cubicBezTo>
                    <a:cubicBezTo>
                      <a:pt x="512" y="441"/>
                      <a:pt x="510" y="449"/>
                      <a:pt x="501" y="448"/>
                    </a:cubicBezTo>
                    <a:cubicBezTo>
                      <a:pt x="492" y="447"/>
                      <a:pt x="486" y="448"/>
                      <a:pt x="486" y="448"/>
                    </a:cubicBezTo>
                    <a:cubicBezTo>
                      <a:pt x="390" y="449"/>
                      <a:pt x="390" y="449"/>
                      <a:pt x="390" y="449"/>
                    </a:cubicBezTo>
                    <a:cubicBezTo>
                      <a:pt x="390" y="449"/>
                      <a:pt x="378" y="470"/>
                      <a:pt x="375" y="491"/>
                    </a:cubicBezTo>
                    <a:cubicBezTo>
                      <a:pt x="372" y="511"/>
                      <a:pt x="376" y="532"/>
                      <a:pt x="380" y="538"/>
                    </a:cubicBezTo>
                    <a:cubicBezTo>
                      <a:pt x="380" y="538"/>
                      <a:pt x="412" y="541"/>
                      <a:pt x="414" y="552"/>
                    </a:cubicBezTo>
                    <a:cubicBezTo>
                      <a:pt x="410" y="559"/>
                      <a:pt x="504" y="614"/>
                      <a:pt x="386" y="570"/>
                    </a:cubicBezTo>
                    <a:cubicBezTo>
                      <a:pt x="372" y="565"/>
                      <a:pt x="371" y="556"/>
                      <a:pt x="318" y="574"/>
                    </a:cubicBezTo>
                    <a:cubicBezTo>
                      <a:pt x="265" y="592"/>
                      <a:pt x="267" y="587"/>
                      <a:pt x="247" y="602"/>
                    </a:cubicBezTo>
                    <a:cubicBezTo>
                      <a:pt x="228" y="618"/>
                      <a:pt x="238" y="624"/>
                      <a:pt x="207" y="638"/>
                    </a:cubicBezTo>
                    <a:cubicBezTo>
                      <a:pt x="176" y="652"/>
                      <a:pt x="150" y="668"/>
                      <a:pt x="141" y="678"/>
                    </a:cubicBezTo>
                    <a:cubicBezTo>
                      <a:pt x="132" y="688"/>
                      <a:pt x="110" y="683"/>
                      <a:pt x="119" y="671"/>
                    </a:cubicBezTo>
                    <a:cubicBezTo>
                      <a:pt x="128" y="659"/>
                      <a:pt x="132" y="625"/>
                      <a:pt x="132" y="610"/>
                    </a:cubicBezTo>
                    <a:cubicBezTo>
                      <a:pt x="132" y="596"/>
                      <a:pt x="119" y="584"/>
                      <a:pt x="124" y="577"/>
                    </a:cubicBezTo>
                    <a:cubicBezTo>
                      <a:pt x="129" y="570"/>
                      <a:pt x="134" y="571"/>
                      <a:pt x="126" y="569"/>
                    </a:cubicBezTo>
                    <a:cubicBezTo>
                      <a:pt x="119" y="568"/>
                      <a:pt x="117" y="565"/>
                      <a:pt x="123" y="554"/>
                    </a:cubicBezTo>
                    <a:cubicBezTo>
                      <a:pt x="128" y="544"/>
                      <a:pt x="129" y="542"/>
                      <a:pt x="126" y="530"/>
                    </a:cubicBezTo>
                    <a:cubicBezTo>
                      <a:pt x="123" y="519"/>
                      <a:pt x="128" y="520"/>
                      <a:pt x="126" y="508"/>
                    </a:cubicBezTo>
                    <a:cubicBezTo>
                      <a:pt x="124" y="497"/>
                      <a:pt x="121" y="502"/>
                      <a:pt x="120" y="487"/>
                    </a:cubicBezTo>
                    <a:cubicBezTo>
                      <a:pt x="118" y="473"/>
                      <a:pt x="119" y="474"/>
                      <a:pt x="112" y="467"/>
                    </a:cubicBezTo>
                    <a:cubicBezTo>
                      <a:pt x="105" y="459"/>
                      <a:pt x="93" y="448"/>
                      <a:pt x="93" y="434"/>
                    </a:cubicBezTo>
                    <a:cubicBezTo>
                      <a:pt x="93" y="421"/>
                      <a:pt x="90" y="431"/>
                      <a:pt x="85" y="421"/>
                    </a:cubicBezTo>
                    <a:cubicBezTo>
                      <a:pt x="81" y="411"/>
                      <a:pt x="84" y="411"/>
                      <a:pt x="78" y="399"/>
                    </a:cubicBezTo>
                    <a:cubicBezTo>
                      <a:pt x="73" y="386"/>
                      <a:pt x="62" y="389"/>
                      <a:pt x="63" y="371"/>
                    </a:cubicBezTo>
                    <a:cubicBezTo>
                      <a:pt x="64" y="352"/>
                      <a:pt x="57" y="342"/>
                      <a:pt x="51" y="319"/>
                    </a:cubicBezTo>
                    <a:cubicBezTo>
                      <a:pt x="46" y="295"/>
                      <a:pt x="39" y="281"/>
                      <a:pt x="33" y="266"/>
                    </a:cubicBezTo>
                    <a:cubicBezTo>
                      <a:pt x="28" y="250"/>
                      <a:pt x="16" y="226"/>
                      <a:pt x="17" y="211"/>
                    </a:cubicBezTo>
                    <a:cubicBezTo>
                      <a:pt x="17" y="196"/>
                      <a:pt x="10" y="200"/>
                      <a:pt x="5" y="189"/>
                    </a:cubicBezTo>
                    <a:cubicBezTo>
                      <a:pt x="0" y="178"/>
                      <a:pt x="2" y="172"/>
                      <a:pt x="8" y="153"/>
                    </a:cubicBezTo>
                    <a:cubicBezTo>
                      <a:pt x="15" y="134"/>
                      <a:pt x="15" y="118"/>
                      <a:pt x="27" y="104"/>
                    </a:cubicBezTo>
                    <a:cubicBezTo>
                      <a:pt x="39" y="90"/>
                      <a:pt x="43" y="86"/>
                      <a:pt x="47" y="76"/>
                    </a:cubicBezTo>
                    <a:cubicBezTo>
                      <a:pt x="51" y="67"/>
                      <a:pt x="46" y="60"/>
                      <a:pt x="59" y="53"/>
                    </a:cubicBezTo>
                    <a:cubicBezTo>
                      <a:pt x="72" y="46"/>
                      <a:pt x="71" y="28"/>
                      <a:pt x="72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8" name="Freeform 10"/>
              <p:cNvSpPr/>
              <p:nvPr/>
            </p:nvSpPr>
            <p:spPr bwMode="auto">
              <a:xfrm>
                <a:off x="2513013" y="2527300"/>
                <a:ext cx="1930400" cy="2090737"/>
              </a:xfrm>
              <a:custGeom>
                <a:avLst/>
                <a:gdLst/>
                <a:ahLst/>
                <a:cxnLst>
                  <a:cxn ang="0">
                    <a:pos x="560" y="324"/>
                  </a:cxn>
                  <a:cxn ang="0">
                    <a:pos x="420" y="403"/>
                  </a:cxn>
                  <a:cxn ang="0">
                    <a:pos x="479" y="450"/>
                  </a:cxn>
                  <a:cxn ang="0">
                    <a:pos x="828" y="487"/>
                  </a:cxn>
                  <a:cxn ang="0">
                    <a:pos x="908" y="825"/>
                  </a:cxn>
                  <a:cxn ang="0">
                    <a:pos x="937" y="974"/>
                  </a:cxn>
                  <a:cxn ang="0">
                    <a:pos x="1011" y="1012"/>
                  </a:cxn>
                  <a:cxn ang="0">
                    <a:pos x="941" y="1058"/>
                  </a:cxn>
                  <a:cxn ang="0">
                    <a:pos x="1066" y="1114"/>
                  </a:cxn>
                  <a:cxn ang="0">
                    <a:pos x="748" y="1122"/>
                  </a:cxn>
                  <a:cxn ang="0">
                    <a:pos x="747" y="967"/>
                  </a:cxn>
                  <a:cxn ang="0">
                    <a:pos x="707" y="669"/>
                  </a:cxn>
                  <a:cxn ang="0">
                    <a:pos x="613" y="675"/>
                  </a:cxn>
                  <a:cxn ang="0">
                    <a:pos x="540" y="805"/>
                  </a:cxn>
                  <a:cxn ang="0">
                    <a:pos x="445" y="761"/>
                  </a:cxn>
                  <a:cxn ang="0">
                    <a:pos x="455" y="930"/>
                  </a:cxn>
                  <a:cxn ang="0">
                    <a:pos x="684" y="985"/>
                  </a:cxn>
                  <a:cxn ang="0">
                    <a:pos x="690" y="1020"/>
                  </a:cxn>
                  <a:cxn ang="0">
                    <a:pos x="669" y="983"/>
                  </a:cxn>
                  <a:cxn ang="0">
                    <a:pos x="759" y="1075"/>
                  </a:cxn>
                  <a:cxn ang="0">
                    <a:pos x="681" y="1095"/>
                  </a:cxn>
                  <a:cxn ang="0">
                    <a:pos x="448" y="993"/>
                  </a:cxn>
                  <a:cxn ang="0">
                    <a:pos x="395" y="1067"/>
                  </a:cxn>
                  <a:cxn ang="0">
                    <a:pos x="327" y="1135"/>
                  </a:cxn>
                  <a:cxn ang="0">
                    <a:pos x="259" y="1134"/>
                  </a:cxn>
                  <a:cxn ang="0">
                    <a:pos x="301" y="1062"/>
                  </a:cxn>
                  <a:cxn ang="0">
                    <a:pos x="306" y="998"/>
                  </a:cxn>
                  <a:cxn ang="0">
                    <a:pos x="67" y="1028"/>
                  </a:cxn>
                  <a:cxn ang="0">
                    <a:pos x="70" y="1069"/>
                  </a:cxn>
                  <a:cxn ang="0">
                    <a:pos x="6" y="1067"/>
                  </a:cxn>
                  <a:cxn ang="0">
                    <a:pos x="42" y="1030"/>
                  </a:cxn>
                  <a:cxn ang="0">
                    <a:pos x="290" y="936"/>
                  </a:cxn>
                  <a:cxn ang="0">
                    <a:pos x="384" y="765"/>
                  </a:cxn>
                  <a:cxn ang="0">
                    <a:pos x="173" y="728"/>
                  </a:cxn>
                  <a:cxn ang="0">
                    <a:pos x="175" y="547"/>
                  </a:cxn>
                  <a:cxn ang="0">
                    <a:pos x="71" y="92"/>
                  </a:cxn>
                  <a:cxn ang="0">
                    <a:pos x="84" y="67"/>
                  </a:cxn>
                  <a:cxn ang="0">
                    <a:pos x="136" y="221"/>
                  </a:cxn>
                  <a:cxn ang="0">
                    <a:pos x="164" y="290"/>
                  </a:cxn>
                  <a:cxn ang="0">
                    <a:pos x="195" y="362"/>
                  </a:cxn>
                  <a:cxn ang="0">
                    <a:pos x="209" y="435"/>
                  </a:cxn>
                  <a:cxn ang="0">
                    <a:pos x="207" y="478"/>
                  </a:cxn>
                  <a:cxn ang="0">
                    <a:pos x="212" y="566"/>
                  </a:cxn>
                  <a:cxn ang="0">
                    <a:pos x="300" y="506"/>
                  </a:cxn>
                  <a:cxn ang="0">
                    <a:pos x="331" y="354"/>
                  </a:cxn>
                </a:cxnLst>
                <a:rect l="0" t="0" r="r" b="b"/>
                <a:pathLst>
                  <a:path w="1075" h="1164">
                    <a:moveTo>
                      <a:pt x="285" y="357"/>
                    </a:moveTo>
                    <a:cubicBezTo>
                      <a:pt x="286" y="338"/>
                      <a:pt x="286" y="338"/>
                      <a:pt x="286" y="338"/>
                    </a:cubicBezTo>
                    <a:cubicBezTo>
                      <a:pt x="560" y="324"/>
                      <a:pt x="560" y="324"/>
                      <a:pt x="560" y="324"/>
                    </a:cubicBezTo>
                    <a:cubicBezTo>
                      <a:pt x="560" y="324"/>
                      <a:pt x="565" y="338"/>
                      <a:pt x="558" y="341"/>
                    </a:cubicBezTo>
                    <a:cubicBezTo>
                      <a:pt x="552" y="343"/>
                      <a:pt x="455" y="347"/>
                      <a:pt x="455" y="347"/>
                    </a:cubicBezTo>
                    <a:cubicBezTo>
                      <a:pt x="455" y="347"/>
                      <a:pt x="425" y="358"/>
                      <a:pt x="420" y="403"/>
                    </a:cubicBezTo>
                    <a:cubicBezTo>
                      <a:pt x="414" y="449"/>
                      <a:pt x="420" y="447"/>
                      <a:pt x="420" y="447"/>
                    </a:cubicBezTo>
                    <a:cubicBezTo>
                      <a:pt x="420" y="447"/>
                      <a:pt x="439" y="441"/>
                      <a:pt x="450" y="445"/>
                    </a:cubicBezTo>
                    <a:cubicBezTo>
                      <a:pt x="460" y="449"/>
                      <a:pt x="467" y="456"/>
                      <a:pt x="479" y="450"/>
                    </a:cubicBezTo>
                    <a:cubicBezTo>
                      <a:pt x="491" y="444"/>
                      <a:pt x="490" y="441"/>
                      <a:pt x="490" y="441"/>
                    </a:cubicBezTo>
                    <a:cubicBezTo>
                      <a:pt x="490" y="441"/>
                      <a:pt x="567" y="440"/>
                      <a:pt x="593" y="443"/>
                    </a:cubicBezTo>
                    <a:cubicBezTo>
                      <a:pt x="619" y="446"/>
                      <a:pt x="789" y="466"/>
                      <a:pt x="828" y="487"/>
                    </a:cubicBezTo>
                    <a:cubicBezTo>
                      <a:pt x="828" y="487"/>
                      <a:pt x="845" y="496"/>
                      <a:pt x="851" y="529"/>
                    </a:cubicBezTo>
                    <a:cubicBezTo>
                      <a:pt x="856" y="563"/>
                      <a:pt x="882" y="678"/>
                      <a:pt x="886" y="700"/>
                    </a:cubicBezTo>
                    <a:cubicBezTo>
                      <a:pt x="890" y="721"/>
                      <a:pt x="904" y="787"/>
                      <a:pt x="908" y="825"/>
                    </a:cubicBezTo>
                    <a:cubicBezTo>
                      <a:pt x="912" y="862"/>
                      <a:pt x="910" y="886"/>
                      <a:pt x="919" y="903"/>
                    </a:cubicBezTo>
                    <a:cubicBezTo>
                      <a:pt x="928" y="920"/>
                      <a:pt x="930" y="921"/>
                      <a:pt x="931" y="937"/>
                    </a:cubicBezTo>
                    <a:cubicBezTo>
                      <a:pt x="932" y="953"/>
                      <a:pt x="939" y="963"/>
                      <a:pt x="937" y="974"/>
                    </a:cubicBezTo>
                    <a:cubicBezTo>
                      <a:pt x="935" y="985"/>
                      <a:pt x="925" y="986"/>
                      <a:pt x="925" y="986"/>
                    </a:cubicBezTo>
                    <a:cubicBezTo>
                      <a:pt x="925" y="986"/>
                      <a:pt x="938" y="1004"/>
                      <a:pt x="957" y="1007"/>
                    </a:cubicBezTo>
                    <a:cubicBezTo>
                      <a:pt x="976" y="1010"/>
                      <a:pt x="1000" y="1012"/>
                      <a:pt x="1011" y="1012"/>
                    </a:cubicBezTo>
                    <a:cubicBezTo>
                      <a:pt x="1023" y="1011"/>
                      <a:pt x="1028" y="1009"/>
                      <a:pt x="1030" y="1021"/>
                    </a:cubicBezTo>
                    <a:cubicBezTo>
                      <a:pt x="1030" y="1021"/>
                      <a:pt x="1038" y="1021"/>
                      <a:pt x="1032" y="1028"/>
                    </a:cubicBezTo>
                    <a:cubicBezTo>
                      <a:pt x="1026" y="1034"/>
                      <a:pt x="999" y="1064"/>
                      <a:pt x="941" y="1058"/>
                    </a:cubicBezTo>
                    <a:cubicBezTo>
                      <a:pt x="941" y="1058"/>
                      <a:pt x="1020" y="1091"/>
                      <a:pt x="1053" y="1084"/>
                    </a:cubicBezTo>
                    <a:cubicBezTo>
                      <a:pt x="1053" y="1084"/>
                      <a:pt x="1071" y="1085"/>
                      <a:pt x="1070" y="1098"/>
                    </a:cubicBezTo>
                    <a:cubicBezTo>
                      <a:pt x="1070" y="1098"/>
                      <a:pt x="1075" y="1105"/>
                      <a:pt x="1066" y="1114"/>
                    </a:cubicBezTo>
                    <a:cubicBezTo>
                      <a:pt x="1066" y="1114"/>
                      <a:pt x="990" y="1147"/>
                      <a:pt x="859" y="1132"/>
                    </a:cubicBezTo>
                    <a:cubicBezTo>
                      <a:pt x="859" y="1132"/>
                      <a:pt x="830" y="1130"/>
                      <a:pt x="816" y="1132"/>
                    </a:cubicBezTo>
                    <a:cubicBezTo>
                      <a:pt x="802" y="1134"/>
                      <a:pt x="748" y="1135"/>
                      <a:pt x="748" y="1122"/>
                    </a:cubicBezTo>
                    <a:cubicBezTo>
                      <a:pt x="747" y="1110"/>
                      <a:pt x="747" y="1096"/>
                      <a:pt x="749" y="1095"/>
                    </a:cubicBezTo>
                    <a:cubicBezTo>
                      <a:pt x="749" y="1095"/>
                      <a:pt x="746" y="1031"/>
                      <a:pt x="753" y="1026"/>
                    </a:cubicBezTo>
                    <a:cubicBezTo>
                      <a:pt x="760" y="1021"/>
                      <a:pt x="749" y="988"/>
                      <a:pt x="747" y="967"/>
                    </a:cubicBezTo>
                    <a:cubicBezTo>
                      <a:pt x="745" y="946"/>
                      <a:pt x="723" y="845"/>
                      <a:pt x="720" y="819"/>
                    </a:cubicBezTo>
                    <a:cubicBezTo>
                      <a:pt x="718" y="794"/>
                      <a:pt x="710" y="763"/>
                      <a:pt x="707" y="741"/>
                    </a:cubicBezTo>
                    <a:cubicBezTo>
                      <a:pt x="704" y="720"/>
                      <a:pt x="703" y="682"/>
                      <a:pt x="707" y="669"/>
                    </a:cubicBezTo>
                    <a:cubicBezTo>
                      <a:pt x="710" y="656"/>
                      <a:pt x="707" y="656"/>
                      <a:pt x="707" y="656"/>
                    </a:cubicBezTo>
                    <a:cubicBezTo>
                      <a:pt x="707" y="656"/>
                      <a:pt x="678" y="675"/>
                      <a:pt x="656" y="674"/>
                    </a:cubicBezTo>
                    <a:cubicBezTo>
                      <a:pt x="635" y="673"/>
                      <a:pt x="613" y="675"/>
                      <a:pt x="613" y="675"/>
                    </a:cubicBezTo>
                    <a:cubicBezTo>
                      <a:pt x="613" y="675"/>
                      <a:pt x="629" y="714"/>
                      <a:pt x="562" y="734"/>
                    </a:cubicBezTo>
                    <a:cubicBezTo>
                      <a:pt x="562" y="734"/>
                      <a:pt x="545" y="754"/>
                      <a:pt x="538" y="756"/>
                    </a:cubicBezTo>
                    <a:cubicBezTo>
                      <a:pt x="540" y="805"/>
                      <a:pt x="540" y="805"/>
                      <a:pt x="540" y="805"/>
                    </a:cubicBezTo>
                    <a:cubicBezTo>
                      <a:pt x="540" y="805"/>
                      <a:pt x="522" y="825"/>
                      <a:pt x="483" y="816"/>
                    </a:cubicBezTo>
                    <a:cubicBezTo>
                      <a:pt x="471" y="763"/>
                      <a:pt x="471" y="763"/>
                      <a:pt x="471" y="763"/>
                    </a:cubicBezTo>
                    <a:cubicBezTo>
                      <a:pt x="445" y="761"/>
                      <a:pt x="445" y="761"/>
                      <a:pt x="445" y="761"/>
                    </a:cubicBezTo>
                    <a:cubicBezTo>
                      <a:pt x="441" y="766"/>
                      <a:pt x="441" y="766"/>
                      <a:pt x="441" y="766"/>
                    </a:cubicBezTo>
                    <a:cubicBezTo>
                      <a:pt x="458" y="766"/>
                      <a:pt x="458" y="766"/>
                      <a:pt x="458" y="766"/>
                    </a:cubicBezTo>
                    <a:cubicBezTo>
                      <a:pt x="455" y="930"/>
                      <a:pt x="455" y="930"/>
                      <a:pt x="455" y="930"/>
                    </a:cubicBezTo>
                    <a:cubicBezTo>
                      <a:pt x="689" y="950"/>
                      <a:pt x="689" y="950"/>
                      <a:pt x="689" y="950"/>
                    </a:cubicBezTo>
                    <a:cubicBezTo>
                      <a:pt x="689" y="983"/>
                      <a:pt x="689" y="983"/>
                      <a:pt x="689" y="983"/>
                    </a:cubicBezTo>
                    <a:cubicBezTo>
                      <a:pt x="684" y="985"/>
                      <a:pt x="684" y="985"/>
                      <a:pt x="684" y="985"/>
                    </a:cubicBezTo>
                    <a:cubicBezTo>
                      <a:pt x="684" y="985"/>
                      <a:pt x="682" y="988"/>
                      <a:pt x="684" y="989"/>
                    </a:cubicBezTo>
                    <a:cubicBezTo>
                      <a:pt x="684" y="989"/>
                      <a:pt x="696" y="992"/>
                      <a:pt x="693" y="1006"/>
                    </a:cubicBezTo>
                    <a:cubicBezTo>
                      <a:pt x="690" y="1020"/>
                      <a:pt x="690" y="1020"/>
                      <a:pt x="690" y="1020"/>
                    </a:cubicBezTo>
                    <a:cubicBezTo>
                      <a:pt x="690" y="1020"/>
                      <a:pt x="631" y="1016"/>
                      <a:pt x="645" y="993"/>
                    </a:cubicBezTo>
                    <a:cubicBezTo>
                      <a:pt x="645" y="993"/>
                      <a:pt x="662" y="987"/>
                      <a:pt x="670" y="989"/>
                    </a:cubicBezTo>
                    <a:cubicBezTo>
                      <a:pt x="669" y="983"/>
                      <a:pt x="669" y="983"/>
                      <a:pt x="669" y="983"/>
                    </a:cubicBezTo>
                    <a:cubicBezTo>
                      <a:pt x="618" y="983"/>
                      <a:pt x="618" y="983"/>
                      <a:pt x="618" y="983"/>
                    </a:cubicBezTo>
                    <a:cubicBezTo>
                      <a:pt x="764" y="1026"/>
                      <a:pt x="764" y="1026"/>
                      <a:pt x="764" y="1026"/>
                    </a:cubicBezTo>
                    <a:cubicBezTo>
                      <a:pt x="759" y="1075"/>
                      <a:pt x="759" y="1075"/>
                      <a:pt x="759" y="1075"/>
                    </a:cubicBezTo>
                    <a:cubicBezTo>
                      <a:pt x="748" y="1075"/>
                      <a:pt x="748" y="1075"/>
                      <a:pt x="748" y="1075"/>
                    </a:cubicBezTo>
                    <a:cubicBezTo>
                      <a:pt x="748" y="1075"/>
                      <a:pt x="752" y="1126"/>
                      <a:pt x="716" y="1125"/>
                    </a:cubicBezTo>
                    <a:cubicBezTo>
                      <a:pt x="716" y="1125"/>
                      <a:pt x="679" y="1125"/>
                      <a:pt x="681" y="1095"/>
                    </a:cubicBezTo>
                    <a:cubicBezTo>
                      <a:pt x="681" y="1095"/>
                      <a:pt x="684" y="1065"/>
                      <a:pt x="718" y="1067"/>
                    </a:cubicBezTo>
                    <a:cubicBezTo>
                      <a:pt x="719" y="1060"/>
                      <a:pt x="719" y="1060"/>
                      <a:pt x="719" y="1060"/>
                    </a:cubicBezTo>
                    <a:cubicBezTo>
                      <a:pt x="448" y="993"/>
                      <a:pt x="448" y="993"/>
                      <a:pt x="448" y="993"/>
                    </a:cubicBezTo>
                    <a:cubicBezTo>
                      <a:pt x="448" y="993"/>
                      <a:pt x="447" y="1010"/>
                      <a:pt x="438" y="1012"/>
                    </a:cubicBezTo>
                    <a:cubicBezTo>
                      <a:pt x="438" y="1068"/>
                      <a:pt x="438" y="1068"/>
                      <a:pt x="438" y="1068"/>
                    </a:cubicBezTo>
                    <a:cubicBezTo>
                      <a:pt x="438" y="1068"/>
                      <a:pt x="405" y="1073"/>
                      <a:pt x="395" y="1067"/>
                    </a:cubicBezTo>
                    <a:cubicBezTo>
                      <a:pt x="395" y="1026"/>
                      <a:pt x="395" y="1026"/>
                      <a:pt x="395" y="1026"/>
                    </a:cubicBezTo>
                    <a:cubicBezTo>
                      <a:pt x="323" y="1096"/>
                      <a:pt x="323" y="1096"/>
                      <a:pt x="323" y="1096"/>
                    </a:cubicBezTo>
                    <a:cubicBezTo>
                      <a:pt x="323" y="1096"/>
                      <a:pt x="335" y="1120"/>
                      <a:pt x="327" y="1135"/>
                    </a:cubicBezTo>
                    <a:cubicBezTo>
                      <a:pt x="327" y="1135"/>
                      <a:pt x="319" y="1140"/>
                      <a:pt x="317" y="1135"/>
                    </a:cubicBezTo>
                    <a:cubicBezTo>
                      <a:pt x="317" y="1135"/>
                      <a:pt x="319" y="1164"/>
                      <a:pt x="290" y="1164"/>
                    </a:cubicBezTo>
                    <a:cubicBezTo>
                      <a:pt x="290" y="1164"/>
                      <a:pt x="258" y="1162"/>
                      <a:pt x="259" y="1134"/>
                    </a:cubicBezTo>
                    <a:cubicBezTo>
                      <a:pt x="259" y="1134"/>
                      <a:pt x="250" y="1137"/>
                      <a:pt x="255" y="1127"/>
                    </a:cubicBezTo>
                    <a:cubicBezTo>
                      <a:pt x="255" y="1127"/>
                      <a:pt x="262" y="1095"/>
                      <a:pt x="300" y="1096"/>
                    </a:cubicBezTo>
                    <a:cubicBezTo>
                      <a:pt x="301" y="1062"/>
                      <a:pt x="301" y="1062"/>
                      <a:pt x="301" y="1062"/>
                    </a:cubicBezTo>
                    <a:cubicBezTo>
                      <a:pt x="301" y="1062"/>
                      <a:pt x="301" y="1052"/>
                      <a:pt x="310" y="1044"/>
                    </a:cubicBezTo>
                    <a:cubicBezTo>
                      <a:pt x="351" y="992"/>
                      <a:pt x="351" y="992"/>
                      <a:pt x="351" y="992"/>
                    </a:cubicBezTo>
                    <a:cubicBezTo>
                      <a:pt x="306" y="998"/>
                      <a:pt x="306" y="998"/>
                      <a:pt x="306" y="998"/>
                    </a:cubicBezTo>
                    <a:cubicBezTo>
                      <a:pt x="306" y="998"/>
                      <a:pt x="307" y="1025"/>
                      <a:pt x="279" y="1028"/>
                    </a:cubicBezTo>
                    <a:cubicBezTo>
                      <a:pt x="279" y="1028"/>
                      <a:pt x="255" y="1026"/>
                      <a:pt x="258" y="1005"/>
                    </a:cubicBezTo>
                    <a:cubicBezTo>
                      <a:pt x="67" y="1028"/>
                      <a:pt x="67" y="1028"/>
                      <a:pt x="67" y="1028"/>
                    </a:cubicBezTo>
                    <a:cubicBezTo>
                      <a:pt x="65" y="1035"/>
                      <a:pt x="65" y="1035"/>
                      <a:pt x="65" y="1035"/>
                    </a:cubicBezTo>
                    <a:cubicBezTo>
                      <a:pt x="73" y="1037"/>
                      <a:pt x="73" y="1037"/>
                      <a:pt x="73" y="1037"/>
                    </a:cubicBezTo>
                    <a:cubicBezTo>
                      <a:pt x="73" y="1037"/>
                      <a:pt x="76" y="1067"/>
                      <a:pt x="70" y="1069"/>
                    </a:cubicBezTo>
                    <a:cubicBezTo>
                      <a:pt x="70" y="1069"/>
                      <a:pt x="63" y="1071"/>
                      <a:pt x="61" y="1075"/>
                    </a:cubicBezTo>
                    <a:cubicBezTo>
                      <a:pt x="59" y="1079"/>
                      <a:pt x="50" y="1095"/>
                      <a:pt x="28" y="1094"/>
                    </a:cubicBezTo>
                    <a:cubicBezTo>
                      <a:pt x="28" y="1094"/>
                      <a:pt x="4" y="1092"/>
                      <a:pt x="6" y="1067"/>
                    </a:cubicBezTo>
                    <a:cubicBezTo>
                      <a:pt x="6" y="1067"/>
                      <a:pt x="0" y="1067"/>
                      <a:pt x="3" y="1057"/>
                    </a:cubicBezTo>
                    <a:cubicBezTo>
                      <a:pt x="3" y="1057"/>
                      <a:pt x="18" y="1028"/>
                      <a:pt x="44" y="1032"/>
                    </a:cubicBezTo>
                    <a:cubicBezTo>
                      <a:pt x="42" y="1030"/>
                      <a:pt x="42" y="1030"/>
                      <a:pt x="42" y="1030"/>
                    </a:cubicBezTo>
                    <a:cubicBezTo>
                      <a:pt x="44" y="994"/>
                      <a:pt x="44" y="994"/>
                      <a:pt x="44" y="994"/>
                    </a:cubicBezTo>
                    <a:cubicBezTo>
                      <a:pt x="290" y="949"/>
                      <a:pt x="290" y="949"/>
                      <a:pt x="290" y="949"/>
                    </a:cubicBezTo>
                    <a:cubicBezTo>
                      <a:pt x="290" y="936"/>
                      <a:pt x="290" y="936"/>
                      <a:pt x="290" y="936"/>
                    </a:cubicBezTo>
                    <a:cubicBezTo>
                      <a:pt x="378" y="929"/>
                      <a:pt x="378" y="929"/>
                      <a:pt x="378" y="929"/>
                    </a:cubicBezTo>
                    <a:cubicBezTo>
                      <a:pt x="374" y="767"/>
                      <a:pt x="374" y="767"/>
                      <a:pt x="374" y="767"/>
                    </a:cubicBezTo>
                    <a:cubicBezTo>
                      <a:pt x="384" y="765"/>
                      <a:pt x="384" y="765"/>
                      <a:pt x="384" y="765"/>
                    </a:cubicBezTo>
                    <a:cubicBezTo>
                      <a:pt x="382" y="754"/>
                      <a:pt x="382" y="754"/>
                      <a:pt x="382" y="754"/>
                    </a:cubicBezTo>
                    <a:cubicBezTo>
                      <a:pt x="382" y="754"/>
                      <a:pt x="341" y="761"/>
                      <a:pt x="325" y="728"/>
                    </a:cubicBezTo>
                    <a:cubicBezTo>
                      <a:pt x="173" y="728"/>
                      <a:pt x="173" y="728"/>
                      <a:pt x="173" y="728"/>
                    </a:cubicBezTo>
                    <a:cubicBezTo>
                      <a:pt x="173" y="728"/>
                      <a:pt x="143" y="730"/>
                      <a:pt x="147" y="698"/>
                    </a:cubicBezTo>
                    <a:cubicBezTo>
                      <a:pt x="152" y="661"/>
                      <a:pt x="152" y="661"/>
                      <a:pt x="152" y="661"/>
                    </a:cubicBezTo>
                    <a:cubicBezTo>
                      <a:pt x="152" y="661"/>
                      <a:pt x="172" y="575"/>
                      <a:pt x="175" y="547"/>
                    </a:cubicBezTo>
                    <a:cubicBezTo>
                      <a:pt x="179" y="519"/>
                      <a:pt x="184" y="456"/>
                      <a:pt x="166" y="405"/>
                    </a:cubicBezTo>
                    <a:cubicBezTo>
                      <a:pt x="147" y="353"/>
                      <a:pt x="141" y="308"/>
                      <a:pt x="133" y="282"/>
                    </a:cubicBezTo>
                    <a:cubicBezTo>
                      <a:pt x="125" y="256"/>
                      <a:pt x="75" y="108"/>
                      <a:pt x="71" y="92"/>
                    </a:cubicBezTo>
                    <a:cubicBezTo>
                      <a:pt x="71" y="92"/>
                      <a:pt x="27" y="19"/>
                      <a:pt x="58" y="11"/>
                    </a:cubicBezTo>
                    <a:cubicBezTo>
                      <a:pt x="58" y="11"/>
                      <a:pt x="77" y="0"/>
                      <a:pt x="85" y="40"/>
                    </a:cubicBezTo>
                    <a:cubicBezTo>
                      <a:pt x="85" y="40"/>
                      <a:pt x="79" y="57"/>
                      <a:pt x="84" y="67"/>
                    </a:cubicBezTo>
                    <a:cubicBezTo>
                      <a:pt x="89" y="77"/>
                      <a:pt x="94" y="80"/>
                      <a:pt x="94" y="98"/>
                    </a:cubicBezTo>
                    <a:cubicBezTo>
                      <a:pt x="94" y="116"/>
                      <a:pt x="106" y="137"/>
                      <a:pt x="113" y="153"/>
                    </a:cubicBezTo>
                    <a:cubicBezTo>
                      <a:pt x="120" y="170"/>
                      <a:pt x="132" y="214"/>
                      <a:pt x="136" y="221"/>
                    </a:cubicBezTo>
                    <a:cubicBezTo>
                      <a:pt x="140" y="229"/>
                      <a:pt x="146" y="242"/>
                      <a:pt x="147" y="253"/>
                    </a:cubicBezTo>
                    <a:cubicBezTo>
                      <a:pt x="148" y="263"/>
                      <a:pt x="147" y="263"/>
                      <a:pt x="154" y="270"/>
                    </a:cubicBezTo>
                    <a:cubicBezTo>
                      <a:pt x="161" y="277"/>
                      <a:pt x="162" y="278"/>
                      <a:pt x="164" y="290"/>
                    </a:cubicBezTo>
                    <a:cubicBezTo>
                      <a:pt x="167" y="301"/>
                      <a:pt x="172" y="303"/>
                      <a:pt x="173" y="307"/>
                    </a:cubicBezTo>
                    <a:cubicBezTo>
                      <a:pt x="173" y="312"/>
                      <a:pt x="174" y="329"/>
                      <a:pt x="178" y="337"/>
                    </a:cubicBezTo>
                    <a:cubicBezTo>
                      <a:pt x="183" y="345"/>
                      <a:pt x="193" y="349"/>
                      <a:pt x="195" y="362"/>
                    </a:cubicBezTo>
                    <a:cubicBezTo>
                      <a:pt x="198" y="374"/>
                      <a:pt x="197" y="380"/>
                      <a:pt x="200" y="387"/>
                    </a:cubicBezTo>
                    <a:cubicBezTo>
                      <a:pt x="204" y="394"/>
                      <a:pt x="204" y="400"/>
                      <a:pt x="203" y="408"/>
                    </a:cubicBezTo>
                    <a:cubicBezTo>
                      <a:pt x="202" y="417"/>
                      <a:pt x="211" y="427"/>
                      <a:pt x="209" y="435"/>
                    </a:cubicBezTo>
                    <a:cubicBezTo>
                      <a:pt x="207" y="442"/>
                      <a:pt x="199" y="448"/>
                      <a:pt x="204" y="450"/>
                    </a:cubicBezTo>
                    <a:cubicBezTo>
                      <a:pt x="209" y="452"/>
                      <a:pt x="218" y="452"/>
                      <a:pt x="213" y="459"/>
                    </a:cubicBezTo>
                    <a:cubicBezTo>
                      <a:pt x="208" y="465"/>
                      <a:pt x="205" y="471"/>
                      <a:pt x="207" y="478"/>
                    </a:cubicBezTo>
                    <a:cubicBezTo>
                      <a:pt x="210" y="484"/>
                      <a:pt x="213" y="505"/>
                      <a:pt x="211" y="520"/>
                    </a:cubicBezTo>
                    <a:cubicBezTo>
                      <a:pt x="209" y="535"/>
                      <a:pt x="204" y="547"/>
                      <a:pt x="201" y="553"/>
                    </a:cubicBezTo>
                    <a:cubicBezTo>
                      <a:pt x="199" y="560"/>
                      <a:pt x="196" y="568"/>
                      <a:pt x="212" y="566"/>
                    </a:cubicBezTo>
                    <a:cubicBezTo>
                      <a:pt x="212" y="566"/>
                      <a:pt x="222" y="555"/>
                      <a:pt x="231" y="548"/>
                    </a:cubicBezTo>
                    <a:cubicBezTo>
                      <a:pt x="240" y="542"/>
                      <a:pt x="257" y="528"/>
                      <a:pt x="264" y="524"/>
                    </a:cubicBezTo>
                    <a:cubicBezTo>
                      <a:pt x="272" y="519"/>
                      <a:pt x="294" y="510"/>
                      <a:pt x="300" y="506"/>
                    </a:cubicBezTo>
                    <a:cubicBezTo>
                      <a:pt x="305" y="501"/>
                      <a:pt x="322" y="476"/>
                      <a:pt x="341" y="470"/>
                    </a:cubicBezTo>
                    <a:cubicBezTo>
                      <a:pt x="359" y="380"/>
                      <a:pt x="359" y="380"/>
                      <a:pt x="359" y="380"/>
                    </a:cubicBezTo>
                    <a:cubicBezTo>
                      <a:pt x="359" y="380"/>
                      <a:pt x="348" y="352"/>
                      <a:pt x="331" y="354"/>
                    </a:cubicBezTo>
                    <a:lnTo>
                      <a:pt x="285" y="35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9" name="Freeform 11"/>
              <p:cNvSpPr/>
              <p:nvPr/>
            </p:nvSpPr>
            <p:spPr bwMode="auto">
              <a:xfrm>
                <a:off x="3775075" y="2605088"/>
                <a:ext cx="703263" cy="517525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258" y="289"/>
                  </a:cxn>
                  <a:cxn ang="0">
                    <a:pos x="270" y="276"/>
                  </a:cxn>
                  <a:cxn ang="0">
                    <a:pos x="270" y="261"/>
                  </a:cxn>
                  <a:cxn ang="0">
                    <a:pos x="264" y="260"/>
                  </a:cxn>
                  <a:cxn ang="0">
                    <a:pos x="389" y="10"/>
                  </a:cxn>
                  <a:cxn ang="0">
                    <a:pos x="386" y="0"/>
                  </a:cxn>
                  <a:cxn ang="0">
                    <a:pos x="374" y="1"/>
                  </a:cxn>
                  <a:cxn ang="0">
                    <a:pos x="240" y="260"/>
                  </a:cxn>
                  <a:cxn ang="0">
                    <a:pos x="238" y="264"/>
                  </a:cxn>
                  <a:cxn ang="0">
                    <a:pos x="5" y="266"/>
                  </a:cxn>
                  <a:cxn ang="0">
                    <a:pos x="0" y="288"/>
                  </a:cxn>
                </a:cxnLst>
                <a:rect l="0" t="0" r="r" b="b"/>
                <a:pathLst>
                  <a:path w="392" h="289">
                    <a:moveTo>
                      <a:pt x="0" y="288"/>
                    </a:moveTo>
                    <a:cubicBezTo>
                      <a:pt x="258" y="289"/>
                      <a:pt x="258" y="289"/>
                      <a:pt x="258" y="289"/>
                    </a:cubicBezTo>
                    <a:cubicBezTo>
                      <a:pt x="258" y="289"/>
                      <a:pt x="270" y="283"/>
                      <a:pt x="270" y="276"/>
                    </a:cubicBezTo>
                    <a:cubicBezTo>
                      <a:pt x="270" y="261"/>
                      <a:pt x="270" y="261"/>
                      <a:pt x="270" y="261"/>
                    </a:cubicBezTo>
                    <a:cubicBezTo>
                      <a:pt x="264" y="260"/>
                      <a:pt x="264" y="260"/>
                      <a:pt x="264" y="260"/>
                    </a:cubicBezTo>
                    <a:cubicBezTo>
                      <a:pt x="389" y="10"/>
                      <a:pt x="389" y="10"/>
                      <a:pt x="389" y="10"/>
                    </a:cubicBezTo>
                    <a:cubicBezTo>
                      <a:pt x="389" y="10"/>
                      <a:pt x="392" y="2"/>
                      <a:pt x="386" y="0"/>
                    </a:cubicBezTo>
                    <a:cubicBezTo>
                      <a:pt x="374" y="1"/>
                      <a:pt x="374" y="1"/>
                      <a:pt x="374" y="1"/>
                    </a:cubicBezTo>
                    <a:cubicBezTo>
                      <a:pt x="240" y="260"/>
                      <a:pt x="240" y="260"/>
                      <a:pt x="240" y="260"/>
                    </a:cubicBezTo>
                    <a:cubicBezTo>
                      <a:pt x="238" y="264"/>
                      <a:pt x="238" y="264"/>
                      <a:pt x="238" y="264"/>
                    </a:cubicBezTo>
                    <a:cubicBezTo>
                      <a:pt x="5" y="266"/>
                      <a:pt x="5" y="266"/>
                      <a:pt x="5" y="266"/>
                    </a:cubicBezTo>
                    <a:lnTo>
                      <a:pt x="0" y="2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" name="Group 76"/>
            <p:cNvGrpSpPr/>
            <p:nvPr/>
          </p:nvGrpSpPr>
          <p:grpSpPr>
            <a:xfrm>
              <a:off x="2854474" y="2090462"/>
              <a:ext cx="1412726" cy="2135244"/>
              <a:chOff x="4895850" y="1982788"/>
              <a:chExt cx="1735138" cy="2622549"/>
            </a:xfrm>
            <a:solidFill>
              <a:schemeClr val="tx1">
                <a:lumMod val="25000"/>
                <a:lumOff val="75000"/>
              </a:schemeClr>
            </a:solidFill>
          </p:grpSpPr>
          <p:sp>
            <p:nvSpPr>
              <p:cNvPr id="2060" name="Freeform 12"/>
              <p:cNvSpPr/>
              <p:nvPr/>
            </p:nvSpPr>
            <p:spPr bwMode="auto">
              <a:xfrm>
                <a:off x="4895850" y="2605088"/>
                <a:ext cx="703263" cy="517525"/>
              </a:xfrm>
              <a:custGeom>
                <a:avLst/>
                <a:gdLst/>
                <a:ahLst/>
                <a:cxnLst>
                  <a:cxn ang="0">
                    <a:pos x="392" y="288"/>
                  </a:cxn>
                  <a:cxn ang="0">
                    <a:pos x="135" y="289"/>
                  </a:cxn>
                  <a:cxn ang="0">
                    <a:pos x="122" y="276"/>
                  </a:cxn>
                  <a:cxn ang="0">
                    <a:pos x="123" y="261"/>
                  </a:cxn>
                  <a:cxn ang="0">
                    <a:pos x="129" y="260"/>
                  </a:cxn>
                  <a:cxn ang="0">
                    <a:pos x="3" y="10"/>
                  </a:cxn>
                  <a:cxn ang="0">
                    <a:pos x="7" y="0"/>
                  </a:cxn>
                  <a:cxn ang="0">
                    <a:pos x="19" y="1"/>
                  </a:cxn>
                  <a:cxn ang="0">
                    <a:pos x="152" y="260"/>
                  </a:cxn>
                  <a:cxn ang="0">
                    <a:pos x="154" y="264"/>
                  </a:cxn>
                  <a:cxn ang="0">
                    <a:pos x="388" y="266"/>
                  </a:cxn>
                  <a:cxn ang="0">
                    <a:pos x="392" y="288"/>
                  </a:cxn>
                </a:cxnLst>
                <a:rect l="0" t="0" r="r" b="b"/>
                <a:pathLst>
                  <a:path w="392" h="289">
                    <a:moveTo>
                      <a:pt x="392" y="288"/>
                    </a:moveTo>
                    <a:cubicBezTo>
                      <a:pt x="135" y="289"/>
                      <a:pt x="135" y="289"/>
                      <a:pt x="135" y="289"/>
                    </a:cubicBezTo>
                    <a:cubicBezTo>
                      <a:pt x="135" y="289"/>
                      <a:pt x="123" y="283"/>
                      <a:pt x="122" y="276"/>
                    </a:cubicBezTo>
                    <a:cubicBezTo>
                      <a:pt x="123" y="261"/>
                      <a:pt x="123" y="261"/>
                      <a:pt x="123" y="261"/>
                    </a:cubicBezTo>
                    <a:cubicBezTo>
                      <a:pt x="129" y="260"/>
                      <a:pt x="129" y="260"/>
                      <a:pt x="129" y="26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0" y="2"/>
                      <a:pt x="7" y="0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52" y="260"/>
                      <a:pt x="152" y="260"/>
                      <a:pt x="152" y="260"/>
                    </a:cubicBezTo>
                    <a:cubicBezTo>
                      <a:pt x="154" y="264"/>
                      <a:pt x="154" y="264"/>
                      <a:pt x="154" y="264"/>
                    </a:cubicBezTo>
                    <a:cubicBezTo>
                      <a:pt x="388" y="266"/>
                      <a:pt x="388" y="266"/>
                      <a:pt x="388" y="266"/>
                    </a:cubicBezTo>
                    <a:lnTo>
                      <a:pt x="392" y="2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Freeform 13"/>
              <p:cNvSpPr/>
              <p:nvPr/>
            </p:nvSpPr>
            <p:spPr bwMode="auto">
              <a:xfrm>
                <a:off x="5583238" y="2406650"/>
                <a:ext cx="841375" cy="1103312"/>
              </a:xfrm>
              <a:custGeom>
                <a:avLst/>
                <a:gdLst/>
                <a:ahLst/>
                <a:cxnLst>
                  <a:cxn ang="0">
                    <a:pos x="258" y="129"/>
                  </a:cxn>
                  <a:cxn ang="0">
                    <a:pos x="232" y="218"/>
                  </a:cxn>
                  <a:cxn ang="0">
                    <a:pos x="211" y="309"/>
                  </a:cxn>
                  <a:cxn ang="0">
                    <a:pos x="210" y="320"/>
                  </a:cxn>
                  <a:cxn ang="0">
                    <a:pos x="202" y="330"/>
                  </a:cxn>
                  <a:cxn ang="0">
                    <a:pos x="197" y="345"/>
                  </a:cxn>
                  <a:cxn ang="0">
                    <a:pos x="187" y="355"/>
                  </a:cxn>
                  <a:cxn ang="0">
                    <a:pos x="168" y="355"/>
                  </a:cxn>
                  <a:cxn ang="0">
                    <a:pos x="161" y="361"/>
                  </a:cxn>
                  <a:cxn ang="0">
                    <a:pos x="135" y="361"/>
                  </a:cxn>
                  <a:cxn ang="0">
                    <a:pos x="108" y="353"/>
                  </a:cxn>
                  <a:cxn ang="0">
                    <a:pos x="80" y="350"/>
                  </a:cxn>
                  <a:cxn ang="0">
                    <a:pos x="41" y="351"/>
                  </a:cxn>
                  <a:cxn ang="0">
                    <a:pos x="30" y="351"/>
                  </a:cxn>
                  <a:cxn ang="0">
                    <a:pos x="12" y="395"/>
                  </a:cxn>
                  <a:cxn ang="0">
                    <a:pos x="52" y="399"/>
                  </a:cxn>
                  <a:cxn ang="0">
                    <a:pos x="67" y="415"/>
                  </a:cxn>
                  <a:cxn ang="0">
                    <a:pos x="87" y="427"/>
                  </a:cxn>
                  <a:cxn ang="0">
                    <a:pos x="108" y="436"/>
                  </a:cxn>
                  <a:cxn ang="0">
                    <a:pos x="155" y="447"/>
                  </a:cxn>
                  <a:cxn ang="0">
                    <a:pos x="177" y="457"/>
                  </a:cxn>
                  <a:cxn ang="0">
                    <a:pos x="149" y="517"/>
                  </a:cxn>
                  <a:cxn ang="0">
                    <a:pos x="253" y="584"/>
                  </a:cxn>
                  <a:cxn ang="0">
                    <a:pos x="392" y="614"/>
                  </a:cxn>
                  <a:cxn ang="0">
                    <a:pos x="404" y="608"/>
                  </a:cxn>
                  <a:cxn ang="0">
                    <a:pos x="416" y="582"/>
                  </a:cxn>
                  <a:cxn ang="0">
                    <a:pos x="416" y="549"/>
                  </a:cxn>
                  <a:cxn ang="0">
                    <a:pos x="411" y="471"/>
                  </a:cxn>
                  <a:cxn ang="0">
                    <a:pos x="450" y="310"/>
                  </a:cxn>
                  <a:cxn ang="0">
                    <a:pos x="469" y="193"/>
                  </a:cxn>
                  <a:cxn ang="0">
                    <a:pos x="459" y="155"/>
                  </a:cxn>
                  <a:cxn ang="0">
                    <a:pos x="458" y="63"/>
                  </a:cxn>
                  <a:cxn ang="0">
                    <a:pos x="369" y="0"/>
                  </a:cxn>
                  <a:cxn ang="0">
                    <a:pos x="300" y="74"/>
                  </a:cxn>
                  <a:cxn ang="0">
                    <a:pos x="268" y="119"/>
                  </a:cxn>
                  <a:cxn ang="0">
                    <a:pos x="258" y="129"/>
                  </a:cxn>
                </a:cxnLst>
                <a:rect l="0" t="0" r="r" b="b"/>
                <a:pathLst>
                  <a:path w="469" h="614">
                    <a:moveTo>
                      <a:pt x="258" y="129"/>
                    </a:moveTo>
                    <a:cubicBezTo>
                      <a:pt x="258" y="129"/>
                      <a:pt x="243" y="200"/>
                      <a:pt x="232" y="218"/>
                    </a:cubicBezTo>
                    <a:cubicBezTo>
                      <a:pt x="221" y="237"/>
                      <a:pt x="186" y="264"/>
                      <a:pt x="211" y="309"/>
                    </a:cubicBezTo>
                    <a:cubicBezTo>
                      <a:pt x="211" y="309"/>
                      <a:pt x="213" y="315"/>
                      <a:pt x="210" y="320"/>
                    </a:cubicBezTo>
                    <a:cubicBezTo>
                      <a:pt x="206" y="324"/>
                      <a:pt x="203" y="319"/>
                      <a:pt x="202" y="330"/>
                    </a:cubicBezTo>
                    <a:cubicBezTo>
                      <a:pt x="200" y="340"/>
                      <a:pt x="203" y="341"/>
                      <a:pt x="197" y="345"/>
                    </a:cubicBezTo>
                    <a:cubicBezTo>
                      <a:pt x="191" y="350"/>
                      <a:pt x="190" y="355"/>
                      <a:pt x="187" y="355"/>
                    </a:cubicBezTo>
                    <a:cubicBezTo>
                      <a:pt x="185" y="356"/>
                      <a:pt x="172" y="349"/>
                      <a:pt x="168" y="355"/>
                    </a:cubicBezTo>
                    <a:cubicBezTo>
                      <a:pt x="163" y="361"/>
                      <a:pt x="161" y="361"/>
                      <a:pt x="161" y="361"/>
                    </a:cubicBezTo>
                    <a:cubicBezTo>
                      <a:pt x="161" y="361"/>
                      <a:pt x="143" y="361"/>
                      <a:pt x="135" y="361"/>
                    </a:cubicBezTo>
                    <a:cubicBezTo>
                      <a:pt x="127" y="361"/>
                      <a:pt x="121" y="353"/>
                      <a:pt x="108" y="353"/>
                    </a:cubicBezTo>
                    <a:cubicBezTo>
                      <a:pt x="95" y="352"/>
                      <a:pt x="87" y="350"/>
                      <a:pt x="80" y="350"/>
                    </a:cubicBezTo>
                    <a:cubicBezTo>
                      <a:pt x="72" y="351"/>
                      <a:pt x="48" y="351"/>
                      <a:pt x="41" y="351"/>
                    </a:cubicBezTo>
                    <a:cubicBezTo>
                      <a:pt x="34" y="351"/>
                      <a:pt x="30" y="351"/>
                      <a:pt x="30" y="351"/>
                    </a:cubicBezTo>
                    <a:cubicBezTo>
                      <a:pt x="30" y="351"/>
                      <a:pt x="0" y="375"/>
                      <a:pt x="12" y="395"/>
                    </a:cubicBezTo>
                    <a:cubicBezTo>
                      <a:pt x="52" y="399"/>
                      <a:pt x="52" y="399"/>
                      <a:pt x="52" y="399"/>
                    </a:cubicBezTo>
                    <a:cubicBezTo>
                      <a:pt x="52" y="399"/>
                      <a:pt x="56" y="412"/>
                      <a:pt x="67" y="415"/>
                    </a:cubicBezTo>
                    <a:cubicBezTo>
                      <a:pt x="78" y="418"/>
                      <a:pt x="80" y="419"/>
                      <a:pt x="87" y="427"/>
                    </a:cubicBezTo>
                    <a:cubicBezTo>
                      <a:pt x="94" y="435"/>
                      <a:pt x="99" y="436"/>
                      <a:pt x="108" y="436"/>
                    </a:cubicBezTo>
                    <a:cubicBezTo>
                      <a:pt x="117" y="436"/>
                      <a:pt x="144" y="444"/>
                      <a:pt x="155" y="447"/>
                    </a:cubicBezTo>
                    <a:cubicBezTo>
                      <a:pt x="167" y="450"/>
                      <a:pt x="177" y="457"/>
                      <a:pt x="177" y="457"/>
                    </a:cubicBezTo>
                    <a:cubicBezTo>
                      <a:pt x="177" y="457"/>
                      <a:pt x="160" y="447"/>
                      <a:pt x="149" y="517"/>
                    </a:cubicBezTo>
                    <a:cubicBezTo>
                      <a:pt x="138" y="587"/>
                      <a:pt x="253" y="584"/>
                      <a:pt x="253" y="584"/>
                    </a:cubicBezTo>
                    <a:cubicBezTo>
                      <a:pt x="392" y="614"/>
                      <a:pt x="392" y="614"/>
                      <a:pt x="392" y="614"/>
                    </a:cubicBezTo>
                    <a:cubicBezTo>
                      <a:pt x="404" y="608"/>
                      <a:pt x="404" y="608"/>
                      <a:pt x="404" y="608"/>
                    </a:cubicBezTo>
                    <a:cubicBezTo>
                      <a:pt x="416" y="582"/>
                      <a:pt x="416" y="582"/>
                      <a:pt x="416" y="582"/>
                    </a:cubicBezTo>
                    <a:cubicBezTo>
                      <a:pt x="416" y="549"/>
                      <a:pt x="416" y="549"/>
                      <a:pt x="416" y="549"/>
                    </a:cubicBezTo>
                    <a:cubicBezTo>
                      <a:pt x="416" y="549"/>
                      <a:pt x="412" y="471"/>
                      <a:pt x="411" y="471"/>
                    </a:cubicBezTo>
                    <a:cubicBezTo>
                      <a:pt x="410" y="471"/>
                      <a:pt x="450" y="310"/>
                      <a:pt x="450" y="310"/>
                    </a:cubicBezTo>
                    <a:cubicBezTo>
                      <a:pt x="469" y="193"/>
                      <a:pt x="469" y="193"/>
                      <a:pt x="469" y="193"/>
                    </a:cubicBezTo>
                    <a:cubicBezTo>
                      <a:pt x="459" y="155"/>
                      <a:pt x="459" y="155"/>
                      <a:pt x="459" y="155"/>
                    </a:cubicBezTo>
                    <a:cubicBezTo>
                      <a:pt x="458" y="63"/>
                      <a:pt x="458" y="63"/>
                      <a:pt x="458" y="63"/>
                    </a:cubicBezTo>
                    <a:cubicBezTo>
                      <a:pt x="369" y="0"/>
                      <a:pt x="369" y="0"/>
                      <a:pt x="369" y="0"/>
                    </a:cubicBezTo>
                    <a:cubicBezTo>
                      <a:pt x="300" y="74"/>
                      <a:pt x="300" y="74"/>
                      <a:pt x="300" y="74"/>
                    </a:cubicBezTo>
                    <a:cubicBezTo>
                      <a:pt x="268" y="119"/>
                      <a:pt x="268" y="119"/>
                      <a:pt x="268" y="119"/>
                    </a:cubicBezTo>
                    <a:cubicBezTo>
                      <a:pt x="268" y="119"/>
                      <a:pt x="260" y="122"/>
                      <a:pt x="258" y="1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14"/>
              <p:cNvSpPr/>
              <p:nvPr/>
            </p:nvSpPr>
            <p:spPr bwMode="auto">
              <a:xfrm>
                <a:off x="5365750" y="2982913"/>
                <a:ext cx="271463" cy="138112"/>
              </a:xfrm>
              <a:custGeom>
                <a:avLst/>
                <a:gdLst/>
                <a:ahLst/>
                <a:cxnLst>
                  <a:cxn ang="0">
                    <a:pos x="151" y="34"/>
                  </a:cxn>
                  <a:cxn ang="0">
                    <a:pos x="117" y="19"/>
                  </a:cxn>
                  <a:cxn ang="0">
                    <a:pos x="85" y="2"/>
                  </a:cxn>
                  <a:cxn ang="0">
                    <a:pos x="46" y="4"/>
                  </a:cxn>
                  <a:cxn ang="0">
                    <a:pos x="29" y="12"/>
                  </a:cxn>
                  <a:cxn ang="0">
                    <a:pos x="4" y="37"/>
                  </a:cxn>
                  <a:cxn ang="0">
                    <a:pos x="6" y="37"/>
                  </a:cxn>
                  <a:cxn ang="0">
                    <a:pos x="15" y="41"/>
                  </a:cxn>
                  <a:cxn ang="0">
                    <a:pos x="27" y="45"/>
                  </a:cxn>
                  <a:cxn ang="0">
                    <a:pos x="66" y="45"/>
                  </a:cxn>
                  <a:cxn ang="0">
                    <a:pos x="110" y="73"/>
                  </a:cxn>
                  <a:cxn ang="0">
                    <a:pos x="111" y="73"/>
                  </a:cxn>
                  <a:cxn ang="0">
                    <a:pos x="137" y="73"/>
                  </a:cxn>
                  <a:cxn ang="0">
                    <a:pos x="151" y="34"/>
                  </a:cxn>
                </a:cxnLst>
                <a:rect l="0" t="0" r="r" b="b"/>
                <a:pathLst>
                  <a:path w="151" h="77">
                    <a:moveTo>
                      <a:pt x="151" y="34"/>
                    </a:moveTo>
                    <a:cubicBezTo>
                      <a:pt x="151" y="34"/>
                      <a:pt x="126" y="27"/>
                      <a:pt x="117" y="19"/>
                    </a:cubicBezTo>
                    <a:cubicBezTo>
                      <a:pt x="108" y="12"/>
                      <a:pt x="99" y="0"/>
                      <a:pt x="85" y="2"/>
                    </a:cubicBezTo>
                    <a:cubicBezTo>
                      <a:pt x="71" y="4"/>
                      <a:pt x="46" y="4"/>
                      <a:pt x="46" y="4"/>
                    </a:cubicBezTo>
                    <a:cubicBezTo>
                      <a:pt x="46" y="4"/>
                      <a:pt x="38" y="4"/>
                      <a:pt x="29" y="12"/>
                    </a:cubicBezTo>
                    <a:cubicBezTo>
                      <a:pt x="21" y="21"/>
                      <a:pt x="0" y="33"/>
                      <a:pt x="4" y="37"/>
                    </a:cubicBezTo>
                    <a:cubicBezTo>
                      <a:pt x="8" y="41"/>
                      <a:pt x="6" y="37"/>
                      <a:pt x="6" y="37"/>
                    </a:cubicBezTo>
                    <a:cubicBezTo>
                      <a:pt x="6" y="37"/>
                      <a:pt x="8" y="45"/>
                      <a:pt x="15" y="41"/>
                    </a:cubicBezTo>
                    <a:cubicBezTo>
                      <a:pt x="15" y="41"/>
                      <a:pt x="18" y="47"/>
                      <a:pt x="27" y="45"/>
                    </a:cubicBezTo>
                    <a:cubicBezTo>
                      <a:pt x="27" y="45"/>
                      <a:pt x="59" y="42"/>
                      <a:pt x="66" y="45"/>
                    </a:cubicBezTo>
                    <a:cubicBezTo>
                      <a:pt x="73" y="48"/>
                      <a:pt x="100" y="69"/>
                      <a:pt x="110" y="73"/>
                    </a:cubicBezTo>
                    <a:cubicBezTo>
                      <a:pt x="111" y="73"/>
                      <a:pt x="111" y="73"/>
                      <a:pt x="111" y="73"/>
                    </a:cubicBezTo>
                    <a:cubicBezTo>
                      <a:pt x="120" y="75"/>
                      <a:pt x="125" y="77"/>
                      <a:pt x="137" y="73"/>
                    </a:cubicBezTo>
                    <a:cubicBezTo>
                      <a:pt x="137" y="73"/>
                      <a:pt x="145" y="37"/>
                      <a:pt x="151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15"/>
              <p:cNvSpPr/>
              <p:nvPr/>
            </p:nvSpPr>
            <p:spPr bwMode="auto">
              <a:xfrm>
                <a:off x="5918200" y="1982788"/>
                <a:ext cx="568325" cy="735012"/>
              </a:xfrm>
              <a:custGeom>
                <a:avLst/>
                <a:gdLst/>
                <a:ahLst/>
                <a:cxnLst>
                  <a:cxn ang="0">
                    <a:pos x="77" y="261"/>
                  </a:cxn>
                  <a:cxn ang="0">
                    <a:pos x="57" y="250"/>
                  </a:cxn>
                  <a:cxn ang="0">
                    <a:pos x="23" y="238"/>
                  </a:cxn>
                  <a:cxn ang="0">
                    <a:pos x="19" y="217"/>
                  </a:cxn>
                  <a:cxn ang="0">
                    <a:pos x="19" y="204"/>
                  </a:cxn>
                  <a:cxn ang="0">
                    <a:pos x="19" y="192"/>
                  </a:cxn>
                  <a:cxn ang="0">
                    <a:pos x="15" y="182"/>
                  </a:cxn>
                  <a:cxn ang="0">
                    <a:pos x="1" y="171"/>
                  </a:cxn>
                  <a:cxn ang="0">
                    <a:pos x="5" y="161"/>
                  </a:cxn>
                  <a:cxn ang="0">
                    <a:pos x="23" y="133"/>
                  </a:cxn>
                  <a:cxn ang="0">
                    <a:pos x="24" y="104"/>
                  </a:cxn>
                  <a:cxn ang="0">
                    <a:pos x="17" y="87"/>
                  </a:cxn>
                  <a:cxn ang="0">
                    <a:pos x="17" y="75"/>
                  </a:cxn>
                  <a:cxn ang="0">
                    <a:pos x="21" y="64"/>
                  </a:cxn>
                  <a:cxn ang="0">
                    <a:pos x="26" y="55"/>
                  </a:cxn>
                  <a:cxn ang="0">
                    <a:pos x="23" y="46"/>
                  </a:cxn>
                  <a:cxn ang="0">
                    <a:pos x="32" y="41"/>
                  </a:cxn>
                  <a:cxn ang="0">
                    <a:pos x="42" y="30"/>
                  </a:cxn>
                  <a:cxn ang="0">
                    <a:pos x="52" y="24"/>
                  </a:cxn>
                  <a:cxn ang="0">
                    <a:pos x="65" y="16"/>
                  </a:cxn>
                  <a:cxn ang="0">
                    <a:pos x="80" y="8"/>
                  </a:cxn>
                  <a:cxn ang="0">
                    <a:pos x="98" y="5"/>
                  </a:cxn>
                  <a:cxn ang="0">
                    <a:pos x="114" y="2"/>
                  </a:cxn>
                  <a:cxn ang="0">
                    <a:pos x="136" y="3"/>
                  </a:cxn>
                  <a:cxn ang="0">
                    <a:pos x="151" y="11"/>
                  </a:cxn>
                  <a:cxn ang="0">
                    <a:pos x="185" y="19"/>
                  </a:cxn>
                  <a:cxn ang="0">
                    <a:pos x="219" y="45"/>
                  </a:cxn>
                  <a:cxn ang="0">
                    <a:pos x="233" y="68"/>
                  </a:cxn>
                  <a:cxn ang="0">
                    <a:pos x="241" y="88"/>
                  </a:cxn>
                  <a:cxn ang="0">
                    <a:pos x="256" y="120"/>
                  </a:cxn>
                  <a:cxn ang="0">
                    <a:pos x="265" y="144"/>
                  </a:cxn>
                  <a:cxn ang="0">
                    <a:pos x="268" y="174"/>
                  </a:cxn>
                  <a:cxn ang="0">
                    <a:pos x="278" y="195"/>
                  </a:cxn>
                  <a:cxn ang="0">
                    <a:pos x="279" y="216"/>
                  </a:cxn>
                  <a:cxn ang="0">
                    <a:pos x="291" y="235"/>
                  </a:cxn>
                  <a:cxn ang="0">
                    <a:pos x="293" y="257"/>
                  </a:cxn>
                  <a:cxn ang="0">
                    <a:pos x="297" y="268"/>
                  </a:cxn>
                  <a:cxn ang="0">
                    <a:pos x="298" y="283"/>
                  </a:cxn>
                  <a:cxn ang="0">
                    <a:pos x="305" y="302"/>
                  </a:cxn>
                  <a:cxn ang="0">
                    <a:pos x="313" y="334"/>
                  </a:cxn>
                  <a:cxn ang="0">
                    <a:pos x="299" y="367"/>
                  </a:cxn>
                  <a:cxn ang="0">
                    <a:pos x="270" y="409"/>
                  </a:cxn>
                  <a:cxn ang="0">
                    <a:pos x="258" y="345"/>
                  </a:cxn>
                  <a:cxn ang="0">
                    <a:pos x="226" y="302"/>
                  </a:cxn>
                  <a:cxn ang="0">
                    <a:pos x="197" y="281"/>
                  </a:cxn>
                  <a:cxn ang="0">
                    <a:pos x="177" y="276"/>
                  </a:cxn>
                  <a:cxn ang="0">
                    <a:pos x="160" y="288"/>
                  </a:cxn>
                  <a:cxn ang="0">
                    <a:pos x="158" y="314"/>
                  </a:cxn>
                  <a:cxn ang="0">
                    <a:pos x="148" y="292"/>
                  </a:cxn>
                  <a:cxn ang="0">
                    <a:pos x="144" y="316"/>
                  </a:cxn>
                  <a:cxn ang="0">
                    <a:pos x="138" y="325"/>
                  </a:cxn>
                  <a:cxn ang="0">
                    <a:pos x="117" y="357"/>
                  </a:cxn>
                  <a:cxn ang="0">
                    <a:pos x="100" y="378"/>
                  </a:cxn>
                  <a:cxn ang="0">
                    <a:pos x="83" y="398"/>
                  </a:cxn>
                  <a:cxn ang="0">
                    <a:pos x="86" y="381"/>
                  </a:cxn>
                  <a:cxn ang="0">
                    <a:pos x="75" y="367"/>
                  </a:cxn>
                  <a:cxn ang="0">
                    <a:pos x="66" y="339"/>
                  </a:cxn>
                  <a:cxn ang="0">
                    <a:pos x="64" y="304"/>
                  </a:cxn>
                  <a:cxn ang="0">
                    <a:pos x="77" y="261"/>
                  </a:cxn>
                </a:cxnLst>
                <a:rect l="0" t="0" r="r" b="b"/>
                <a:pathLst>
                  <a:path w="316" h="409">
                    <a:moveTo>
                      <a:pt x="77" y="261"/>
                    </a:moveTo>
                    <a:cubicBezTo>
                      <a:pt x="77" y="261"/>
                      <a:pt x="69" y="250"/>
                      <a:pt x="57" y="250"/>
                    </a:cubicBezTo>
                    <a:cubicBezTo>
                      <a:pt x="57" y="250"/>
                      <a:pt x="20" y="257"/>
                      <a:pt x="23" y="238"/>
                    </a:cubicBezTo>
                    <a:cubicBezTo>
                      <a:pt x="23" y="238"/>
                      <a:pt x="26" y="225"/>
                      <a:pt x="19" y="217"/>
                    </a:cubicBezTo>
                    <a:cubicBezTo>
                      <a:pt x="19" y="217"/>
                      <a:pt x="16" y="206"/>
                      <a:pt x="19" y="204"/>
                    </a:cubicBezTo>
                    <a:cubicBezTo>
                      <a:pt x="19" y="204"/>
                      <a:pt x="15" y="196"/>
                      <a:pt x="19" y="192"/>
                    </a:cubicBezTo>
                    <a:cubicBezTo>
                      <a:pt x="19" y="192"/>
                      <a:pt x="22" y="182"/>
                      <a:pt x="15" y="182"/>
                    </a:cubicBezTo>
                    <a:cubicBezTo>
                      <a:pt x="15" y="182"/>
                      <a:pt x="2" y="180"/>
                      <a:pt x="1" y="171"/>
                    </a:cubicBezTo>
                    <a:cubicBezTo>
                      <a:pt x="1" y="171"/>
                      <a:pt x="0" y="165"/>
                      <a:pt x="5" y="161"/>
                    </a:cubicBezTo>
                    <a:cubicBezTo>
                      <a:pt x="5" y="161"/>
                      <a:pt x="20" y="140"/>
                      <a:pt x="23" y="133"/>
                    </a:cubicBezTo>
                    <a:cubicBezTo>
                      <a:pt x="23" y="133"/>
                      <a:pt x="23" y="106"/>
                      <a:pt x="24" y="104"/>
                    </a:cubicBezTo>
                    <a:cubicBezTo>
                      <a:pt x="24" y="104"/>
                      <a:pt x="14" y="90"/>
                      <a:pt x="17" y="87"/>
                    </a:cubicBezTo>
                    <a:cubicBezTo>
                      <a:pt x="20" y="84"/>
                      <a:pt x="15" y="80"/>
                      <a:pt x="17" y="75"/>
                    </a:cubicBezTo>
                    <a:cubicBezTo>
                      <a:pt x="18" y="70"/>
                      <a:pt x="18" y="69"/>
                      <a:pt x="21" y="64"/>
                    </a:cubicBezTo>
                    <a:cubicBezTo>
                      <a:pt x="25" y="60"/>
                      <a:pt x="29" y="57"/>
                      <a:pt x="26" y="55"/>
                    </a:cubicBezTo>
                    <a:cubicBezTo>
                      <a:pt x="23" y="53"/>
                      <a:pt x="20" y="50"/>
                      <a:pt x="23" y="46"/>
                    </a:cubicBezTo>
                    <a:cubicBezTo>
                      <a:pt x="26" y="43"/>
                      <a:pt x="29" y="44"/>
                      <a:pt x="32" y="41"/>
                    </a:cubicBezTo>
                    <a:cubicBezTo>
                      <a:pt x="35" y="39"/>
                      <a:pt x="36" y="34"/>
                      <a:pt x="42" y="30"/>
                    </a:cubicBezTo>
                    <a:cubicBezTo>
                      <a:pt x="49" y="26"/>
                      <a:pt x="47" y="29"/>
                      <a:pt x="52" y="24"/>
                    </a:cubicBezTo>
                    <a:cubicBezTo>
                      <a:pt x="57" y="20"/>
                      <a:pt x="60" y="22"/>
                      <a:pt x="65" y="16"/>
                    </a:cubicBezTo>
                    <a:cubicBezTo>
                      <a:pt x="70" y="11"/>
                      <a:pt x="74" y="10"/>
                      <a:pt x="80" y="8"/>
                    </a:cubicBezTo>
                    <a:cubicBezTo>
                      <a:pt x="86" y="7"/>
                      <a:pt x="91" y="8"/>
                      <a:pt x="98" y="5"/>
                    </a:cubicBezTo>
                    <a:cubicBezTo>
                      <a:pt x="106" y="2"/>
                      <a:pt x="109" y="0"/>
                      <a:pt x="114" y="2"/>
                    </a:cubicBezTo>
                    <a:cubicBezTo>
                      <a:pt x="119" y="4"/>
                      <a:pt x="130" y="4"/>
                      <a:pt x="136" y="3"/>
                    </a:cubicBezTo>
                    <a:cubicBezTo>
                      <a:pt x="142" y="3"/>
                      <a:pt x="145" y="8"/>
                      <a:pt x="151" y="11"/>
                    </a:cubicBezTo>
                    <a:cubicBezTo>
                      <a:pt x="158" y="13"/>
                      <a:pt x="172" y="9"/>
                      <a:pt x="185" y="19"/>
                    </a:cubicBezTo>
                    <a:cubicBezTo>
                      <a:pt x="198" y="29"/>
                      <a:pt x="214" y="31"/>
                      <a:pt x="219" y="45"/>
                    </a:cubicBezTo>
                    <a:cubicBezTo>
                      <a:pt x="225" y="60"/>
                      <a:pt x="230" y="61"/>
                      <a:pt x="233" y="68"/>
                    </a:cubicBezTo>
                    <a:cubicBezTo>
                      <a:pt x="236" y="76"/>
                      <a:pt x="234" y="70"/>
                      <a:pt x="241" y="88"/>
                    </a:cubicBezTo>
                    <a:cubicBezTo>
                      <a:pt x="247" y="105"/>
                      <a:pt x="251" y="108"/>
                      <a:pt x="256" y="120"/>
                    </a:cubicBezTo>
                    <a:cubicBezTo>
                      <a:pt x="262" y="132"/>
                      <a:pt x="263" y="135"/>
                      <a:pt x="265" y="144"/>
                    </a:cubicBezTo>
                    <a:cubicBezTo>
                      <a:pt x="267" y="154"/>
                      <a:pt x="261" y="164"/>
                      <a:pt x="268" y="174"/>
                    </a:cubicBezTo>
                    <a:cubicBezTo>
                      <a:pt x="274" y="185"/>
                      <a:pt x="279" y="181"/>
                      <a:pt x="278" y="195"/>
                    </a:cubicBezTo>
                    <a:cubicBezTo>
                      <a:pt x="277" y="209"/>
                      <a:pt x="271" y="208"/>
                      <a:pt x="279" y="216"/>
                    </a:cubicBezTo>
                    <a:cubicBezTo>
                      <a:pt x="287" y="225"/>
                      <a:pt x="290" y="228"/>
                      <a:pt x="291" y="235"/>
                    </a:cubicBezTo>
                    <a:cubicBezTo>
                      <a:pt x="292" y="241"/>
                      <a:pt x="292" y="251"/>
                      <a:pt x="293" y="257"/>
                    </a:cubicBezTo>
                    <a:cubicBezTo>
                      <a:pt x="293" y="262"/>
                      <a:pt x="300" y="261"/>
                      <a:pt x="297" y="268"/>
                    </a:cubicBezTo>
                    <a:cubicBezTo>
                      <a:pt x="295" y="275"/>
                      <a:pt x="291" y="272"/>
                      <a:pt x="298" y="283"/>
                    </a:cubicBezTo>
                    <a:cubicBezTo>
                      <a:pt x="305" y="295"/>
                      <a:pt x="299" y="290"/>
                      <a:pt x="305" y="302"/>
                    </a:cubicBezTo>
                    <a:cubicBezTo>
                      <a:pt x="310" y="313"/>
                      <a:pt x="316" y="327"/>
                      <a:pt x="313" y="334"/>
                    </a:cubicBezTo>
                    <a:cubicBezTo>
                      <a:pt x="310" y="342"/>
                      <a:pt x="301" y="346"/>
                      <a:pt x="299" y="367"/>
                    </a:cubicBezTo>
                    <a:cubicBezTo>
                      <a:pt x="297" y="388"/>
                      <a:pt x="279" y="403"/>
                      <a:pt x="270" y="409"/>
                    </a:cubicBezTo>
                    <a:cubicBezTo>
                      <a:pt x="270" y="409"/>
                      <a:pt x="265" y="362"/>
                      <a:pt x="258" y="345"/>
                    </a:cubicBezTo>
                    <a:cubicBezTo>
                      <a:pt x="251" y="328"/>
                      <a:pt x="236" y="303"/>
                      <a:pt x="226" y="302"/>
                    </a:cubicBezTo>
                    <a:cubicBezTo>
                      <a:pt x="216" y="301"/>
                      <a:pt x="200" y="292"/>
                      <a:pt x="197" y="281"/>
                    </a:cubicBezTo>
                    <a:cubicBezTo>
                      <a:pt x="195" y="269"/>
                      <a:pt x="184" y="268"/>
                      <a:pt x="177" y="276"/>
                    </a:cubicBezTo>
                    <a:cubicBezTo>
                      <a:pt x="169" y="283"/>
                      <a:pt x="156" y="275"/>
                      <a:pt x="160" y="288"/>
                    </a:cubicBezTo>
                    <a:cubicBezTo>
                      <a:pt x="163" y="302"/>
                      <a:pt x="165" y="311"/>
                      <a:pt x="158" y="314"/>
                    </a:cubicBezTo>
                    <a:cubicBezTo>
                      <a:pt x="158" y="314"/>
                      <a:pt x="159" y="292"/>
                      <a:pt x="148" y="292"/>
                    </a:cubicBezTo>
                    <a:cubicBezTo>
                      <a:pt x="148" y="292"/>
                      <a:pt x="131" y="302"/>
                      <a:pt x="144" y="316"/>
                    </a:cubicBezTo>
                    <a:cubicBezTo>
                      <a:pt x="144" y="316"/>
                      <a:pt x="148" y="319"/>
                      <a:pt x="138" y="325"/>
                    </a:cubicBezTo>
                    <a:cubicBezTo>
                      <a:pt x="129" y="332"/>
                      <a:pt x="115" y="339"/>
                      <a:pt x="117" y="357"/>
                    </a:cubicBezTo>
                    <a:cubicBezTo>
                      <a:pt x="117" y="357"/>
                      <a:pt x="104" y="377"/>
                      <a:pt x="100" y="378"/>
                    </a:cubicBezTo>
                    <a:cubicBezTo>
                      <a:pt x="95" y="379"/>
                      <a:pt x="96" y="400"/>
                      <a:pt x="83" y="398"/>
                    </a:cubicBezTo>
                    <a:cubicBezTo>
                      <a:pt x="83" y="398"/>
                      <a:pt x="91" y="394"/>
                      <a:pt x="86" y="381"/>
                    </a:cubicBezTo>
                    <a:cubicBezTo>
                      <a:pt x="82" y="368"/>
                      <a:pt x="76" y="375"/>
                      <a:pt x="75" y="367"/>
                    </a:cubicBezTo>
                    <a:cubicBezTo>
                      <a:pt x="74" y="358"/>
                      <a:pt x="66" y="347"/>
                      <a:pt x="66" y="339"/>
                    </a:cubicBezTo>
                    <a:cubicBezTo>
                      <a:pt x="65" y="331"/>
                      <a:pt x="57" y="316"/>
                      <a:pt x="64" y="304"/>
                    </a:cubicBezTo>
                    <a:cubicBezTo>
                      <a:pt x="70" y="291"/>
                      <a:pt x="77" y="276"/>
                      <a:pt x="77" y="26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16"/>
              <p:cNvSpPr/>
              <p:nvPr/>
            </p:nvSpPr>
            <p:spPr bwMode="auto">
              <a:xfrm>
                <a:off x="4913313" y="2568575"/>
                <a:ext cx="1717675" cy="2036762"/>
              </a:xfrm>
              <a:custGeom>
                <a:avLst/>
                <a:gdLst/>
                <a:ahLst/>
                <a:cxnLst>
                  <a:cxn ang="0">
                    <a:pos x="851" y="63"/>
                  </a:cxn>
                  <a:cxn ang="0">
                    <a:pos x="879" y="3"/>
                  </a:cxn>
                  <a:cxn ang="0">
                    <a:pos x="827" y="277"/>
                  </a:cxn>
                  <a:cxn ang="0">
                    <a:pos x="901" y="606"/>
                  </a:cxn>
                  <a:cxn ang="0">
                    <a:pos x="641" y="811"/>
                  </a:cxn>
                  <a:cxn ang="0">
                    <a:pos x="657" y="876"/>
                  </a:cxn>
                  <a:cxn ang="0">
                    <a:pos x="923" y="944"/>
                  </a:cxn>
                  <a:cxn ang="0">
                    <a:pos x="928" y="1022"/>
                  </a:cxn>
                  <a:cxn ang="0">
                    <a:pos x="901" y="960"/>
                  </a:cxn>
                  <a:cxn ang="0">
                    <a:pos x="865" y="1014"/>
                  </a:cxn>
                  <a:cxn ang="0">
                    <a:pos x="872" y="1061"/>
                  </a:cxn>
                  <a:cxn ang="0">
                    <a:pos x="884" y="1124"/>
                  </a:cxn>
                  <a:cxn ang="0">
                    <a:pos x="834" y="1074"/>
                  </a:cxn>
                  <a:cxn ang="0">
                    <a:pos x="842" y="1041"/>
                  </a:cxn>
                  <a:cxn ang="0">
                    <a:pos x="644" y="1000"/>
                  </a:cxn>
                  <a:cxn ang="0">
                    <a:pos x="604" y="1001"/>
                  </a:cxn>
                  <a:cxn ang="0">
                    <a:pos x="466" y="1042"/>
                  </a:cxn>
                  <a:cxn ang="0">
                    <a:pos x="508" y="1095"/>
                  </a:cxn>
                  <a:cxn ang="0">
                    <a:pos x="441" y="1067"/>
                  </a:cxn>
                  <a:cxn ang="0">
                    <a:pos x="434" y="1025"/>
                  </a:cxn>
                  <a:cxn ang="0">
                    <a:pos x="337" y="954"/>
                  </a:cxn>
                  <a:cxn ang="0">
                    <a:pos x="374" y="995"/>
                  </a:cxn>
                  <a:cxn ang="0">
                    <a:pos x="312" y="976"/>
                  </a:cxn>
                  <a:cxn ang="0">
                    <a:pos x="308" y="939"/>
                  </a:cxn>
                  <a:cxn ang="0">
                    <a:pos x="595" y="877"/>
                  </a:cxn>
                  <a:cxn ang="0">
                    <a:pos x="611" y="810"/>
                  </a:cxn>
                  <a:cxn ang="0">
                    <a:pos x="453" y="695"/>
                  </a:cxn>
                  <a:cxn ang="0">
                    <a:pos x="350" y="643"/>
                  </a:cxn>
                  <a:cxn ang="0">
                    <a:pos x="297" y="597"/>
                  </a:cxn>
                  <a:cxn ang="0">
                    <a:pos x="269" y="725"/>
                  </a:cxn>
                  <a:cxn ang="0">
                    <a:pos x="252" y="841"/>
                  </a:cxn>
                  <a:cxn ang="0">
                    <a:pos x="271" y="962"/>
                  </a:cxn>
                  <a:cxn ang="0">
                    <a:pos x="228" y="1075"/>
                  </a:cxn>
                  <a:cxn ang="0">
                    <a:pos x="153" y="1075"/>
                  </a:cxn>
                  <a:cxn ang="0">
                    <a:pos x="17" y="1030"/>
                  </a:cxn>
                  <a:cxn ang="0">
                    <a:pos x="101" y="1020"/>
                  </a:cxn>
                  <a:cxn ang="0">
                    <a:pos x="124" y="975"/>
                  </a:cxn>
                  <a:cxn ang="0">
                    <a:pos x="107" y="745"/>
                  </a:cxn>
                  <a:cxn ang="0">
                    <a:pos x="179" y="500"/>
                  </a:cxn>
                  <a:cxn ang="0">
                    <a:pos x="289" y="458"/>
                  </a:cxn>
                  <a:cxn ang="0">
                    <a:pos x="535" y="424"/>
                  </a:cxn>
                  <a:cxn ang="0">
                    <a:pos x="544" y="399"/>
                  </a:cxn>
                  <a:cxn ang="0">
                    <a:pos x="474" y="374"/>
                  </a:cxn>
                  <a:cxn ang="0">
                    <a:pos x="730" y="398"/>
                  </a:cxn>
                  <a:cxn ang="0">
                    <a:pos x="777" y="515"/>
                  </a:cxn>
                  <a:cxn ang="0">
                    <a:pos x="807" y="650"/>
                  </a:cxn>
                  <a:cxn ang="0">
                    <a:pos x="857" y="628"/>
                  </a:cxn>
                  <a:cxn ang="0">
                    <a:pos x="817" y="448"/>
                  </a:cxn>
                  <a:cxn ang="0">
                    <a:pos x="832" y="541"/>
                  </a:cxn>
                  <a:cxn ang="0">
                    <a:pos x="779" y="348"/>
                  </a:cxn>
                  <a:cxn ang="0">
                    <a:pos x="823" y="161"/>
                  </a:cxn>
                </a:cxnLst>
                <a:rect l="0" t="0" r="r" b="b"/>
                <a:pathLst>
                  <a:path w="957" h="1134">
                    <a:moveTo>
                      <a:pt x="829" y="124"/>
                    </a:moveTo>
                    <a:cubicBezTo>
                      <a:pt x="830" y="83"/>
                      <a:pt x="830" y="83"/>
                      <a:pt x="830" y="83"/>
                    </a:cubicBezTo>
                    <a:cubicBezTo>
                      <a:pt x="830" y="83"/>
                      <a:pt x="845" y="72"/>
                      <a:pt x="851" y="63"/>
                    </a:cubicBezTo>
                    <a:cubicBezTo>
                      <a:pt x="856" y="54"/>
                      <a:pt x="858" y="46"/>
                      <a:pt x="860" y="33"/>
                    </a:cubicBezTo>
                    <a:cubicBezTo>
                      <a:pt x="861" y="21"/>
                      <a:pt x="866" y="17"/>
                      <a:pt x="870" y="13"/>
                    </a:cubicBezTo>
                    <a:cubicBezTo>
                      <a:pt x="873" y="10"/>
                      <a:pt x="872" y="6"/>
                      <a:pt x="879" y="3"/>
                    </a:cubicBezTo>
                    <a:cubicBezTo>
                      <a:pt x="887" y="1"/>
                      <a:pt x="896" y="0"/>
                      <a:pt x="894" y="7"/>
                    </a:cubicBezTo>
                    <a:cubicBezTo>
                      <a:pt x="892" y="15"/>
                      <a:pt x="881" y="35"/>
                      <a:pt x="876" y="76"/>
                    </a:cubicBezTo>
                    <a:cubicBezTo>
                      <a:pt x="871" y="117"/>
                      <a:pt x="840" y="247"/>
                      <a:pt x="827" y="277"/>
                    </a:cubicBezTo>
                    <a:cubicBezTo>
                      <a:pt x="827" y="277"/>
                      <a:pt x="826" y="281"/>
                      <a:pt x="840" y="287"/>
                    </a:cubicBezTo>
                    <a:cubicBezTo>
                      <a:pt x="840" y="287"/>
                      <a:pt x="867" y="297"/>
                      <a:pt x="873" y="339"/>
                    </a:cubicBezTo>
                    <a:cubicBezTo>
                      <a:pt x="879" y="381"/>
                      <a:pt x="901" y="606"/>
                      <a:pt x="901" y="606"/>
                    </a:cubicBezTo>
                    <a:cubicBezTo>
                      <a:pt x="901" y="606"/>
                      <a:pt x="920" y="756"/>
                      <a:pt x="816" y="768"/>
                    </a:cubicBezTo>
                    <a:cubicBezTo>
                      <a:pt x="712" y="780"/>
                      <a:pt x="640" y="774"/>
                      <a:pt x="640" y="774"/>
                    </a:cubicBezTo>
                    <a:cubicBezTo>
                      <a:pt x="641" y="811"/>
                      <a:pt x="641" y="811"/>
                      <a:pt x="641" y="811"/>
                    </a:cubicBezTo>
                    <a:cubicBezTo>
                      <a:pt x="649" y="813"/>
                      <a:pt x="649" y="813"/>
                      <a:pt x="649" y="813"/>
                    </a:cubicBezTo>
                    <a:cubicBezTo>
                      <a:pt x="651" y="872"/>
                      <a:pt x="651" y="872"/>
                      <a:pt x="651" y="872"/>
                    </a:cubicBezTo>
                    <a:cubicBezTo>
                      <a:pt x="657" y="876"/>
                      <a:pt x="657" y="876"/>
                      <a:pt x="657" y="876"/>
                    </a:cubicBezTo>
                    <a:cubicBezTo>
                      <a:pt x="658" y="882"/>
                      <a:pt x="658" y="882"/>
                      <a:pt x="658" y="882"/>
                    </a:cubicBezTo>
                    <a:cubicBezTo>
                      <a:pt x="909" y="923"/>
                      <a:pt x="909" y="923"/>
                      <a:pt x="909" y="923"/>
                    </a:cubicBezTo>
                    <a:cubicBezTo>
                      <a:pt x="909" y="923"/>
                      <a:pt x="925" y="922"/>
                      <a:pt x="923" y="944"/>
                    </a:cubicBezTo>
                    <a:cubicBezTo>
                      <a:pt x="923" y="957"/>
                      <a:pt x="923" y="957"/>
                      <a:pt x="923" y="957"/>
                    </a:cubicBezTo>
                    <a:cubicBezTo>
                      <a:pt x="923" y="957"/>
                      <a:pt x="957" y="962"/>
                      <a:pt x="956" y="993"/>
                    </a:cubicBezTo>
                    <a:cubicBezTo>
                      <a:pt x="956" y="993"/>
                      <a:pt x="954" y="1019"/>
                      <a:pt x="928" y="1022"/>
                    </a:cubicBezTo>
                    <a:cubicBezTo>
                      <a:pt x="928" y="1022"/>
                      <a:pt x="900" y="1022"/>
                      <a:pt x="897" y="995"/>
                    </a:cubicBezTo>
                    <a:cubicBezTo>
                      <a:pt x="897" y="995"/>
                      <a:pt x="897" y="981"/>
                      <a:pt x="901" y="978"/>
                    </a:cubicBezTo>
                    <a:cubicBezTo>
                      <a:pt x="901" y="960"/>
                      <a:pt x="901" y="960"/>
                      <a:pt x="901" y="960"/>
                    </a:cubicBezTo>
                    <a:cubicBezTo>
                      <a:pt x="901" y="960"/>
                      <a:pt x="893" y="955"/>
                      <a:pt x="894" y="950"/>
                    </a:cubicBezTo>
                    <a:cubicBezTo>
                      <a:pt x="748" y="943"/>
                      <a:pt x="748" y="943"/>
                      <a:pt x="748" y="943"/>
                    </a:cubicBezTo>
                    <a:cubicBezTo>
                      <a:pt x="865" y="1014"/>
                      <a:pt x="865" y="1014"/>
                      <a:pt x="865" y="1014"/>
                    </a:cubicBezTo>
                    <a:cubicBezTo>
                      <a:pt x="865" y="1014"/>
                      <a:pt x="883" y="1039"/>
                      <a:pt x="867" y="1052"/>
                    </a:cubicBezTo>
                    <a:cubicBezTo>
                      <a:pt x="866" y="1059"/>
                      <a:pt x="866" y="1059"/>
                      <a:pt x="866" y="1059"/>
                    </a:cubicBezTo>
                    <a:cubicBezTo>
                      <a:pt x="872" y="1061"/>
                      <a:pt x="872" y="1061"/>
                      <a:pt x="872" y="1061"/>
                    </a:cubicBezTo>
                    <a:cubicBezTo>
                      <a:pt x="872" y="1061"/>
                      <a:pt x="892" y="1052"/>
                      <a:pt x="899" y="1065"/>
                    </a:cubicBezTo>
                    <a:cubicBezTo>
                      <a:pt x="905" y="1077"/>
                      <a:pt x="913" y="1109"/>
                      <a:pt x="897" y="1121"/>
                    </a:cubicBezTo>
                    <a:cubicBezTo>
                      <a:pt x="884" y="1124"/>
                      <a:pt x="884" y="1124"/>
                      <a:pt x="884" y="1124"/>
                    </a:cubicBezTo>
                    <a:cubicBezTo>
                      <a:pt x="884" y="1124"/>
                      <a:pt x="877" y="1120"/>
                      <a:pt x="873" y="1123"/>
                    </a:cubicBezTo>
                    <a:cubicBezTo>
                      <a:pt x="868" y="1126"/>
                      <a:pt x="858" y="1134"/>
                      <a:pt x="847" y="1124"/>
                    </a:cubicBezTo>
                    <a:cubicBezTo>
                      <a:pt x="847" y="1124"/>
                      <a:pt x="825" y="1100"/>
                      <a:pt x="834" y="1074"/>
                    </a:cubicBezTo>
                    <a:cubicBezTo>
                      <a:pt x="834" y="1074"/>
                      <a:pt x="842" y="1061"/>
                      <a:pt x="848" y="1061"/>
                    </a:cubicBezTo>
                    <a:cubicBezTo>
                      <a:pt x="848" y="1053"/>
                      <a:pt x="848" y="1053"/>
                      <a:pt x="848" y="1053"/>
                    </a:cubicBezTo>
                    <a:cubicBezTo>
                      <a:pt x="848" y="1053"/>
                      <a:pt x="842" y="1051"/>
                      <a:pt x="842" y="1041"/>
                    </a:cubicBezTo>
                    <a:cubicBezTo>
                      <a:pt x="651" y="958"/>
                      <a:pt x="651" y="958"/>
                      <a:pt x="651" y="958"/>
                    </a:cubicBezTo>
                    <a:cubicBezTo>
                      <a:pt x="652" y="995"/>
                      <a:pt x="652" y="995"/>
                      <a:pt x="652" y="995"/>
                    </a:cubicBezTo>
                    <a:cubicBezTo>
                      <a:pt x="652" y="995"/>
                      <a:pt x="646" y="1001"/>
                      <a:pt x="644" y="1000"/>
                    </a:cubicBezTo>
                    <a:cubicBezTo>
                      <a:pt x="643" y="1041"/>
                      <a:pt x="643" y="1041"/>
                      <a:pt x="643" y="1041"/>
                    </a:cubicBezTo>
                    <a:cubicBezTo>
                      <a:pt x="643" y="1041"/>
                      <a:pt x="612" y="1047"/>
                      <a:pt x="606" y="1039"/>
                    </a:cubicBezTo>
                    <a:cubicBezTo>
                      <a:pt x="604" y="1001"/>
                      <a:pt x="604" y="1001"/>
                      <a:pt x="604" y="1001"/>
                    </a:cubicBezTo>
                    <a:cubicBezTo>
                      <a:pt x="604" y="1001"/>
                      <a:pt x="599" y="998"/>
                      <a:pt x="597" y="990"/>
                    </a:cubicBezTo>
                    <a:cubicBezTo>
                      <a:pt x="597" y="968"/>
                      <a:pt x="597" y="968"/>
                      <a:pt x="597" y="968"/>
                    </a:cubicBezTo>
                    <a:cubicBezTo>
                      <a:pt x="466" y="1042"/>
                      <a:pt x="466" y="1042"/>
                      <a:pt x="466" y="1042"/>
                    </a:cubicBezTo>
                    <a:cubicBezTo>
                      <a:pt x="467" y="1051"/>
                      <a:pt x="467" y="1051"/>
                      <a:pt x="467" y="1051"/>
                    </a:cubicBezTo>
                    <a:cubicBezTo>
                      <a:pt x="467" y="1051"/>
                      <a:pt x="486" y="1050"/>
                      <a:pt x="490" y="1065"/>
                    </a:cubicBezTo>
                    <a:cubicBezTo>
                      <a:pt x="490" y="1065"/>
                      <a:pt x="507" y="1072"/>
                      <a:pt x="508" y="1095"/>
                    </a:cubicBezTo>
                    <a:cubicBezTo>
                      <a:pt x="508" y="1095"/>
                      <a:pt x="509" y="1123"/>
                      <a:pt x="478" y="1127"/>
                    </a:cubicBezTo>
                    <a:cubicBezTo>
                      <a:pt x="478" y="1127"/>
                      <a:pt x="452" y="1129"/>
                      <a:pt x="447" y="1112"/>
                    </a:cubicBezTo>
                    <a:cubicBezTo>
                      <a:pt x="447" y="1112"/>
                      <a:pt x="424" y="1088"/>
                      <a:pt x="441" y="1067"/>
                    </a:cubicBezTo>
                    <a:cubicBezTo>
                      <a:pt x="440" y="1059"/>
                      <a:pt x="440" y="1059"/>
                      <a:pt x="440" y="1059"/>
                    </a:cubicBezTo>
                    <a:cubicBezTo>
                      <a:pt x="440" y="1059"/>
                      <a:pt x="433" y="1056"/>
                      <a:pt x="433" y="1048"/>
                    </a:cubicBezTo>
                    <a:cubicBezTo>
                      <a:pt x="434" y="1025"/>
                      <a:pt x="434" y="1025"/>
                      <a:pt x="434" y="1025"/>
                    </a:cubicBezTo>
                    <a:cubicBezTo>
                      <a:pt x="434" y="1025"/>
                      <a:pt x="434" y="1018"/>
                      <a:pt x="445" y="1011"/>
                    </a:cubicBezTo>
                    <a:cubicBezTo>
                      <a:pt x="526" y="946"/>
                      <a:pt x="526" y="946"/>
                      <a:pt x="526" y="946"/>
                    </a:cubicBezTo>
                    <a:cubicBezTo>
                      <a:pt x="337" y="954"/>
                      <a:pt x="337" y="954"/>
                      <a:pt x="337" y="954"/>
                    </a:cubicBezTo>
                    <a:cubicBezTo>
                      <a:pt x="337" y="958"/>
                      <a:pt x="337" y="958"/>
                      <a:pt x="337" y="958"/>
                    </a:cubicBezTo>
                    <a:cubicBezTo>
                      <a:pt x="337" y="958"/>
                      <a:pt x="358" y="957"/>
                      <a:pt x="360" y="969"/>
                    </a:cubicBezTo>
                    <a:cubicBezTo>
                      <a:pt x="360" y="969"/>
                      <a:pt x="372" y="972"/>
                      <a:pt x="374" y="995"/>
                    </a:cubicBezTo>
                    <a:cubicBezTo>
                      <a:pt x="374" y="995"/>
                      <a:pt x="369" y="1020"/>
                      <a:pt x="346" y="1025"/>
                    </a:cubicBezTo>
                    <a:cubicBezTo>
                      <a:pt x="346" y="1025"/>
                      <a:pt x="312" y="1028"/>
                      <a:pt x="308" y="1003"/>
                    </a:cubicBezTo>
                    <a:cubicBezTo>
                      <a:pt x="308" y="1003"/>
                      <a:pt x="304" y="985"/>
                      <a:pt x="312" y="976"/>
                    </a:cubicBezTo>
                    <a:cubicBezTo>
                      <a:pt x="311" y="964"/>
                      <a:pt x="311" y="964"/>
                      <a:pt x="311" y="964"/>
                    </a:cubicBezTo>
                    <a:cubicBezTo>
                      <a:pt x="311" y="964"/>
                      <a:pt x="307" y="961"/>
                      <a:pt x="308" y="954"/>
                    </a:cubicBezTo>
                    <a:cubicBezTo>
                      <a:pt x="308" y="939"/>
                      <a:pt x="308" y="939"/>
                      <a:pt x="308" y="939"/>
                    </a:cubicBezTo>
                    <a:cubicBezTo>
                      <a:pt x="308" y="939"/>
                      <a:pt x="312" y="927"/>
                      <a:pt x="328" y="925"/>
                    </a:cubicBezTo>
                    <a:cubicBezTo>
                      <a:pt x="583" y="884"/>
                      <a:pt x="583" y="884"/>
                      <a:pt x="583" y="884"/>
                    </a:cubicBezTo>
                    <a:cubicBezTo>
                      <a:pt x="583" y="884"/>
                      <a:pt x="589" y="875"/>
                      <a:pt x="595" y="877"/>
                    </a:cubicBezTo>
                    <a:cubicBezTo>
                      <a:pt x="595" y="877"/>
                      <a:pt x="597" y="870"/>
                      <a:pt x="601" y="871"/>
                    </a:cubicBezTo>
                    <a:cubicBezTo>
                      <a:pt x="602" y="814"/>
                      <a:pt x="602" y="814"/>
                      <a:pt x="602" y="814"/>
                    </a:cubicBezTo>
                    <a:cubicBezTo>
                      <a:pt x="611" y="810"/>
                      <a:pt x="611" y="810"/>
                      <a:pt x="611" y="810"/>
                    </a:cubicBezTo>
                    <a:cubicBezTo>
                      <a:pt x="612" y="775"/>
                      <a:pt x="612" y="775"/>
                      <a:pt x="612" y="775"/>
                    </a:cubicBezTo>
                    <a:cubicBezTo>
                      <a:pt x="612" y="775"/>
                      <a:pt x="591" y="779"/>
                      <a:pt x="558" y="759"/>
                    </a:cubicBezTo>
                    <a:cubicBezTo>
                      <a:pt x="453" y="695"/>
                      <a:pt x="453" y="695"/>
                      <a:pt x="453" y="695"/>
                    </a:cubicBezTo>
                    <a:cubicBezTo>
                      <a:pt x="453" y="695"/>
                      <a:pt x="440" y="679"/>
                      <a:pt x="435" y="664"/>
                    </a:cubicBezTo>
                    <a:cubicBezTo>
                      <a:pt x="377" y="662"/>
                      <a:pt x="377" y="662"/>
                      <a:pt x="377" y="662"/>
                    </a:cubicBezTo>
                    <a:cubicBezTo>
                      <a:pt x="377" y="662"/>
                      <a:pt x="367" y="644"/>
                      <a:pt x="350" y="643"/>
                    </a:cubicBezTo>
                    <a:cubicBezTo>
                      <a:pt x="350" y="643"/>
                      <a:pt x="321" y="651"/>
                      <a:pt x="320" y="623"/>
                    </a:cubicBezTo>
                    <a:cubicBezTo>
                      <a:pt x="320" y="623"/>
                      <a:pt x="305" y="609"/>
                      <a:pt x="313" y="597"/>
                    </a:cubicBezTo>
                    <a:cubicBezTo>
                      <a:pt x="313" y="597"/>
                      <a:pt x="309" y="586"/>
                      <a:pt x="297" y="597"/>
                    </a:cubicBezTo>
                    <a:cubicBezTo>
                      <a:pt x="276" y="619"/>
                      <a:pt x="276" y="619"/>
                      <a:pt x="276" y="619"/>
                    </a:cubicBezTo>
                    <a:cubicBezTo>
                      <a:pt x="276" y="619"/>
                      <a:pt x="272" y="663"/>
                      <a:pt x="273" y="679"/>
                    </a:cubicBezTo>
                    <a:cubicBezTo>
                      <a:pt x="273" y="694"/>
                      <a:pt x="271" y="715"/>
                      <a:pt x="269" y="725"/>
                    </a:cubicBezTo>
                    <a:cubicBezTo>
                      <a:pt x="267" y="735"/>
                      <a:pt x="261" y="742"/>
                      <a:pt x="264" y="752"/>
                    </a:cubicBezTo>
                    <a:cubicBezTo>
                      <a:pt x="266" y="762"/>
                      <a:pt x="260" y="784"/>
                      <a:pt x="257" y="803"/>
                    </a:cubicBezTo>
                    <a:cubicBezTo>
                      <a:pt x="253" y="822"/>
                      <a:pt x="251" y="818"/>
                      <a:pt x="252" y="841"/>
                    </a:cubicBezTo>
                    <a:cubicBezTo>
                      <a:pt x="253" y="864"/>
                      <a:pt x="245" y="890"/>
                      <a:pt x="254" y="892"/>
                    </a:cubicBezTo>
                    <a:cubicBezTo>
                      <a:pt x="263" y="894"/>
                      <a:pt x="260" y="881"/>
                      <a:pt x="266" y="893"/>
                    </a:cubicBezTo>
                    <a:cubicBezTo>
                      <a:pt x="272" y="906"/>
                      <a:pt x="293" y="937"/>
                      <a:pt x="271" y="962"/>
                    </a:cubicBezTo>
                    <a:cubicBezTo>
                      <a:pt x="271" y="962"/>
                      <a:pt x="279" y="1011"/>
                      <a:pt x="246" y="1033"/>
                    </a:cubicBezTo>
                    <a:cubicBezTo>
                      <a:pt x="246" y="1033"/>
                      <a:pt x="241" y="1064"/>
                      <a:pt x="242" y="1075"/>
                    </a:cubicBezTo>
                    <a:cubicBezTo>
                      <a:pt x="242" y="1075"/>
                      <a:pt x="236" y="1083"/>
                      <a:pt x="228" y="1075"/>
                    </a:cubicBezTo>
                    <a:cubicBezTo>
                      <a:pt x="228" y="1033"/>
                      <a:pt x="228" y="1033"/>
                      <a:pt x="228" y="1033"/>
                    </a:cubicBezTo>
                    <a:cubicBezTo>
                      <a:pt x="228" y="1033"/>
                      <a:pt x="218" y="1022"/>
                      <a:pt x="205" y="1030"/>
                    </a:cubicBezTo>
                    <a:cubicBezTo>
                      <a:pt x="205" y="1030"/>
                      <a:pt x="167" y="1066"/>
                      <a:pt x="153" y="1075"/>
                    </a:cubicBezTo>
                    <a:cubicBezTo>
                      <a:pt x="139" y="1083"/>
                      <a:pt x="101" y="1086"/>
                      <a:pt x="80" y="1080"/>
                    </a:cubicBezTo>
                    <a:cubicBezTo>
                      <a:pt x="58" y="1073"/>
                      <a:pt x="10" y="1043"/>
                      <a:pt x="10" y="1043"/>
                    </a:cubicBezTo>
                    <a:cubicBezTo>
                      <a:pt x="10" y="1043"/>
                      <a:pt x="0" y="1032"/>
                      <a:pt x="17" y="1030"/>
                    </a:cubicBezTo>
                    <a:cubicBezTo>
                      <a:pt x="17" y="1030"/>
                      <a:pt x="73" y="1033"/>
                      <a:pt x="84" y="1030"/>
                    </a:cubicBezTo>
                    <a:cubicBezTo>
                      <a:pt x="94" y="1026"/>
                      <a:pt x="97" y="1025"/>
                      <a:pt x="103" y="1026"/>
                    </a:cubicBezTo>
                    <a:cubicBezTo>
                      <a:pt x="103" y="1026"/>
                      <a:pt x="105" y="1020"/>
                      <a:pt x="101" y="1020"/>
                    </a:cubicBezTo>
                    <a:cubicBezTo>
                      <a:pt x="98" y="1020"/>
                      <a:pt x="30" y="1008"/>
                      <a:pt x="33" y="994"/>
                    </a:cubicBezTo>
                    <a:cubicBezTo>
                      <a:pt x="33" y="994"/>
                      <a:pt x="30" y="985"/>
                      <a:pt x="72" y="987"/>
                    </a:cubicBezTo>
                    <a:cubicBezTo>
                      <a:pt x="72" y="987"/>
                      <a:pt x="113" y="989"/>
                      <a:pt x="124" y="975"/>
                    </a:cubicBezTo>
                    <a:cubicBezTo>
                      <a:pt x="135" y="961"/>
                      <a:pt x="146" y="932"/>
                      <a:pt x="154" y="928"/>
                    </a:cubicBezTo>
                    <a:cubicBezTo>
                      <a:pt x="70" y="892"/>
                      <a:pt x="70" y="892"/>
                      <a:pt x="70" y="892"/>
                    </a:cubicBezTo>
                    <a:cubicBezTo>
                      <a:pt x="70" y="892"/>
                      <a:pt x="107" y="746"/>
                      <a:pt x="107" y="745"/>
                    </a:cubicBezTo>
                    <a:cubicBezTo>
                      <a:pt x="107" y="743"/>
                      <a:pt x="136" y="629"/>
                      <a:pt x="140" y="602"/>
                    </a:cubicBezTo>
                    <a:cubicBezTo>
                      <a:pt x="143" y="576"/>
                      <a:pt x="142" y="567"/>
                      <a:pt x="143" y="556"/>
                    </a:cubicBezTo>
                    <a:cubicBezTo>
                      <a:pt x="143" y="545"/>
                      <a:pt x="148" y="508"/>
                      <a:pt x="179" y="500"/>
                    </a:cubicBezTo>
                    <a:cubicBezTo>
                      <a:pt x="210" y="492"/>
                      <a:pt x="209" y="492"/>
                      <a:pt x="223" y="482"/>
                    </a:cubicBezTo>
                    <a:cubicBezTo>
                      <a:pt x="236" y="472"/>
                      <a:pt x="251" y="471"/>
                      <a:pt x="259" y="469"/>
                    </a:cubicBezTo>
                    <a:cubicBezTo>
                      <a:pt x="268" y="466"/>
                      <a:pt x="276" y="458"/>
                      <a:pt x="289" y="458"/>
                    </a:cubicBezTo>
                    <a:cubicBezTo>
                      <a:pt x="302" y="457"/>
                      <a:pt x="321" y="454"/>
                      <a:pt x="350" y="448"/>
                    </a:cubicBezTo>
                    <a:cubicBezTo>
                      <a:pt x="379" y="441"/>
                      <a:pt x="459" y="424"/>
                      <a:pt x="522" y="422"/>
                    </a:cubicBezTo>
                    <a:cubicBezTo>
                      <a:pt x="522" y="422"/>
                      <a:pt x="533" y="428"/>
                      <a:pt x="535" y="424"/>
                    </a:cubicBezTo>
                    <a:cubicBezTo>
                      <a:pt x="537" y="420"/>
                      <a:pt x="537" y="416"/>
                      <a:pt x="544" y="416"/>
                    </a:cubicBezTo>
                    <a:cubicBezTo>
                      <a:pt x="550" y="416"/>
                      <a:pt x="555" y="412"/>
                      <a:pt x="555" y="412"/>
                    </a:cubicBezTo>
                    <a:cubicBezTo>
                      <a:pt x="544" y="399"/>
                      <a:pt x="544" y="399"/>
                      <a:pt x="544" y="399"/>
                    </a:cubicBezTo>
                    <a:cubicBezTo>
                      <a:pt x="489" y="398"/>
                      <a:pt x="489" y="398"/>
                      <a:pt x="489" y="398"/>
                    </a:cubicBezTo>
                    <a:cubicBezTo>
                      <a:pt x="472" y="388"/>
                      <a:pt x="472" y="388"/>
                      <a:pt x="472" y="388"/>
                    </a:cubicBezTo>
                    <a:cubicBezTo>
                      <a:pt x="474" y="374"/>
                      <a:pt x="474" y="374"/>
                      <a:pt x="474" y="374"/>
                    </a:cubicBezTo>
                    <a:cubicBezTo>
                      <a:pt x="474" y="374"/>
                      <a:pt x="619" y="341"/>
                      <a:pt x="749" y="377"/>
                    </a:cubicBezTo>
                    <a:cubicBezTo>
                      <a:pt x="749" y="377"/>
                      <a:pt x="762" y="392"/>
                      <a:pt x="745" y="396"/>
                    </a:cubicBezTo>
                    <a:cubicBezTo>
                      <a:pt x="730" y="398"/>
                      <a:pt x="730" y="398"/>
                      <a:pt x="730" y="398"/>
                    </a:cubicBezTo>
                    <a:cubicBezTo>
                      <a:pt x="714" y="436"/>
                      <a:pt x="714" y="436"/>
                      <a:pt x="714" y="436"/>
                    </a:cubicBezTo>
                    <a:cubicBezTo>
                      <a:pt x="727" y="487"/>
                      <a:pt x="727" y="487"/>
                      <a:pt x="727" y="487"/>
                    </a:cubicBezTo>
                    <a:cubicBezTo>
                      <a:pt x="777" y="515"/>
                      <a:pt x="777" y="515"/>
                      <a:pt x="777" y="515"/>
                    </a:cubicBezTo>
                    <a:cubicBezTo>
                      <a:pt x="777" y="515"/>
                      <a:pt x="784" y="549"/>
                      <a:pt x="764" y="566"/>
                    </a:cubicBezTo>
                    <a:cubicBezTo>
                      <a:pt x="764" y="566"/>
                      <a:pt x="802" y="566"/>
                      <a:pt x="806" y="588"/>
                    </a:cubicBezTo>
                    <a:cubicBezTo>
                      <a:pt x="807" y="650"/>
                      <a:pt x="807" y="650"/>
                      <a:pt x="807" y="650"/>
                    </a:cubicBezTo>
                    <a:cubicBezTo>
                      <a:pt x="786" y="654"/>
                      <a:pt x="786" y="654"/>
                      <a:pt x="786" y="654"/>
                    </a:cubicBezTo>
                    <a:cubicBezTo>
                      <a:pt x="786" y="654"/>
                      <a:pt x="782" y="684"/>
                      <a:pt x="815" y="682"/>
                    </a:cubicBezTo>
                    <a:cubicBezTo>
                      <a:pt x="815" y="682"/>
                      <a:pt x="852" y="677"/>
                      <a:pt x="857" y="628"/>
                    </a:cubicBezTo>
                    <a:cubicBezTo>
                      <a:pt x="857" y="628"/>
                      <a:pt x="859" y="547"/>
                      <a:pt x="853" y="517"/>
                    </a:cubicBezTo>
                    <a:cubicBezTo>
                      <a:pt x="853" y="517"/>
                      <a:pt x="843" y="454"/>
                      <a:pt x="830" y="449"/>
                    </a:cubicBezTo>
                    <a:cubicBezTo>
                      <a:pt x="817" y="448"/>
                      <a:pt x="817" y="448"/>
                      <a:pt x="817" y="448"/>
                    </a:cubicBezTo>
                    <a:cubicBezTo>
                      <a:pt x="810" y="439"/>
                      <a:pt x="810" y="439"/>
                      <a:pt x="810" y="439"/>
                    </a:cubicBezTo>
                    <a:cubicBezTo>
                      <a:pt x="810" y="439"/>
                      <a:pt x="815" y="485"/>
                      <a:pt x="842" y="535"/>
                    </a:cubicBezTo>
                    <a:cubicBezTo>
                      <a:pt x="842" y="535"/>
                      <a:pt x="850" y="548"/>
                      <a:pt x="832" y="541"/>
                    </a:cubicBezTo>
                    <a:cubicBezTo>
                      <a:pt x="832" y="541"/>
                      <a:pt x="804" y="534"/>
                      <a:pt x="782" y="475"/>
                    </a:cubicBezTo>
                    <a:cubicBezTo>
                      <a:pt x="759" y="416"/>
                      <a:pt x="768" y="392"/>
                      <a:pt x="769" y="380"/>
                    </a:cubicBezTo>
                    <a:cubicBezTo>
                      <a:pt x="771" y="368"/>
                      <a:pt x="776" y="365"/>
                      <a:pt x="779" y="348"/>
                    </a:cubicBezTo>
                    <a:cubicBezTo>
                      <a:pt x="782" y="331"/>
                      <a:pt x="794" y="300"/>
                      <a:pt x="798" y="278"/>
                    </a:cubicBezTo>
                    <a:cubicBezTo>
                      <a:pt x="803" y="257"/>
                      <a:pt x="813" y="231"/>
                      <a:pt x="815" y="208"/>
                    </a:cubicBezTo>
                    <a:cubicBezTo>
                      <a:pt x="816" y="185"/>
                      <a:pt x="820" y="172"/>
                      <a:pt x="823" y="161"/>
                    </a:cubicBezTo>
                    <a:cubicBezTo>
                      <a:pt x="825" y="151"/>
                      <a:pt x="828" y="131"/>
                      <a:pt x="829" y="1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65" name="Freeform 17"/>
            <p:cNvSpPr/>
            <p:nvPr/>
          </p:nvSpPr>
          <p:spPr bwMode="auto">
            <a:xfrm>
              <a:off x="1775219" y="3013322"/>
              <a:ext cx="1821163" cy="1295106"/>
            </a:xfrm>
            <a:custGeom>
              <a:avLst/>
              <a:gdLst/>
              <a:ahLst/>
              <a:cxnLst>
                <a:cxn ang="0">
                  <a:pos x="1170" y="4"/>
                </a:cxn>
                <a:cxn ang="0">
                  <a:pos x="1134" y="0"/>
                </a:cxn>
                <a:cxn ang="0">
                  <a:pos x="0" y="0"/>
                </a:cxn>
                <a:cxn ang="0">
                  <a:pos x="1" y="36"/>
                </a:cxn>
                <a:cxn ang="0">
                  <a:pos x="120" y="36"/>
                </a:cxn>
                <a:cxn ang="0">
                  <a:pos x="116" y="647"/>
                </a:cxn>
                <a:cxn ang="0">
                  <a:pos x="130" y="647"/>
                </a:cxn>
                <a:cxn ang="0">
                  <a:pos x="130" y="886"/>
                </a:cxn>
                <a:cxn ang="0">
                  <a:pos x="163" y="886"/>
                </a:cxn>
                <a:cxn ang="0">
                  <a:pos x="163" y="133"/>
                </a:cxn>
                <a:cxn ang="0">
                  <a:pos x="810" y="133"/>
                </a:cxn>
                <a:cxn ang="0">
                  <a:pos x="810" y="646"/>
                </a:cxn>
                <a:cxn ang="0">
                  <a:pos x="836" y="646"/>
                </a:cxn>
                <a:cxn ang="0">
                  <a:pos x="836" y="133"/>
                </a:cxn>
                <a:cxn ang="0">
                  <a:pos x="1077" y="133"/>
                </a:cxn>
                <a:cxn ang="0">
                  <a:pos x="1077" y="883"/>
                </a:cxn>
                <a:cxn ang="0">
                  <a:pos x="1113" y="883"/>
                </a:cxn>
                <a:cxn ang="0">
                  <a:pos x="1113" y="45"/>
                </a:cxn>
                <a:cxn ang="0">
                  <a:pos x="1246" y="44"/>
                </a:cxn>
                <a:cxn ang="0">
                  <a:pos x="1170" y="4"/>
                </a:cxn>
              </a:cxnLst>
              <a:rect l="0" t="0" r="r" b="b"/>
              <a:pathLst>
                <a:path w="1246" h="886">
                  <a:moveTo>
                    <a:pt x="1170" y="4"/>
                  </a:moveTo>
                  <a:cubicBezTo>
                    <a:pt x="1157" y="3"/>
                    <a:pt x="1147" y="7"/>
                    <a:pt x="113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16" y="647"/>
                    <a:pt x="116" y="647"/>
                    <a:pt x="116" y="647"/>
                  </a:cubicBezTo>
                  <a:cubicBezTo>
                    <a:pt x="130" y="647"/>
                    <a:pt x="130" y="647"/>
                    <a:pt x="130" y="647"/>
                  </a:cubicBezTo>
                  <a:cubicBezTo>
                    <a:pt x="130" y="886"/>
                    <a:pt x="130" y="886"/>
                    <a:pt x="130" y="886"/>
                  </a:cubicBezTo>
                  <a:cubicBezTo>
                    <a:pt x="163" y="886"/>
                    <a:pt x="163" y="886"/>
                    <a:pt x="163" y="886"/>
                  </a:cubicBezTo>
                  <a:cubicBezTo>
                    <a:pt x="163" y="133"/>
                    <a:pt x="163" y="133"/>
                    <a:pt x="163" y="133"/>
                  </a:cubicBezTo>
                  <a:cubicBezTo>
                    <a:pt x="810" y="133"/>
                    <a:pt x="810" y="133"/>
                    <a:pt x="810" y="133"/>
                  </a:cubicBezTo>
                  <a:cubicBezTo>
                    <a:pt x="810" y="646"/>
                    <a:pt x="810" y="646"/>
                    <a:pt x="810" y="646"/>
                  </a:cubicBezTo>
                  <a:cubicBezTo>
                    <a:pt x="836" y="646"/>
                    <a:pt x="836" y="646"/>
                    <a:pt x="836" y="646"/>
                  </a:cubicBezTo>
                  <a:cubicBezTo>
                    <a:pt x="836" y="133"/>
                    <a:pt x="836" y="133"/>
                    <a:pt x="836" y="133"/>
                  </a:cubicBezTo>
                  <a:cubicBezTo>
                    <a:pt x="1077" y="133"/>
                    <a:pt x="1077" y="133"/>
                    <a:pt x="1077" y="133"/>
                  </a:cubicBezTo>
                  <a:cubicBezTo>
                    <a:pt x="1077" y="883"/>
                    <a:pt x="1077" y="883"/>
                    <a:pt x="1077" y="883"/>
                  </a:cubicBezTo>
                  <a:cubicBezTo>
                    <a:pt x="1113" y="883"/>
                    <a:pt x="1113" y="883"/>
                    <a:pt x="1113" y="883"/>
                  </a:cubicBezTo>
                  <a:cubicBezTo>
                    <a:pt x="1113" y="45"/>
                    <a:pt x="1113" y="45"/>
                    <a:pt x="1113" y="45"/>
                  </a:cubicBezTo>
                  <a:cubicBezTo>
                    <a:pt x="1246" y="44"/>
                    <a:pt x="1246" y="44"/>
                    <a:pt x="1246" y="44"/>
                  </a:cubicBezTo>
                  <a:cubicBezTo>
                    <a:pt x="1216" y="35"/>
                    <a:pt x="1193" y="25"/>
                    <a:pt x="1170" y="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7" name="Group 163"/>
            <p:cNvGrpSpPr/>
            <p:nvPr/>
          </p:nvGrpSpPr>
          <p:grpSpPr>
            <a:xfrm>
              <a:off x="1661477" y="1540495"/>
              <a:ext cx="859527" cy="859526"/>
              <a:chOff x="3642678" y="1540495"/>
              <a:chExt cx="859527" cy="859526"/>
            </a:xfrm>
          </p:grpSpPr>
          <p:sp>
            <p:nvSpPr>
              <p:cNvPr id="2067" name="Freeform 19"/>
              <p:cNvSpPr/>
              <p:nvPr/>
            </p:nvSpPr>
            <p:spPr bwMode="auto">
              <a:xfrm>
                <a:off x="3642678" y="1540495"/>
                <a:ext cx="859527" cy="859526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0" y="294"/>
                  </a:cxn>
                  <a:cxn ang="0">
                    <a:pos x="69" y="483"/>
                  </a:cxn>
                  <a:cxn ang="0">
                    <a:pos x="7" y="526"/>
                  </a:cxn>
                  <a:cxn ang="0">
                    <a:pos x="100" y="514"/>
                  </a:cxn>
                  <a:cxn ang="0">
                    <a:pos x="294" y="588"/>
                  </a:cxn>
                  <a:cxn ang="0">
                    <a:pos x="588" y="294"/>
                  </a:cxn>
                  <a:cxn ang="0">
                    <a:pos x="294" y="0"/>
                  </a:cxn>
                </a:cxnLst>
                <a:rect l="0" t="0" r="r" b="b"/>
                <a:pathLst>
                  <a:path w="588" h="588">
                    <a:moveTo>
                      <a:pt x="294" y="0"/>
                    </a:moveTo>
                    <a:cubicBezTo>
                      <a:pt x="132" y="0"/>
                      <a:pt x="0" y="132"/>
                      <a:pt x="0" y="294"/>
                    </a:cubicBezTo>
                    <a:cubicBezTo>
                      <a:pt x="0" y="366"/>
                      <a:pt x="26" y="432"/>
                      <a:pt x="69" y="483"/>
                    </a:cubicBezTo>
                    <a:cubicBezTo>
                      <a:pt x="7" y="526"/>
                      <a:pt x="7" y="526"/>
                      <a:pt x="7" y="526"/>
                    </a:cubicBezTo>
                    <a:cubicBezTo>
                      <a:pt x="100" y="514"/>
                      <a:pt x="100" y="514"/>
                      <a:pt x="100" y="514"/>
                    </a:cubicBezTo>
                    <a:cubicBezTo>
                      <a:pt x="152" y="560"/>
                      <a:pt x="219" y="588"/>
                      <a:pt x="294" y="588"/>
                    </a:cubicBezTo>
                    <a:cubicBezTo>
                      <a:pt x="456" y="588"/>
                      <a:pt x="588" y="456"/>
                      <a:pt x="588" y="294"/>
                    </a:cubicBezTo>
                    <a:cubicBezTo>
                      <a:pt x="588" y="132"/>
                      <a:pt x="456" y="0"/>
                      <a:pt x="2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Group 160"/>
              <p:cNvGrpSpPr/>
              <p:nvPr/>
            </p:nvGrpSpPr>
            <p:grpSpPr>
              <a:xfrm>
                <a:off x="3784404" y="1733550"/>
                <a:ext cx="558408" cy="458932"/>
                <a:chOff x="3756420" y="1680619"/>
                <a:chExt cx="558408" cy="458932"/>
              </a:xfrm>
              <a:solidFill>
                <a:schemeClr val="bg1"/>
              </a:solidFill>
            </p:grpSpPr>
            <p:sp>
              <p:nvSpPr>
                <p:cNvPr id="159" name="Freeform 158"/>
                <p:cNvSpPr/>
                <p:nvPr/>
              </p:nvSpPr>
              <p:spPr>
                <a:xfrm>
                  <a:off x="3756420" y="1680619"/>
                  <a:ext cx="358380" cy="358379"/>
                </a:xfrm>
                <a:custGeom>
                  <a:avLst/>
                  <a:gdLst>
                    <a:gd name="connsiteX0" fmla="*/ 1124074 w 1583637"/>
                    <a:gd name="connsiteY0" fmla="*/ 252493 h 1583637"/>
                    <a:gd name="connsiteX1" fmla="*/ 1247256 w 1583637"/>
                    <a:gd name="connsiteY1" fmla="*/ 149126 h 1583637"/>
                    <a:gd name="connsiteX2" fmla="*/ 1345663 w 1583637"/>
                    <a:gd name="connsiteY2" fmla="*/ 231701 h 1583637"/>
                    <a:gd name="connsiteX3" fmla="*/ 1265256 w 1583637"/>
                    <a:gd name="connsiteY3" fmla="*/ 370961 h 1583637"/>
                    <a:gd name="connsiteX4" fmla="*/ 1393012 w 1583637"/>
                    <a:gd name="connsiteY4" fmla="*/ 592241 h 1583637"/>
                    <a:gd name="connsiteX5" fmla="*/ 1553818 w 1583637"/>
                    <a:gd name="connsiteY5" fmla="*/ 592237 h 1583637"/>
                    <a:gd name="connsiteX6" fmla="*/ 1576125 w 1583637"/>
                    <a:gd name="connsiteY6" fmla="*/ 718748 h 1583637"/>
                    <a:gd name="connsiteX7" fmla="*/ 1425015 w 1583637"/>
                    <a:gd name="connsiteY7" fmla="*/ 773743 h 1583637"/>
                    <a:gd name="connsiteX8" fmla="*/ 1380646 w 1583637"/>
                    <a:gd name="connsiteY8" fmla="*/ 1025372 h 1583637"/>
                    <a:gd name="connsiteX9" fmla="*/ 1503833 w 1583637"/>
                    <a:gd name="connsiteY9" fmla="*/ 1128733 h 1583637"/>
                    <a:gd name="connsiteX10" fmla="*/ 1439602 w 1583637"/>
                    <a:gd name="connsiteY10" fmla="*/ 1239984 h 1583637"/>
                    <a:gd name="connsiteX11" fmla="*/ 1288495 w 1583637"/>
                    <a:gd name="connsiteY11" fmla="*/ 1184982 h 1583637"/>
                    <a:gd name="connsiteX12" fmla="*/ 1092761 w 1583637"/>
                    <a:gd name="connsiteY12" fmla="*/ 1349222 h 1583637"/>
                    <a:gd name="connsiteX13" fmla="*/ 1120689 w 1583637"/>
                    <a:gd name="connsiteY13" fmla="*/ 1507584 h 1583637"/>
                    <a:gd name="connsiteX14" fmla="*/ 999974 w 1583637"/>
                    <a:gd name="connsiteY14" fmla="*/ 1551521 h 1583637"/>
                    <a:gd name="connsiteX15" fmla="*/ 919574 w 1583637"/>
                    <a:gd name="connsiteY15" fmla="*/ 1412257 h 1583637"/>
                    <a:gd name="connsiteX16" fmla="*/ 664062 w 1583637"/>
                    <a:gd name="connsiteY16" fmla="*/ 1412257 h 1583637"/>
                    <a:gd name="connsiteX17" fmla="*/ 583663 w 1583637"/>
                    <a:gd name="connsiteY17" fmla="*/ 1551521 h 1583637"/>
                    <a:gd name="connsiteX18" fmla="*/ 462948 w 1583637"/>
                    <a:gd name="connsiteY18" fmla="*/ 1507584 h 1583637"/>
                    <a:gd name="connsiteX19" fmla="*/ 490876 w 1583637"/>
                    <a:gd name="connsiteY19" fmla="*/ 1349222 h 1583637"/>
                    <a:gd name="connsiteX20" fmla="*/ 295142 w 1583637"/>
                    <a:gd name="connsiteY20" fmla="*/ 1184981 h 1583637"/>
                    <a:gd name="connsiteX21" fmla="*/ 144035 w 1583637"/>
                    <a:gd name="connsiteY21" fmla="*/ 1239984 h 1583637"/>
                    <a:gd name="connsiteX22" fmla="*/ 79804 w 1583637"/>
                    <a:gd name="connsiteY22" fmla="*/ 1128733 h 1583637"/>
                    <a:gd name="connsiteX23" fmla="*/ 202991 w 1583637"/>
                    <a:gd name="connsiteY23" fmla="*/ 1025372 h 1583637"/>
                    <a:gd name="connsiteX24" fmla="*/ 158622 w 1583637"/>
                    <a:gd name="connsiteY24" fmla="*/ 773743 h 1583637"/>
                    <a:gd name="connsiteX25" fmla="*/ 7512 w 1583637"/>
                    <a:gd name="connsiteY25" fmla="*/ 718748 h 1583637"/>
                    <a:gd name="connsiteX26" fmla="*/ 29819 w 1583637"/>
                    <a:gd name="connsiteY26" fmla="*/ 592237 h 1583637"/>
                    <a:gd name="connsiteX27" fmla="*/ 190625 w 1583637"/>
                    <a:gd name="connsiteY27" fmla="*/ 592241 h 1583637"/>
                    <a:gd name="connsiteX28" fmla="*/ 318381 w 1583637"/>
                    <a:gd name="connsiteY28" fmla="*/ 370961 h 1583637"/>
                    <a:gd name="connsiteX29" fmla="*/ 237974 w 1583637"/>
                    <a:gd name="connsiteY29" fmla="*/ 231701 h 1583637"/>
                    <a:gd name="connsiteX30" fmla="*/ 336381 w 1583637"/>
                    <a:gd name="connsiteY30" fmla="*/ 149126 h 1583637"/>
                    <a:gd name="connsiteX31" fmla="*/ 459563 w 1583637"/>
                    <a:gd name="connsiteY31" fmla="*/ 252493 h 1583637"/>
                    <a:gd name="connsiteX32" fmla="*/ 699666 w 1583637"/>
                    <a:gd name="connsiteY32" fmla="*/ 165103 h 1583637"/>
                    <a:gd name="connsiteX33" fmla="*/ 727586 w 1583637"/>
                    <a:gd name="connsiteY33" fmla="*/ 6739 h 1583637"/>
                    <a:gd name="connsiteX34" fmla="*/ 856051 w 1583637"/>
                    <a:gd name="connsiteY34" fmla="*/ 6739 h 1583637"/>
                    <a:gd name="connsiteX35" fmla="*/ 883970 w 1583637"/>
                    <a:gd name="connsiteY35" fmla="*/ 165102 h 1583637"/>
                    <a:gd name="connsiteX36" fmla="*/ 1124073 w 1583637"/>
                    <a:gd name="connsiteY36" fmla="*/ 252493 h 1583637"/>
                    <a:gd name="connsiteX37" fmla="*/ 1124074 w 1583637"/>
                    <a:gd name="connsiteY37" fmla="*/ 252493 h 1583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1583637" h="1583637">
                      <a:moveTo>
                        <a:pt x="1124074" y="252493"/>
                      </a:moveTo>
                      <a:lnTo>
                        <a:pt x="1247256" y="149126"/>
                      </a:lnTo>
                      <a:lnTo>
                        <a:pt x="1345663" y="231701"/>
                      </a:lnTo>
                      <a:lnTo>
                        <a:pt x="1265256" y="370961"/>
                      </a:lnTo>
                      <a:cubicBezTo>
                        <a:pt x="1322430" y="435278"/>
                        <a:pt x="1365899" y="510569"/>
                        <a:pt x="1393012" y="592241"/>
                      </a:cubicBezTo>
                      <a:lnTo>
                        <a:pt x="1553818" y="592237"/>
                      </a:lnTo>
                      <a:lnTo>
                        <a:pt x="1576125" y="718748"/>
                      </a:lnTo>
                      <a:lnTo>
                        <a:pt x="1425015" y="773743"/>
                      </a:lnTo>
                      <a:cubicBezTo>
                        <a:pt x="1427471" y="859762"/>
                        <a:pt x="1412374" y="945380"/>
                        <a:pt x="1380646" y="1025372"/>
                      </a:cubicBezTo>
                      <a:lnTo>
                        <a:pt x="1503833" y="1128733"/>
                      </a:lnTo>
                      <a:lnTo>
                        <a:pt x="1439602" y="1239984"/>
                      </a:lnTo>
                      <a:lnTo>
                        <a:pt x="1288495" y="1184982"/>
                      </a:lnTo>
                      <a:cubicBezTo>
                        <a:pt x="1235084" y="1252456"/>
                        <a:pt x="1168484" y="1308339"/>
                        <a:pt x="1092761" y="1349222"/>
                      </a:cubicBezTo>
                      <a:lnTo>
                        <a:pt x="1120689" y="1507584"/>
                      </a:lnTo>
                      <a:lnTo>
                        <a:pt x="999974" y="1551521"/>
                      </a:lnTo>
                      <a:lnTo>
                        <a:pt x="919574" y="1412257"/>
                      </a:lnTo>
                      <a:cubicBezTo>
                        <a:pt x="835287" y="1429613"/>
                        <a:pt x="748348" y="1429613"/>
                        <a:pt x="664062" y="1412257"/>
                      </a:cubicBezTo>
                      <a:lnTo>
                        <a:pt x="583663" y="1551521"/>
                      </a:lnTo>
                      <a:lnTo>
                        <a:pt x="462948" y="1507584"/>
                      </a:lnTo>
                      <a:lnTo>
                        <a:pt x="490876" y="1349222"/>
                      </a:lnTo>
                      <a:cubicBezTo>
                        <a:pt x="415153" y="1308339"/>
                        <a:pt x="348553" y="1252455"/>
                        <a:pt x="295142" y="1184981"/>
                      </a:cubicBezTo>
                      <a:lnTo>
                        <a:pt x="144035" y="1239984"/>
                      </a:lnTo>
                      <a:lnTo>
                        <a:pt x="79804" y="1128733"/>
                      </a:lnTo>
                      <a:lnTo>
                        <a:pt x="202991" y="1025372"/>
                      </a:lnTo>
                      <a:cubicBezTo>
                        <a:pt x="171263" y="945380"/>
                        <a:pt x="156166" y="859762"/>
                        <a:pt x="158622" y="773743"/>
                      </a:cubicBezTo>
                      <a:lnTo>
                        <a:pt x="7512" y="718748"/>
                      </a:lnTo>
                      <a:lnTo>
                        <a:pt x="29819" y="592237"/>
                      </a:lnTo>
                      <a:lnTo>
                        <a:pt x="190625" y="592241"/>
                      </a:lnTo>
                      <a:cubicBezTo>
                        <a:pt x="217738" y="510569"/>
                        <a:pt x="261208" y="435277"/>
                        <a:pt x="318381" y="370961"/>
                      </a:cubicBezTo>
                      <a:lnTo>
                        <a:pt x="237974" y="231701"/>
                      </a:lnTo>
                      <a:lnTo>
                        <a:pt x="336381" y="149126"/>
                      </a:lnTo>
                      <a:lnTo>
                        <a:pt x="459563" y="252493"/>
                      </a:lnTo>
                      <a:cubicBezTo>
                        <a:pt x="532831" y="207356"/>
                        <a:pt x="614527" y="177621"/>
                        <a:pt x="699666" y="165103"/>
                      </a:cubicBezTo>
                      <a:lnTo>
                        <a:pt x="727586" y="6739"/>
                      </a:lnTo>
                      <a:lnTo>
                        <a:pt x="856051" y="6739"/>
                      </a:lnTo>
                      <a:lnTo>
                        <a:pt x="883970" y="165102"/>
                      </a:lnTo>
                      <a:cubicBezTo>
                        <a:pt x="969110" y="177621"/>
                        <a:pt x="1050806" y="207356"/>
                        <a:pt x="1124073" y="252493"/>
                      </a:cubicBezTo>
                      <a:lnTo>
                        <a:pt x="1124074" y="2524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1274" tIns="771483" rIns="501274" bIns="614153" numCol="1" spcCol="1270" anchor="ctr" anchorCtr="0">
                  <a:noAutofit/>
                </a:bodyPr>
                <a:lstStyle/>
                <a:p>
                  <a:pPr algn="ctr" defTabSz="1875155">
                    <a:lnSpc>
                      <a:spcPct val="120000"/>
                    </a:lnSpc>
                    <a:spcAft>
                      <a:spcPct val="35000"/>
                    </a:spcAft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>
                  <a:off x="4063608" y="1888331"/>
                  <a:ext cx="251220" cy="251220"/>
                </a:xfrm>
                <a:custGeom>
                  <a:avLst/>
                  <a:gdLst>
                    <a:gd name="connsiteX0" fmla="*/ 1124074 w 1583637"/>
                    <a:gd name="connsiteY0" fmla="*/ 252493 h 1583637"/>
                    <a:gd name="connsiteX1" fmla="*/ 1247256 w 1583637"/>
                    <a:gd name="connsiteY1" fmla="*/ 149126 h 1583637"/>
                    <a:gd name="connsiteX2" fmla="*/ 1345663 w 1583637"/>
                    <a:gd name="connsiteY2" fmla="*/ 231701 h 1583637"/>
                    <a:gd name="connsiteX3" fmla="*/ 1265256 w 1583637"/>
                    <a:gd name="connsiteY3" fmla="*/ 370961 h 1583637"/>
                    <a:gd name="connsiteX4" fmla="*/ 1393012 w 1583637"/>
                    <a:gd name="connsiteY4" fmla="*/ 592241 h 1583637"/>
                    <a:gd name="connsiteX5" fmla="*/ 1553818 w 1583637"/>
                    <a:gd name="connsiteY5" fmla="*/ 592237 h 1583637"/>
                    <a:gd name="connsiteX6" fmla="*/ 1576125 w 1583637"/>
                    <a:gd name="connsiteY6" fmla="*/ 718748 h 1583637"/>
                    <a:gd name="connsiteX7" fmla="*/ 1425015 w 1583637"/>
                    <a:gd name="connsiteY7" fmla="*/ 773743 h 1583637"/>
                    <a:gd name="connsiteX8" fmla="*/ 1380646 w 1583637"/>
                    <a:gd name="connsiteY8" fmla="*/ 1025372 h 1583637"/>
                    <a:gd name="connsiteX9" fmla="*/ 1503833 w 1583637"/>
                    <a:gd name="connsiteY9" fmla="*/ 1128733 h 1583637"/>
                    <a:gd name="connsiteX10" fmla="*/ 1439602 w 1583637"/>
                    <a:gd name="connsiteY10" fmla="*/ 1239984 h 1583637"/>
                    <a:gd name="connsiteX11" fmla="*/ 1288495 w 1583637"/>
                    <a:gd name="connsiteY11" fmla="*/ 1184982 h 1583637"/>
                    <a:gd name="connsiteX12" fmla="*/ 1092761 w 1583637"/>
                    <a:gd name="connsiteY12" fmla="*/ 1349222 h 1583637"/>
                    <a:gd name="connsiteX13" fmla="*/ 1120689 w 1583637"/>
                    <a:gd name="connsiteY13" fmla="*/ 1507584 h 1583637"/>
                    <a:gd name="connsiteX14" fmla="*/ 999974 w 1583637"/>
                    <a:gd name="connsiteY14" fmla="*/ 1551521 h 1583637"/>
                    <a:gd name="connsiteX15" fmla="*/ 919574 w 1583637"/>
                    <a:gd name="connsiteY15" fmla="*/ 1412257 h 1583637"/>
                    <a:gd name="connsiteX16" fmla="*/ 664062 w 1583637"/>
                    <a:gd name="connsiteY16" fmla="*/ 1412257 h 1583637"/>
                    <a:gd name="connsiteX17" fmla="*/ 583663 w 1583637"/>
                    <a:gd name="connsiteY17" fmla="*/ 1551521 h 1583637"/>
                    <a:gd name="connsiteX18" fmla="*/ 462948 w 1583637"/>
                    <a:gd name="connsiteY18" fmla="*/ 1507584 h 1583637"/>
                    <a:gd name="connsiteX19" fmla="*/ 490876 w 1583637"/>
                    <a:gd name="connsiteY19" fmla="*/ 1349222 h 1583637"/>
                    <a:gd name="connsiteX20" fmla="*/ 295142 w 1583637"/>
                    <a:gd name="connsiteY20" fmla="*/ 1184981 h 1583637"/>
                    <a:gd name="connsiteX21" fmla="*/ 144035 w 1583637"/>
                    <a:gd name="connsiteY21" fmla="*/ 1239984 h 1583637"/>
                    <a:gd name="connsiteX22" fmla="*/ 79804 w 1583637"/>
                    <a:gd name="connsiteY22" fmla="*/ 1128733 h 1583637"/>
                    <a:gd name="connsiteX23" fmla="*/ 202991 w 1583637"/>
                    <a:gd name="connsiteY23" fmla="*/ 1025372 h 1583637"/>
                    <a:gd name="connsiteX24" fmla="*/ 158622 w 1583637"/>
                    <a:gd name="connsiteY24" fmla="*/ 773743 h 1583637"/>
                    <a:gd name="connsiteX25" fmla="*/ 7512 w 1583637"/>
                    <a:gd name="connsiteY25" fmla="*/ 718748 h 1583637"/>
                    <a:gd name="connsiteX26" fmla="*/ 29819 w 1583637"/>
                    <a:gd name="connsiteY26" fmla="*/ 592237 h 1583637"/>
                    <a:gd name="connsiteX27" fmla="*/ 190625 w 1583637"/>
                    <a:gd name="connsiteY27" fmla="*/ 592241 h 1583637"/>
                    <a:gd name="connsiteX28" fmla="*/ 318381 w 1583637"/>
                    <a:gd name="connsiteY28" fmla="*/ 370961 h 1583637"/>
                    <a:gd name="connsiteX29" fmla="*/ 237974 w 1583637"/>
                    <a:gd name="connsiteY29" fmla="*/ 231701 h 1583637"/>
                    <a:gd name="connsiteX30" fmla="*/ 336381 w 1583637"/>
                    <a:gd name="connsiteY30" fmla="*/ 149126 h 1583637"/>
                    <a:gd name="connsiteX31" fmla="*/ 459563 w 1583637"/>
                    <a:gd name="connsiteY31" fmla="*/ 252493 h 1583637"/>
                    <a:gd name="connsiteX32" fmla="*/ 699666 w 1583637"/>
                    <a:gd name="connsiteY32" fmla="*/ 165103 h 1583637"/>
                    <a:gd name="connsiteX33" fmla="*/ 727586 w 1583637"/>
                    <a:gd name="connsiteY33" fmla="*/ 6739 h 1583637"/>
                    <a:gd name="connsiteX34" fmla="*/ 856051 w 1583637"/>
                    <a:gd name="connsiteY34" fmla="*/ 6739 h 1583637"/>
                    <a:gd name="connsiteX35" fmla="*/ 883970 w 1583637"/>
                    <a:gd name="connsiteY35" fmla="*/ 165102 h 1583637"/>
                    <a:gd name="connsiteX36" fmla="*/ 1124073 w 1583637"/>
                    <a:gd name="connsiteY36" fmla="*/ 252493 h 1583637"/>
                    <a:gd name="connsiteX37" fmla="*/ 1124074 w 1583637"/>
                    <a:gd name="connsiteY37" fmla="*/ 252493 h 1583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1583637" h="1583637">
                      <a:moveTo>
                        <a:pt x="1124074" y="252493"/>
                      </a:moveTo>
                      <a:lnTo>
                        <a:pt x="1247256" y="149126"/>
                      </a:lnTo>
                      <a:lnTo>
                        <a:pt x="1345663" y="231701"/>
                      </a:lnTo>
                      <a:lnTo>
                        <a:pt x="1265256" y="370961"/>
                      </a:lnTo>
                      <a:cubicBezTo>
                        <a:pt x="1322430" y="435278"/>
                        <a:pt x="1365899" y="510569"/>
                        <a:pt x="1393012" y="592241"/>
                      </a:cubicBezTo>
                      <a:lnTo>
                        <a:pt x="1553818" y="592237"/>
                      </a:lnTo>
                      <a:lnTo>
                        <a:pt x="1576125" y="718748"/>
                      </a:lnTo>
                      <a:lnTo>
                        <a:pt x="1425015" y="773743"/>
                      </a:lnTo>
                      <a:cubicBezTo>
                        <a:pt x="1427471" y="859762"/>
                        <a:pt x="1412374" y="945380"/>
                        <a:pt x="1380646" y="1025372"/>
                      </a:cubicBezTo>
                      <a:lnTo>
                        <a:pt x="1503833" y="1128733"/>
                      </a:lnTo>
                      <a:lnTo>
                        <a:pt x="1439602" y="1239984"/>
                      </a:lnTo>
                      <a:lnTo>
                        <a:pt x="1288495" y="1184982"/>
                      </a:lnTo>
                      <a:cubicBezTo>
                        <a:pt x="1235084" y="1252456"/>
                        <a:pt x="1168484" y="1308339"/>
                        <a:pt x="1092761" y="1349222"/>
                      </a:cubicBezTo>
                      <a:lnTo>
                        <a:pt x="1120689" y="1507584"/>
                      </a:lnTo>
                      <a:lnTo>
                        <a:pt x="999974" y="1551521"/>
                      </a:lnTo>
                      <a:lnTo>
                        <a:pt x="919574" y="1412257"/>
                      </a:lnTo>
                      <a:cubicBezTo>
                        <a:pt x="835287" y="1429613"/>
                        <a:pt x="748348" y="1429613"/>
                        <a:pt x="664062" y="1412257"/>
                      </a:cubicBezTo>
                      <a:lnTo>
                        <a:pt x="583663" y="1551521"/>
                      </a:lnTo>
                      <a:lnTo>
                        <a:pt x="462948" y="1507584"/>
                      </a:lnTo>
                      <a:lnTo>
                        <a:pt x="490876" y="1349222"/>
                      </a:lnTo>
                      <a:cubicBezTo>
                        <a:pt x="415153" y="1308339"/>
                        <a:pt x="348553" y="1252455"/>
                        <a:pt x="295142" y="1184981"/>
                      </a:cubicBezTo>
                      <a:lnTo>
                        <a:pt x="144035" y="1239984"/>
                      </a:lnTo>
                      <a:lnTo>
                        <a:pt x="79804" y="1128733"/>
                      </a:lnTo>
                      <a:lnTo>
                        <a:pt x="202991" y="1025372"/>
                      </a:lnTo>
                      <a:cubicBezTo>
                        <a:pt x="171263" y="945380"/>
                        <a:pt x="156166" y="859762"/>
                        <a:pt x="158622" y="773743"/>
                      </a:cubicBezTo>
                      <a:lnTo>
                        <a:pt x="7512" y="718748"/>
                      </a:lnTo>
                      <a:lnTo>
                        <a:pt x="29819" y="592237"/>
                      </a:lnTo>
                      <a:lnTo>
                        <a:pt x="190625" y="592241"/>
                      </a:lnTo>
                      <a:cubicBezTo>
                        <a:pt x="217738" y="510569"/>
                        <a:pt x="261208" y="435277"/>
                        <a:pt x="318381" y="370961"/>
                      </a:cubicBezTo>
                      <a:lnTo>
                        <a:pt x="237974" y="231701"/>
                      </a:lnTo>
                      <a:lnTo>
                        <a:pt x="336381" y="149126"/>
                      </a:lnTo>
                      <a:lnTo>
                        <a:pt x="459563" y="252493"/>
                      </a:lnTo>
                      <a:cubicBezTo>
                        <a:pt x="532831" y="207356"/>
                        <a:pt x="614527" y="177621"/>
                        <a:pt x="699666" y="165103"/>
                      </a:cubicBezTo>
                      <a:lnTo>
                        <a:pt x="727586" y="6739"/>
                      </a:lnTo>
                      <a:lnTo>
                        <a:pt x="856051" y="6739"/>
                      </a:lnTo>
                      <a:lnTo>
                        <a:pt x="883970" y="165102"/>
                      </a:lnTo>
                      <a:cubicBezTo>
                        <a:pt x="969110" y="177621"/>
                        <a:pt x="1050806" y="207356"/>
                        <a:pt x="1124073" y="252493"/>
                      </a:cubicBezTo>
                      <a:lnTo>
                        <a:pt x="1124074" y="2524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01274" tIns="771483" rIns="501274" bIns="614153" numCol="1" spcCol="1270" anchor="ctr" anchorCtr="0">
                  <a:noAutofit/>
                </a:bodyPr>
                <a:lstStyle/>
                <a:p>
                  <a:pPr algn="ctr" defTabSz="1875155">
                    <a:lnSpc>
                      <a:spcPct val="120000"/>
                    </a:lnSpc>
                    <a:spcAft>
                      <a:spcPct val="35000"/>
                    </a:spcAft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9" name="Group 162"/>
            <p:cNvGrpSpPr/>
            <p:nvPr/>
          </p:nvGrpSpPr>
          <p:grpSpPr>
            <a:xfrm>
              <a:off x="2667059" y="1504950"/>
              <a:ext cx="929323" cy="930615"/>
              <a:chOff x="4648260" y="1504950"/>
              <a:chExt cx="929323" cy="930615"/>
            </a:xfrm>
          </p:grpSpPr>
          <p:sp>
            <p:nvSpPr>
              <p:cNvPr id="2066" name="Freeform 18"/>
              <p:cNvSpPr/>
              <p:nvPr/>
            </p:nvSpPr>
            <p:spPr bwMode="auto">
              <a:xfrm>
                <a:off x="4648260" y="1504950"/>
                <a:ext cx="929323" cy="930615"/>
              </a:xfrm>
              <a:custGeom>
                <a:avLst/>
                <a:gdLst/>
                <a:ahLst/>
                <a:cxnLst>
                  <a:cxn ang="0">
                    <a:pos x="562" y="521"/>
                  </a:cxn>
                  <a:cxn ang="0">
                    <a:pos x="636" y="318"/>
                  </a:cxn>
                  <a:cxn ang="0">
                    <a:pos x="318" y="0"/>
                  </a:cxn>
                  <a:cxn ang="0">
                    <a:pos x="0" y="318"/>
                  </a:cxn>
                  <a:cxn ang="0">
                    <a:pos x="318" y="636"/>
                  </a:cxn>
                  <a:cxn ang="0">
                    <a:pos x="513" y="568"/>
                  </a:cxn>
                  <a:cxn ang="0">
                    <a:pos x="626" y="618"/>
                  </a:cxn>
                  <a:cxn ang="0">
                    <a:pos x="562" y="521"/>
                  </a:cxn>
                </a:cxnLst>
                <a:rect l="0" t="0" r="r" b="b"/>
                <a:pathLst>
                  <a:path w="636" h="636">
                    <a:moveTo>
                      <a:pt x="562" y="521"/>
                    </a:moveTo>
                    <a:cubicBezTo>
                      <a:pt x="608" y="466"/>
                      <a:pt x="636" y="395"/>
                      <a:pt x="636" y="318"/>
                    </a:cubicBezTo>
                    <a:cubicBezTo>
                      <a:pt x="636" y="142"/>
                      <a:pt x="493" y="0"/>
                      <a:pt x="318" y="0"/>
                    </a:cubicBezTo>
                    <a:cubicBezTo>
                      <a:pt x="142" y="0"/>
                      <a:pt x="0" y="142"/>
                      <a:pt x="0" y="318"/>
                    </a:cubicBezTo>
                    <a:cubicBezTo>
                      <a:pt x="0" y="493"/>
                      <a:pt x="142" y="636"/>
                      <a:pt x="318" y="636"/>
                    </a:cubicBezTo>
                    <a:cubicBezTo>
                      <a:pt x="392" y="636"/>
                      <a:pt x="459" y="611"/>
                      <a:pt x="513" y="568"/>
                    </a:cubicBezTo>
                    <a:cubicBezTo>
                      <a:pt x="554" y="586"/>
                      <a:pt x="626" y="618"/>
                      <a:pt x="626" y="618"/>
                    </a:cubicBezTo>
                    <a:lnTo>
                      <a:pt x="562" y="52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62" name="Freeform 100"/>
              <p:cNvSpPr>
                <a:spLocks noEditPoints="1"/>
              </p:cNvSpPr>
              <p:nvPr/>
            </p:nvSpPr>
            <p:spPr bwMode="auto">
              <a:xfrm>
                <a:off x="4915357" y="1792681"/>
                <a:ext cx="357683" cy="342882"/>
              </a:xfrm>
              <a:custGeom>
                <a:avLst/>
                <a:gdLst/>
                <a:ahLst/>
                <a:cxnLst>
                  <a:cxn ang="0">
                    <a:pos x="63" y="49"/>
                  </a:cxn>
                  <a:cxn ang="0">
                    <a:pos x="58" y="44"/>
                  </a:cxn>
                  <a:cxn ang="0">
                    <a:pos x="54" y="48"/>
                  </a:cxn>
                  <a:cxn ang="0">
                    <a:pos x="63" y="57"/>
                  </a:cxn>
                  <a:cxn ang="0">
                    <a:pos x="64" y="60"/>
                  </a:cxn>
                  <a:cxn ang="0">
                    <a:pos x="59" y="64"/>
                  </a:cxn>
                  <a:cxn ang="0">
                    <a:pos x="56" y="63"/>
                  </a:cxn>
                  <a:cxn ang="0">
                    <a:pos x="29" y="36"/>
                  </a:cxn>
                  <a:cxn ang="0">
                    <a:pos x="15" y="42"/>
                  </a:cxn>
                  <a:cxn ang="0">
                    <a:pos x="0" y="27"/>
                  </a:cxn>
                  <a:cxn ang="0">
                    <a:pos x="26" y="0"/>
                  </a:cxn>
                  <a:cxn ang="0">
                    <a:pos x="41" y="15"/>
                  </a:cxn>
                  <a:cxn ang="0">
                    <a:pos x="36" y="30"/>
                  </a:cxn>
                  <a:cxn ang="0">
                    <a:pos x="50" y="44"/>
                  </a:cxn>
                  <a:cxn ang="0">
                    <a:pos x="54" y="40"/>
                  </a:cxn>
                  <a:cxn ang="0">
                    <a:pos x="49" y="35"/>
                  </a:cxn>
                  <a:cxn ang="0">
                    <a:pos x="54" y="31"/>
                  </a:cxn>
                  <a:cxn ang="0">
                    <a:pos x="55" y="31"/>
                  </a:cxn>
                  <a:cxn ang="0">
                    <a:pos x="67" y="44"/>
                  </a:cxn>
                  <a:cxn ang="0">
                    <a:pos x="63" y="49"/>
                  </a:cxn>
                  <a:cxn ang="0">
                    <a:pos x="25" y="8"/>
                  </a:cxn>
                  <a:cxn ang="0">
                    <a:pos x="18" y="16"/>
                  </a:cxn>
                  <a:cxn ang="0">
                    <a:pos x="19" y="19"/>
                  </a:cxn>
                  <a:cxn ang="0">
                    <a:pos x="15" y="18"/>
                  </a:cxn>
                  <a:cxn ang="0">
                    <a:pos x="7" y="26"/>
                  </a:cxn>
                  <a:cxn ang="0">
                    <a:pos x="15" y="34"/>
                  </a:cxn>
                  <a:cxn ang="0">
                    <a:pos x="23" y="26"/>
                  </a:cxn>
                  <a:cxn ang="0">
                    <a:pos x="22" y="23"/>
                  </a:cxn>
                  <a:cxn ang="0">
                    <a:pos x="25" y="24"/>
                  </a:cxn>
                  <a:cxn ang="0">
                    <a:pos x="33" y="16"/>
                  </a:cxn>
                  <a:cxn ang="0">
                    <a:pos x="25" y="8"/>
                  </a:cxn>
                </a:cxnLst>
                <a:rect l="0" t="0" r="r" b="b"/>
                <a:pathLst>
                  <a:path w="67" h="64">
                    <a:moveTo>
                      <a:pt x="63" y="49"/>
                    </a:moveTo>
                    <a:cubicBezTo>
                      <a:pt x="62" y="49"/>
                      <a:pt x="58" y="45"/>
                      <a:pt x="58" y="44"/>
                    </a:cubicBezTo>
                    <a:cubicBezTo>
                      <a:pt x="54" y="48"/>
                      <a:pt x="54" y="48"/>
                      <a:pt x="54" y="48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8"/>
                      <a:pt x="64" y="59"/>
                      <a:pt x="64" y="60"/>
                    </a:cubicBezTo>
                    <a:cubicBezTo>
                      <a:pt x="64" y="62"/>
                      <a:pt x="61" y="64"/>
                      <a:pt x="59" y="64"/>
                    </a:cubicBezTo>
                    <a:cubicBezTo>
                      <a:pt x="58" y="64"/>
                      <a:pt x="57" y="64"/>
                      <a:pt x="56" y="6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5" y="39"/>
                      <a:pt x="20" y="42"/>
                      <a:pt x="15" y="42"/>
                    </a:cubicBezTo>
                    <a:cubicBezTo>
                      <a:pt x="6" y="42"/>
                      <a:pt x="0" y="36"/>
                      <a:pt x="0" y="27"/>
                    </a:cubicBezTo>
                    <a:cubicBezTo>
                      <a:pt x="0" y="14"/>
                      <a:pt x="13" y="0"/>
                      <a:pt x="26" y="0"/>
                    </a:cubicBezTo>
                    <a:cubicBezTo>
                      <a:pt x="35" y="0"/>
                      <a:pt x="41" y="6"/>
                      <a:pt x="41" y="15"/>
                    </a:cubicBezTo>
                    <a:cubicBezTo>
                      <a:pt x="41" y="21"/>
                      <a:pt x="39" y="26"/>
                      <a:pt x="36" y="30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54" y="40"/>
                      <a:pt x="54" y="40"/>
                      <a:pt x="54" y="40"/>
                    </a:cubicBezTo>
                    <a:cubicBezTo>
                      <a:pt x="53" y="39"/>
                      <a:pt x="49" y="36"/>
                      <a:pt x="49" y="35"/>
                    </a:cubicBezTo>
                    <a:cubicBezTo>
                      <a:pt x="49" y="34"/>
                      <a:pt x="53" y="31"/>
                      <a:pt x="54" y="31"/>
                    </a:cubicBezTo>
                    <a:cubicBezTo>
                      <a:pt x="54" y="31"/>
                      <a:pt x="54" y="31"/>
                      <a:pt x="55" y="31"/>
                    </a:cubicBezTo>
                    <a:cubicBezTo>
                      <a:pt x="56" y="32"/>
                      <a:pt x="67" y="43"/>
                      <a:pt x="67" y="44"/>
                    </a:cubicBezTo>
                    <a:cubicBezTo>
                      <a:pt x="67" y="45"/>
                      <a:pt x="64" y="49"/>
                      <a:pt x="63" y="49"/>
                    </a:cubicBezTo>
                    <a:close/>
                    <a:moveTo>
                      <a:pt x="25" y="8"/>
                    </a:moveTo>
                    <a:cubicBezTo>
                      <a:pt x="21" y="8"/>
                      <a:pt x="18" y="12"/>
                      <a:pt x="18" y="16"/>
                    </a:cubicBezTo>
                    <a:cubicBezTo>
                      <a:pt x="18" y="17"/>
                      <a:pt x="18" y="18"/>
                      <a:pt x="19" y="19"/>
                    </a:cubicBezTo>
                    <a:cubicBezTo>
                      <a:pt x="17" y="19"/>
                      <a:pt x="16" y="18"/>
                      <a:pt x="15" y="18"/>
                    </a:cubicBezTo>
                    <a:cubicBezTo>
                      <a:pt x="11" y="18"/>
                      <a:pt x="7" y="22"/>
                      <a:pt x="7" y="26"/>
                    </a:cubicBezTo>
                    <a:cubicBezTo>
                      <a:pt x="7" y="30"/>
                      <a:pt x="11" y="34"/>
                      <a:pt x="15" y="34"/>
                    </a:cubicBezTo>
                    <a:cubicBezTo>
                      <a:pt x="19" y="34"/>
                      <a:pt x="23" y="30"/>
                      <a:pt x="23" y="26"/>
                    </a:cubicBezTo>
                    <a:cubicBezTo>
                      <a:pt x="23" y="25"/>
                      <a:pt x="23" y="24"/>
                      <a:pt x="22" y="23"/>
                    </a:cubicBezTo>
                    <a:cubicBezTo>
                      <a:pt x="23" y="23"/>
                      <a:pt x="24" y="24"/>
                      <a:pt x="25" y="24"/>
                    </a:cubicBezTo>
                    <a:cubicBezTo>
                      <a:pt x="30" y="24"/>
                      <a:pt x="33" y="20"/>
                      <a:pt x="33" y="16"/>
                    </a:cubicBezTo>
                    <a:cubicBezTo>
                      <a:pt x="33" y="12"/>
                      <a:pt x="30" y="8"/>
                      <a:pt x="25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65" name="Rectangle 164"/>
          <p:cNvSpPr/>
          <p:nvPr/>
        </p:nvSpPr>
        <p:spPr>
          <a:xfrm>
            <a:off x="10488405" y="5437882"/>
            <a:ext cx="820738" cy="5366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10488405" y="4366378"/>
            <a:ext cx="820738" cy="5366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grpSp>
        <p:nvGrpSpPr>
          <p:cNvPr id="10" name="Group 87"/>
          <p:cNvGrpSpPr/>
          <p:nvPr/>
        </p:nvGrpSpPr>
        <p:grpSpPr>
          <a:xfrm>
            <a:off x="6640322" y="5321646"/>
            <a:ext cx="3608501" cy="759138"/>
            <a:chOff x="609600" y="2841943"/>
            <a:chExt cx="2660838" cy="559774"/>
          </a:xfrm>
        </p:grpSpPr>
        <p:grpSp>
          <p:nvGrpSpPr>
            <p:cNvPr id="11" name="Group 184"/>
            <p:cNvGrpSpPr/>
            <p:nvPr/>
          </p:nvGrpSpPr>
          <p:grpSpPr>
            <a:xfrm>
              <a:off x="609600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" name="Group 184"/>
            <p:cNvGrpSpPr/>
            <p:nvPr/>
          </p:nvGrpSpPr>
          <p:grpSpPr>
            <a:xfrm>
              <a:off x="876277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" name="Group 184"/>
            <p:cNvGrpSpPr/>
            <p:nvPr/>
          </p:nvGrpSpPr>
          <p:grpSpPr>
            <a:xfrm>
              <a:off x="1142954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Group 184"/>
            <p:cNvGrpSpPr/>
            <p:nvPr/>
          </p:nvGrpSpPr>
          <p:grpSpPr>
            <a:xfrm>
              <a:off x="1409631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Group 184"/>
            <p:cNvGrpSpPr/>
            <p:nvPr/>
          </p:nvGrpSpPr>
          <p:grpSpPr>
            <a:xfrm>
              <a:off x="1676308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8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" name="Group 184"/>
            <p:cNvGrpSpPr/>
            <p:nvPr/>
          </p:nvGrpSpPr>
          <p:grpSpPr>
            <a:xfrm>
              <a:off x="1942985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8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" name="Group 184"/>
            <p:cNvGrpSpPr/>
            <p:nvPr/>
          </p:nvGrpSpPr>
          <p:grpSpPr>
            <a:xfrm>
              <a:off x="2209662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8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" name="Group 184"/>
            <p:cNvGrpSpPr/>
            <p:nvPr/>
          </p:nvGrpSpPr>
          <p:grpSpPr>
            <a:xfrm>
              <a:off x="2476339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8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9" name="Group 184"/>
            <p:cNvGrpSpPr/>
            <p:nvPr/>
          </p:nvGrpSpPr>
          <p:grpSpPr>
            <a:xfrm>
              <a:off x="274301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18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" name="Group 184"/>
            <p:cNvGrpSpPr/>
            <p:nvPr/>
          </p:nvGrpSpPr>
          <p:grpSpPr>
            <a:xfrm>
              <a:off x="300969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17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5" name="Group 212"/>
          <p:cNvGrpSpPr/>
          <p:nvPr/>
        </p:nvGrpSpPr>
        <p:grpSpPr>
          <a:xfrm>
            <a:off x="6692149" y="4259228"/>
            <a:ext cx="3489809" cy="803410"/>
            <a:chOff x="5932686" y="2855964"/>
            <a:chExt cx="2449314" cy="563870"/>
          </a:xfrm>
        </p:grpSpPr>
        <p:grpSp>
          <p:nvGrpSpPr>
            <p:cNvPr id="26" name="Group 179"/>
            <p:cNvGrpSpPr/>
            <p:nvPr/>
          </p:nvGrpSpPr>
          <p:grpSpPr>
            <a:xfrm>
              <a:off x="5932686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2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7" name="Group 179"/>
            <p:cNvGrpSpPr/>
            <p:nvPr/>
          </p:nvGrpSpPr>
          <p:grpSpPr>
            <a:xfrm>
              <a:off x="6180352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2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8" name="Group 179"/>
            <p:cNvGrpSpPr/>
            <p:nvPr/>
          </p:nvGrpSpPr>
          <p:grpSpPr>
            <a:xfrm>
              <a:off x="6428018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2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9" name="Group 179"/>
            <p:cNvGrpSpPr/>
            <p:nvPr/>
          </p:nvGrpSpPr>
          <p:grpSpPr>
            <a:xfrm>
              <a:off x="6675684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2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0" name="Group 179"/>
            <p:cNvGrpSpPr/>
            <p:nvPr/>
          </p:nvGrpSpPr>
          <p:grpSpPr>
            <a:xfrm>
              <a:off x="6923350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1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1" name="Group 179"/>
            <p:cNvGrpSpPr/>
            <p:nvPr/>
          </p:nvGrpSpPr>
          <p:grpSpPr>
            <a:xfrm>
              <a:off x="7171017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1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33" name="Group 179"/>
            <p:cNvGrpSpPr/>
            <p:nvPr/>
          </p:nvGrpSpPr>
          <p:grpSpPr>
            <a:xfrm>
              <a:off x="7418683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1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34" name="Group 179"/>
            <p:cNvGrpSpPr/>
            <p:nvPr/>
          </p:nvGrpSpPr>
          <p:grpSpPr>
            <a:xfrm>
              <a:off x="766634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1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35" name="Group 179"/>
            <p:cNvGrpSpPr/>
            <p:nvPr/>
          </p:nvGrpSpPr>
          <p:grpSpPr>
            <a:xfrm>
              <a:off x="7914015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1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36" name="Group 179"/>
            <p:cNvGrpSpPr/>
            <p:nvPr/>
          </p:nvGrpSpPr>
          <p:grpSpPr>
            <a:xfrm>
              <a:off x="816167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0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29" name="TextBox 228"/>
          <p:cNvSpPr txBox="1"/>
          <p:nvPr/>
        </p:nvSpPr>
        <p:spPr>
          <a:xfrm>
            <a:off x="7493367" y="2385553"/>
            <a:ext cx="4061929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6668665" y="1981893"/>
            <a:ext cx="2169030" cy="23621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6643676" y="2374456"/>
            <a:ext cx="820738" cy="5366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6643676" y="3247464"/>
            <a:ext cx="491162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94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  <p:bldP spid="229" grpId="0"/>
      <p:bldP spid="230" grpId="0"/>
      <p:bldP spid="231" grpId="0"/>
      <p:bldP spid="2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2"/>
            </p:custDataLst>
          </p:nvPr>
        </p:nvSpPr>
        <p:spPr>
          <a:xfrm>
            <a:off x="5713412" y="2413068"/>
            <a:ext cx="3526530" cy="2406516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-1" fmla="*/ 238125 w 2219325"/>
              <a:gd name="connsiteY0-2" fmla="*/ 300037 h 1514475"/>
              <a:gd name="connsiteX1-3" fmla="*/ 0 w 2219325"/>
              <a:gd name="connsiteY1-4" fmla="*/ 300037 h 1514475"/>
              <a:gd name="connsiteX2-5" fmla="*/ 0 w 2219325"/>
              <a:gd name="connsiteY2-6" fmla="*/ 0 h 1514475"/>
              <a:gd name="connsiteX3-7" fmla="*/ 2219325 w 2219325"/>
              <a:gd name="connsiteY3-8" fmla="*/ 0 h 1514475"/>
              <a:gd name="connsiteX4-9" fmla="*/ 2219325 w 2219325"/>
              <a:gd name="connsiteY4-10" fmla="*/ 1514475 h 1514475"/>
              <a:gd name="connsiteX5-11" fmla="*/ 0 w 2219325"/>
              <a:gd name="connsiteY5-12" fmla="*/ 1514475 h 1514475"/>
              <a:gd name="connsiteX6-13" fmla="*/ 0 w 2219325"/>
              <a:gd name="connsiteY6-14" fmla="*/ 1214437 h 1514475"/>
              <a:gd name="connsiteX7-15" fmla="*/ 238125 w 2219325"/>
              <a:gd name="connsiteY7-16" fmla="*/ 1214437 h 1514475"/>
              <a:gd name="connsiteX8" fmla="*/ 329565 w 2219325"/>
              <a:gd name="connsiteY8" fmla="*/ 391477 h 1514475"/>
              <a:gd name="connsiteX0-17" fmla="*/ 0 w 2219325"/>
              <a:gd name="connsiteY0-18" fmla="*/ 300037 h 1514475"/>
              <a:gd name="connsiteX1-19" fmla="*/ 0 w 2219325"/>
              <a:gd name="connsiteY1-20" fmla="*/ 0 h 1514475"/>
              <a:gd name="connsiteX2-21" fmla="*/ 2219325 w 2219325"/>
              <a:gd name="connsiteY2-22" fmla="*/ 0 h 1514475"/>
              <a:gd name="connsiteX3-23" fmla="*/ 2219325 w 2219325"/>
              <a:gd name="connsiteY3-24" fmla="*/ 1514475 h 1514475"/>
              <a:gd name="connsiteX4-25" fmla="*/ 0 w 2219325"/>
              <a:gd name="connsiteY4-26" fmla="*/ 1514475 h 1514475"/>
              <a:gd name="connsiteX5-27" fmla="*/ 0 w 2219325"/>
              <a:gd name="connsiteY5-28" fmla="*/ 1214437 h 1514475"/>
              <a:gd name="connsiteX6-29" fmla="*/ 238125 w 2219325"/>
              <a:gd name="connsiteY6-30" fmla="*/ 1214437 h 1514475"/>
              <a:gd name="connsiteX7-31" fmla="*/ 329565 w 2219325"/>
              <a:gd name="connsiteY7-32" fmla="*/ 391477 h 1514475"/>
              <a:gd name="connsiteX0-33" fmla="*/ 0 w 2219325"/>
              <a:gd name="connsiteY0-34" fmla="*/ 300037 h 1514475"/>
              <a:gd name="connsiteX1-35" fmla="*/ 0 w 2219325"/>
              <a:gd name="connsiteY1-36" fmla="*/ 0 h 1514475"/>
              <a:gd name="connsiteX2-37" fmla="*/ 2219325 w 2219325"/>
              <a:gd name="connsiteY2-38" fmla="*/ 0 h 1514475"/>
              <a:gd name="connsiteX3-39" fmla="*/ 2219325 w 2219325"/>
              <a:gd name="connsiteY3-40" fmla="*/ 1514475 h 1514475"/>
              <a:gd name="connsiteX4-41" fmla="*/ 0 w 2219325"/>
              <a:gd name="connsiteY4-42" fmla="*/ 1514475 h 1514475"/>
              <a:gd name="connsiteX5-43" fmla="*/ 0 w 2219325"/>
              <a:gd name="connsiteY5-44" fmla="*/ 1214437 h 1514475"/>
              <a:gd name="connsiteX6-45" fmla="*/ 238125 w 2219325"/>
              <a:gd name="connsiteY6-46" fmla="*/ 1214437 h 1514475"/>
              <a:gd name="connsiteX0-47" fmla="*/ 0 w 2219325"/>
              <a:gd name="connsiteY0-48" fmla="*/ 300037 h 1514475"/>
              <a:gd name="connsiteX1-49" fmla="*/ 0 w 2219325"/>
              <a:gd name="connsiteY1-50" fmla="*/ 0 h 1514475"/>
              <a:gd name="connsiteX2-51" fmla="*/ 2219325 w 2219325"/>
              <a:gd name="connsiteY2-52" fmla="*/ 0 h 1514475"/>
              <a:gd name="connsiteX3-53" fmla="*/ 2219325 w 2219325"/>
              <a:gd name="connsiteY3-54" fmla="*/ 1514475 h 1514475"/>
              <a:gd name="connsiteX4-55" fmla="*/ 0 w 2219325"/>
              <a:gd name="connsiteY4-56" fmla="*/ 1514475 h 1514475"/>
              <a:gd name="connsiteX5-57" fmla="*/ 0 w 2219325"/>
              <a:gd name="connsiteY5-58" fmla="*/ 1214437 h 1514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4000">
              <a:solidFill>
                <a:srgbClr val="D5FFC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507645" y="2552758"/>
            <a:ext cx="575142" cy="2127136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>
              <a:defRPr/>
            </a:pPr>
            <a:r>
              <a:rPr lang="en-US" altLang="zh-CN" sz="4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</a:t>
            </a:r>
            <a:endParaRPr lang="zh-CN" altLang="en-US" sz="4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20580" y="3029628"/>
            <a:ext cx="396488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3987239" y="3777211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674352" y="3777211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987239" y="4046853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4352" y="4046853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57964" y="2438569"/>
            <a:ext cx="4517903" cy="3080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RECENT POPULAR WORK ANALYSIS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57963" y="3020382"/>
            <a:ext cx="4268379" cy="5845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4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4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9342" y="5090395"/>
            <a:ext cx="4103751" cy="3080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MODER AND CLEAN SOLUTIONS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32410" y="5672208"/>
            <a:ext cx="4270685" cy="5845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4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4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grayscl/>
          </a:blip>
          <a:srcRect/>
          <a:stretch>
            <a:fillRect/>
          </a:stretch>
        </p:blipFill>
        <p:spPr>
          <a:xfrm>
            <a:off x="1932163" y="1307253"/>
            <a:ext cx="4497214" cy="2651972"/>
          </a:xfrm>
        </p:spPr>
      </p:pic>
      <p:pic>
        <p:nvPicPr>
          <p:cNvPr id="4" name="图片占位符 3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grayscl/>
          </a:blip>
          <a:srcRect/>
          <a:stretch>
            <a:fillRect/>
          </a:stretch>
        </p:blipFill>
        <p:spPr>
          <a:xfrm>
            <a:off x="6429375" y="3959225"/>
            <a:ext cx="4497214" cy="2651972"/>
          </a:xfrm>
        </p:spPr>
      </p:pic>
      <p:sp>
        <p:nvSpPr>
          <p:cNvPr id="9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17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 24"/>
          <p:cNvSpPr/>
          <p:nvPr/>
        </p:nvSpPr>
        <p:spPr bwMode="auto">
          <a:xfrm rot="5400000">
            <a:off x="213045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Freeform 24"/>
          <p:cNvSpPr/>
          <p:nvPr/>
        </p:nvSpPr>
        <p:spPr bwMode="auto">
          <a:xfrm rot="5400000">
            <a:off x="4511612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Freeform 24"/>
          <p:cNvSpPr/>
          <p:nvPr/>
        </p:nvSpPr>
        <p:spPr bwMode="auto">
          <a:xfrm rot="5400000">
            <a:off x="6892769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Freeform 24"/>
          <p:cNvSpPr/>
          <p:nvPr/>
        </p:nvSpPr>
        <p:spPr bwMode="auto">
          <a:xfrm rot="5400000">
            <a:off x="927392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275474" y="2707236"/>
            <a:ext cx="626459" cy="626459"/>
            <a:chOff x="1316879" y="4254550"/>
            <a:chExt cx="684000" cy="684000"/>
          </a:xfrm>
        </p:grpSpPr>
        <p:sp>
          <p:nvSpPr>
            <p:cNvPr id="117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58173" y="2707236"/>
            <a:ext cx="626459" cy="626459"/>
            <a:chOff x="3401741" y="4254550"/>
            <a:chExt cx="684000" cy="684000"/>
          </a:xfrm>
        </p:grpSpPr>
        <p:sp>
          <p:nvSpPr>
            <p:cNvPr id="120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040872" y="2707236"/>
            <a:ext cx="626459" cy="626459"/>
            <a:chOff x="6006611" y="4240036"/>
            <a:chExt cx="684000" cy="684000"/>
          </a:xfrm>
        </p:grpSpPr>
        <p:sp>
          <p:nvSpPr>
            <p:cNvPr id="119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416276" y="2707236"/>
            <a:ext cx="626459" cy="626459"/>
            <a:chOff x="8794034" y="4283578"/>
            <a:chExt cx="684000" cy="684000"/>
          </a:xfrm>
        </p:grpSpPr>
        <p:sp>
          <p:nvSpPr>
            <p:cNvPr id="118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Content Placeholder 2"/>
          <p:cNvSpPr txBox="1"/>
          <p:nvPr/>
        </p:nvSpPr>
        <p:spPr>
          <a:xfrm>
            <a:off x="180141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Content Placeholder 2"/>
          <p:cNvSpPr txBox="1"/>
          <p:nvPr/>
        </p:nvSpPr>
        <p:spPr>
          <a:xfrm>
            <a:off x="180141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4246724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4246725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6629010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6629011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901129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901129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83106" y="2642326"/>
            <a:ext cx="470000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GB" sz="2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968409" y="2642322"/>
            <a:ext cx="2382218" cy="840416"/>
            <a:chOff x="509993" y="4146958"/>
            <a:chExt cx="2041329" cy="796928"/>
          </a:xfrm>
        </p:grpSpPr>
        <p:sp>
          <p:nvSpPr>
            <p:cNvPr id="19" name="TextBox 18"/>
            <p:cNvSpPr txBox="1"/>
            <p:nvPr/>
          </p:nvSpPr>
          <p:spPr>
            <a:xfrm>
              <a:off x="515135" y="4146958"/>
              <a:ext cx="1277740" cy="311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9993" y="4448956"/>
              <a:ext cx="2041329" cy="494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83106" y="3827485"/>
            <a:ext cx="470000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GB" sz="2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83106" y="5012644"/>
            <a:ext cx="470000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GB" sz="2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968409" y="5012640"/>
            <a:ext cx="2382218" cy="840416"/>
            <a:chOff x="509993" y="4146958"/>
            <a:chExt cx="2041329" cy="796928"/>
          </a:xfrm>
        </p:grpSpPr>
        <p:sp>
          <p:nvSpPr>
            <p:cNvPr id="34" name="TextBox 33"/>
            <p:cNvSpPr txBox="1"/>
            <p:nvPr/>
          </p:nvSpPr>
          <p:spPr>
            <a:xfrm>
              <a:off x="515135" y="4146958"/>
              <a:ext cx="1277740" cy="311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9993" y="4448956"/>
              <a:ext cx="2041329" cy="494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68409" y="3827481"/>
            <a:ext cx="2382218" cy="840416"/>
            <a:chOff x="509993" y="4146958"/>
            <a:chExt cx="2041329" cy="796928"/>
          </a:xfrm>
        </p:grpSpPr>
        <p:sp>
          <p:nvSpPr>
            <p:cNvPr id="37" name="TextBox 36"/>
            <p:cNvSpPr txBox="1"/>
            <p:nvPr/>
          </p:nvSpPr>
          <p:spPr>
            <a:xfrm>
              <a:off x="515135" y="4146958"/>
              <a:ext cx="1277740" cy="311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09993" y="4448956"/>
              <a:ext cx="2041329" cy="494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315671" y="2290278"/>
            <a:ext cx="4202009" cy="4181440"/>
            <a:chOff x="3685337" y="1514384"/>
            <a:chExt cx="4821324" cy="4797721"/>
          </a:xfrm>
        </p:grpSpPr>
        <p:sp>
          <p:nvSpPr>
            <p:cNvPr id="40" name="Freeform 39"/>
            <p:cNvSpPr/>
            <p:nvPr/>
          </p:nvSpPr>
          <p:spPr>
            <a:xfrm>
              <a:off x="4112274" y="1770540"/>
              <a:ext cx="4137890" cy="4137892"/>
            </a:xfrm>
            <a:custGeom>
              <a:avLst/>
              <a:gdLst>
                <a:gd name="connsiteX0" fmla="*/ 2275840 w 4551680"/>
                <a:gd name="connsiteY0" fmla="*/ 0 h 4551680"/>
                <a:gd name="connsiteX1" fmla="*/ 4246775 w 4551680"/>
                <a:gd name="connsiteY1" fmla="*/ 1137920 h 4551680"/>
                <a:gd name="connsiteX2" fmla="*/ 4246775 w 4551680"/>
                <a:gd name="connsiteY2" fmla="*/ 3413760 h 4551680"/>
                <a:gd name="connsiteX3" fmla="*/ 2275840 w 4551680"/>
                <a:gd name="connsiteY3" fmla="*/ 2275840 h 4551680"/>
                <a:gd name="connsiteX4" fmla="*/ 2275840 w 4551680"/>
                <a:gd name="connsiteY4" fmla="*/ 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1680" h="4551680">
                  <a:moveTo>
                    <a:pt x="2275840" y="0"/>
                  </a:moveTo>
                  <a:cubicBezTo>
                    <a:pt x="3088919" y="0"/>
                    <a:pt x="3840236" y="433773"/>
                    <a:pt x="4246775" y="1137920"/>
                  </a:cubicBezTo>
                  <a:cubicBezTo>
                    <a:pt x="4653315" y="1842067"/>
                    <a:pt x="4653315" y="2709613"/>
                    <a:pt x="4246775" y="3413760"/>
                  </a:cubicBezTo>
                  <a:lnTo>
                    <a:pt x="2275840" y="2275840"/>
                  </a:lnTo>
                  <a:lnTo>
                    <a:pt x="227584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99397" tIns="1086802" rIns="625652" bIns="2423966" numCol="1" spcCol="1270" anchor="ctr" anchorCtr="0">
              <a:noAutofit/>
            </a:bodyPr>
            <a:lstStyle/>
            <a:p>
              <a:pPr algn="just" defTabSz="2437130">
                <a:lnSpc>
                  <a:spcPct val="120000"/>
                </a:lnSpc>
                <a:spcAft>
                  <a:spcPct val="35000"/>
                </a:spcAft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4027053" y="1918321"/>
              <a:ext cx="4137890" cy="4137892"/>
            </a:xfrm>
            <a:custGeom>
              <a:avLst/>
              <a:gdLst>
                <a:gd name="connsiteX0" fmla="*/ 4246775 w 4551680"/>
                <a:gd name="connsiteY0" fmla="*/ 3413760 h 4551680"/>
                <a:gd name="connsiteX1" fmla="*/ 2275840 w 4551680"/>
                <a:gd name="connsiteY1" fmla="*/ 4551680 h 4551680"/>
                <a:gd name="connsiteX2" fmla="*/ 304905 w 4551680"/>
                <a:gd name="connsiteY2" fmla="*/ 3413760 h 4551680"/>
                <a:gd name="connsiteX3" fmla="*/ 2275840 w 4551680"/>
                <a:gd name="connsiteY3" fmla="*/ 2275840 h 4551680"/>
                <a:gd name="connsiteX4" fmla="*/ 4246775 w 4551680"/>
                <a:gd name="connsiteY4" fmla="*/ 341376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1680" h="4551680">
                  <a:moveTo>
                    <a:pt x="4246775" y="3413760"/>
                  </a:moveTo>
                  <a:cubicBezTo>
                    <a:pt x="3840235" y="4117907"/>
                    <a:pt x="3088919" y="4551680"/>
                    <a:pt x="2275840" y="4551680"/>
                  </a:cubicBezTo>
                  <a:cubicBezTo>
                    <a:pt x="1462761" y="4551680"/>
                    <a:pt x="711444" y="4117907"/>
                    <a:pt x="304905" y="3413760"/>
                  </a:cubicBezTo>
                  <a:lnTo>
                    <a:pt x="2275840" y="2275840"/>
                  </a:lnTo>
                  <a:lnTo>
                    <a:pt x="4246775" y="3413760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9930" tIns="3201387" rIns="1172785" bIns="515634" numCol="1" spcCol="1270" anchor="ctr" anchorCtr="0">
              <a:noAutofit/>
            </a:bodyPr>
            <a:lstStyle/>
            <a:p>
              <a:pPr algn="just" defTabSz="3046730">
                <a:lnSpc>
                  <a:spcPct val="120000"/>
                </a:lnSpc>
                <a:spcAft>
                  <a:spcPct val="35000"/>
                </a:spcAft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41832" y="1770540"/>
              <a:ext cx="4137890" cy="4137892"/>
            </a:xfrm>
            <a:custGeom>
              <a:avLst/>
              <a:gdLst>
                <a:gd name="connsiteX0" fmla="*/ 304905 w 4551680"/>
                <a:gd name="connsiteY0" fmla="*/ 3413760 h 4551680"/>
                <a:gd name="connsiteX1" fmla="*/ 304905 w 4551680"/>
                <a:gd name="connsiteY1" fmla="*/ 1137920 h 4551680"/>
                <a:gd name="connsiteX2" fmla="*/ 2275840 w 4551680"/>
                <a:gd name="connsiteY2" fmla="*/ 0 h 4551680"/>
                <a:gd name="connsiteX3" fmla="*/ 2275840 w 4551680"/>
                <a:gd name="connsiteY3" fmla="*/ 2275840 h 4551680"/>
                <a:gd name="connsiteX4" fmla="*/ 304905 w 4551680"/>
                <a:gd name="connsiteY4" fmla="*/ 341376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1680" h="4551680">
                  <a:moveTo>
                    <a:pt x="304905" y="3413760"/>
                  </a:moveTo>
                  <a:cubicBezTo>
                    <a:pt x="-101635" y="2709613"/>
                    <a:pt x="-101635" y="1842067"/>
                    <a:pt x="304905" y="1137920"/>
                  </a:cubicBezTo>
                  <a:cubicBezTo>
                    <a:pt x="711445" y="433773"/>
                    <a:pt x="1462761" y="0"/>
                    <a:pt x="2275840" y="0"/>
                  </a:cubicBezTo>
                  <a:lnTo>
                    <a:pt x="2275840" y="2275840"/>
                  </a:lnTo>
                  <a:lnTo>
                    <a:pt x="304905" y="341376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5654" tIns="1086802" rIns="2599396" bIns="2423966" numCol="1" spcCol="1270" anchor="ctr" anchorCtr="0">
              <a:noAutofit/>
            </a:bodyPr>
            <a:lstStyle/>
            <a:p>
              <a:pPr algn="just" defTabSz="2437130">
                <a:lnSpc>
                  <a:spcPct val="120000"/>
                </a:lnSpc>
                <a:spcAft>
                  <a:spcPct val="35000"/>
                </a:spcAft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Circular Arrow 42"/>
            <p:cNvSpPr/>
            <p:nvPr/>
          </p:nvSpPr>
          <p:spPr>
            <a:xfrm>
              <a:off x="3856462" y="1514384"/>
              <a:ext cx="4650199" cy="4650202"/>
            </a:xfrm>
            <a:prstGeom prst="circularArrow">
              <a:avLst>
                <a:gd name="adj1" fmla="val 5085"/>
                <a:gd name="adj2" fmla="val 327528"/>
                <a:gd name="adj3" fmla="val 1472472"/>
                <a:gd name="adj4" fmla="val 16199432"/>
                <a:gd name="adj5" fmla="val 5932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Circular Arrow 43"/>
            <p:cNvSpPr/>
            <p:nvPr/>
          </p:nvSpPr>
          <p:spPr>
            <a:xfrm>
              <a:off x="3770899" y="1661904"/>
              <a:ext cx="4650199" cy="4650201"/>
            </a:xfrm>
            <a:prstGeom prst="circularArrow">
              <a:avLst>
                <a:gd name="adj1" fmla="val 5085"/>
                <a:gd name="adj2" fmla="val 327528"/>
                <a:gd name="adj3" fmla="val 8671970"/>
                <a:gd name="adj4" fmla="val 1800502"/>
                <a:gd name="adj5" fmla="val 5932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Circular Arrow 44"/>
            <p:cNvSpPr/>
            <p:nvPr/>
          </p:nvSpPr>
          <p:spPr>
            <a:xfrm>
              <a:off x="3685337" y="1514384"/>
              <a:ext cx="4650199" cy="4650202"/>
            </a:xfrm>
            <a:prstGeom prst="circularArrow">
              <a:avLst>
                <a:gd name="adj1" fmla="val 5085"/>
                <a:gd name="adj2" fmla="val 327528"/>
                <a:gd name="adj3" fmla="val 15873039"/>
                <a:gd name="adj4" fmla="val 9000000"/>
                <a:gd name="adj5" fmla="val 5932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022321" y="5222090"/>
            <a:ext cx="788708" cy="461040"/>
          </a:xfrm>
          <a:custGeom>
            <a:avLst/>
            <a:gdLst>
              <a:gd name="T0" fmla="*/ 232 w 316"/>
              <a:gd name="T1" fmla="*/ 27 h 172"/>
              <a:gd name="T2" fmla="*/ 221 w 316"/>
              <a:gd name="T3" fmla="*/ 20 h 172"/>
              <a:gd name="T4" fmla="*/ 157 w 316"/>
              <a:gd name="T5" fmla="*/ 10 h 172"/>
              <a:gd name="T6" fmla="*/ 92 w 316"/>
              <a:gd name="T7" fmla="*/ 9 h 172"/>
              <a:gd name="T8" fmla="*/ 84 w 316"/>
              <a:gd name="T9" fmla="*/ 13 h 172"/>
              <a:gd name="T10" fmla="*/ 0 w 316"/>
              <a:gd name="T11" fmla="*/ 121 h 172"/>
              <a:gd name="T12" fmla="*/ 78 w 316"/>
              <a:gd name="T13" fmla="*/ 109 h 172"/>
              <a:gd name="T14" fmla="*/ 84 w 316"/>
              <a:gd name="T15" fmla="*/ 113 h 172"/>
              <a:gd name="T16" fmla="*/ 120 w 316"/>
              <a:gd name="T17" fmla="*/ 142 h 172"/>
              <a:gd name="T18" fmla="*/ 159 w 316"/>
              <a:gd name="T19" fmla="*/ 163 h 172"/>
              <a:gd name="T20" fmla="*/ 163 w 316"/>
              <a:gd name="T21" fmla="*/ 165 h 172"/>
              <a:gd name="T22" fmla="*/ 190 w 316"/>
              <a:gd name="T23" fmla="*/ 164 h 172"/>
              <a:gd name="T24" fmla="*/ 217 w 316"/>
              <a:gd name="T25" fmla="*/ 153 h 172"/>
              <a:gd name="T26" fmla="*/ 233 w 316"/>
              <a:gd name="T27" fmla="*/ 146 h 172"/>
              <a:gd name="T28" fmla="*/ 265 w 316"/>
              <a:gd name="T29" fmla="*/ 162 h 172"/>
              <a:gd name="T30" fmla="*/ 288 w 316"/>
              <a:gd name="T31" fmla="*/ 14 h 172"/>
              <a:gd name="T32" fmla="*/ 225 w 316"/>
              <a:gd name="T33" fmla="*/ 129 h 172"/>
              <a:gd name="T34" fmla="*/ 225 w 316"/>
              <a:gd name="T35" fmla="*/ 139 h 172"/>
              <a:gd name="T36" fmla="*/ 216 w 316"/>
              <a:gd name="T37" fmla="*/ 142 h 172"/>
              <a:gd name="T38" fmla="*/ 207 w 316"/>
              <a:gd name="T39" fmla="*/ 142 h 172"/>
              <a:gd name="T40" fmla="*/ 189 w 316"/>
              <a:gd name="T41" fmla="*/ 153 h 172"/>
              <a:gd name="T42" fmla="*/ 185 w 316"/>
              <a:gd name="T43" fmla="*/ 153 h 172"/>
              <a:gd name="T44" fmla="*/ 180 w 316"/>
              <a:gd name="T45" fmla="*/ 156 h 172"/>
              <a:gd name="T46" fmla="*/ 157 w 316"/>
              <a:gd name="T47" fmla="*/ 149 h 172"/>
              <a:gd name="T48" fmla="*/ 130 w 316"/>
              <a:gd name="T49" fmla="*/ 128 h 172"/>
              <a:gd name="T50" fmla="*/ 88 w 316"/>
              <a:gd name="T51" fmla="*/ 103 h 172"/>
              <a:gd name="T52" fmla="*/ 71 w 316"/>
              <a:gd name="T53" fmla="*/ 91 h 172"/>
              <a:gd name="T54" fmla="*/ 71 w 316"/>
              <a:gd name="T55" fmla="*/ 90 h 172"/>
              <a:gd name="T56" fmla="*/ 72 w 316"/>
              <a:gd name="T57" fmla="*/ 88 h 172"/>
              <a:gd name="T58" fmla="*/ 93 w 316"/>
              <a:gd name="T59" fmla="*/ 20 h 172"/>
              <a:gd name="T60" fmla="*/ 132 w 316"/>
              <a:gd name="T61" fmla="*/ 24 h 172"/>
              <a:gd name="T62" fmla="*/ 127 w 316"/>
              <a:gd name="T63" fmla="*/ 72 h 172"/>
              <a:gd name="T64" fmla="*/ 185 w 316"/>
              <a:gd name="T65" fmla="*/ 54 h 172"/>
              <a:gd name="T66" fmla="*/ 241 w 316"/>
              <a:gd name="T67" fmla="*/ 119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16" h="172">
                <a:moveTo>
                  <a:pt x="288" y="14"/>
                </a:moveTo>
                <a:cubicBezTo>
                  <a:pt x="232" y="27"/>
                  <a:pt x="232" y="27"/>
                  <a:pt x="232" y="27"/>
                </a:cubicBezTo>
                <a:cubicBezTo>
                  <a:pt x="233" y="31"/>
                  <a:pt x="233" y="31"/>
                  <a:pt x="233" y="31"/>
                </a:cubicBezTo>
                <a:cubicBezTo>
                  <a:pt x="228" y="22"/>
                  <a:pt x="221" y="20"/>
                  <a:pt x="221" y="20"/>
                </a:cubicBezTo>
                <a:cubicBezTo>
                  <a:pt x="178" y="7"/>
                  <a:pt x="178" y="7"/>
                  <a:pt x="178" y="7"/>
                </a:cubicBezTo>
                <a:cubicBezTo>
                  <a:pt x="173" y="5"/>
                  <a:pt x="165" y="7"/>
                  <a:pt x="157" y="10"/>
                </a:cubicBezTo>
                <a:cubicBezTo>
                  <a:pt x="156" y="9"/>
                  <a:pt x="156" y="9"/>
                  <a:pt x="156" y="9"/>
                </a:cubicBezTo>
                <a:cubicBezTo>
                  <a:pt x="92" y="9"/>
                  <a:pt x="92" y="9"/>
                  <a:pt x="92" y="9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7" y="10"/>
                  <a:pt x="84" y="13"/>
                </a:cubicBezTo>
                <a:cubicBezTo>
                  <a:pt x="50" y="0"/>
                  <a:pt x="50" y="0"/>
                  <a:pt x="50" y="0"/>
                </a:cubicBezTo>
                <a:cubicBezTo>
                  <a:pt x="0" y="121"/>
                  <a:pt x="0" y="121"/>
                  <a:pt x="0" y="121"/>
                </a:cubicBezTo>
                <a:cubicBezTo>
                  <a:pt x="54" y="148"/>
                  <a:pt x="54" y="148"/>
                  <a:pt x="54" y="148"/>
                </a:cubicBezTo>
                <a:cubicBezTo>
                  <a:pt x="69" y="144"/>
                  <a:pt x="76" y="120"/>
                  <a:pt x="78" y="109"/>
                </a:cubicBezTo>
                <a:cubicBezTo>
                  <a:pt x="82" y="112"/>
                  <a:pt x="82" y="112"/>
                  <a:pt x="82" y="112"/>
                </a:cubicBezTo>
                <a:cubicBezTo>
                  <a:pt x="84" y="113"/>
                  <a:pt x="84" y="113"/>
                  <a:pt x="84" y="113"/>
                </a:cubicBezTo>
                <a:cubicBezTo>
                  <a:pt x="84" y="120"/>
                  <a:pt x="85" y="130"/>
                  <a:pt x="99" y="127"/>
                </a:cubicBezTo>
                <a:cubicBezTo>
                  <a:pt x="99" y="127"/>
                  <a:pt x="100" y="157"/>
                  <a:pt x="120" y="142"/>
                </a:cubicBezTo>
                <a:cubicBezTo>
                  <a:pt x="120" y="142"/>
                  <a:pt x="120" y="161"/>
                  <a:pt x="138" y="155"/>
                </a:cubicBezTo>
                <a:cubicBezTo>
                  <a:pt x="138" y="155"/>
                  <a:pt x="141" y="172"/>
                  <a:pt x="159" y="163"/>
                </a:cubicBezTo>
                <a:cubicBezTo>
                  <a:pt x="162" y="165"/>
                  <a:pt x="162" y="165"/>
                  <a:pt x="162" y="165"/>
                </a:cubicBezTo>
                <a:cubicBezTo>
                  <a:pt x="163" y="165"/>
                  <a:pt x="163" y="165"/>
                  <a:pt x="163" y="165"/>
                </a:cubicBezTo>
                <a:cubicBezTo>
                  <a:pt x="164" y="165"/>
                  <a:pt x="173" y="168"/>
                  <a:pt x="181" y="167"/>
                </a:cubicBezTo>
                <a:cubicBezTo>
                  <a:pt x="185" y="167"/>
                  <a:pt x="188" y="166"/>
                  <a:pt x="190" y="164"/>
                </a:cubicBezTo>
                <a:cubicBezTo>
                  <a:pt x="196" y="163"/>
                  <a:pt x="208" y="161"/>
                  <a:pt x="214" y="153"/>
                </a:cubicBezTo>
                <a:cubicBezTo>
                  <a:pt x="215" y="153"/>
                  <a:pt x="216" y="153"/>
                  <a:pt x="217" y="153"/>
                </a:cubicBezTo>
                <a:cubicBezTo>
                  <a:pt x="217" y="153"/>
                  <a:pt x="217" y="153"/>
                  <a:pt x="217" y="153"/>
                </a:cubicBezTo>
                <a:cubicBezTo>
                  <a:pt x="224" y="153"/>
                  <a:pt x="230" y="150"/>
                  <a:pt x="233" y="146"/>
                </a:cubicBezTo>
                <a:cubicBezTo>
                  <a:pt x="235" y="143"/>
                  <a:pt x="236" y="140"/>
                  <a:pt x="236" y="136"/>
                </a:cubicBezTo>
                <a:cubicBezTo>
                  <a:pt x="236" y="136"/>
                  <a:pt x="248" y="160"/>
                  <a:pt x="265" y="162"/>
                </a:cubicBezTo>
                <a:cubicBezTo>
                  <a:pt x="316" y="137"/>
                  <a:pt x="316" y="137"/>
                  <a:pt x="316" y="137"/>
                </a:cubicBezTo>
                <a:lnTo>
                  <a:pt x="288" y="14"/>
                </a:lnTo>
                <a:close/>
                <a:moveTo>
                  <a:pt x="230" y="127"/>
                </a:moveTo>
                <a:cubicBezTo>
                  <a:pt x="225" y="129"/>
                  <a:pt x="225" y="129"/>
                  <a:pt x="225" y="129"/>
                </a:cubicBezTo>
                <a:cubicBezTo>
                  <a:pt x="226" y="133"/>
                  <a:pt x="226" y="133"/>
                  <a:pt x="226" y="133"/>
                </a:cubicBezTo>
                <a:cubicBezTo>
                  <a:pt x="226" y="137"/>
                  <a:pt x="225" y="139"/>
                  <a:pt x="225" y="139"/>
                </a:cubicBezTo>
                <a:cubicBezTo>
                  <a:pt x="223" y="141"/>
                  <a:pt x="220" y="142"/>
                  <a:pt x="216" y="142"/>
                </a:cubicBezTo>
                <a:cubicBezTo>
                  <a:pt x="216" y="142"/>
                  <a:pt x="216" y="142"/>
                  <a:pt x="216" y="142"/>
                </a:cubicBezTo>
                <a:cubicBezTo>
                  <a:pt x="214" y="143"/>
                  <a:pt x="212" y="142"/>
                  <a:pt x="211" y="142"/>
                </a:cubicBezTo>
                <a:cubicBezTo>
                  <a:pt x="207" y="142"/>
                  <a:pt x="207" y="142"/>
                  <a:pt x="207" y="142"/>
                </a:cubicBezTo>
                <a:cubicBezTo>
                  <a:pt x="206" y="146"/>
                  <a:pt x="206" y="146"/>
                  <a:pt x="206" y="146"/>
                </a:cubicBezTo>
                <a:cubicBezTo>
                  <a:pt x="204" y="150"/>
                  <a:pt x="196" y="153"/>
                  <a:pt x="189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5" y="153"/>
                  <a:pt x="185" y="153"/>
                  <a:pt x="185" y="153"/>
                </a:cubicBezTo>
                <a:cubicBezTo>
                  <a:pt x="184" y="155"/>
                  <a:pt x="184" y="155"/>
                  <a:pt x="184" y="155"/>
                </a:cubicBezTo>
                <a:cubicBezTo>
                  <a:pt x="183" y="156"/>
                  <a:pt x="182" y="156"/>
                  <a:pt x="180" y="156"/>
                </a:cubicBezTo>
                <a:cubicBezTo>
                  <a:pt x="175" y="157"/>
                  <a:pt x="169" y="155"/>
                  <a:pt x="167" y="155"/>
                </a:cubicBezTo>
                <a:cubicBezTo>
                  <a:pt x="157" y="149"/>
                  <a:pt x="157" y="149"/>
                  <a:pt x="157" y="149"/>
                </a:cubicBezTo>
                <a:cubicBezTo>
                  <a:pt x="156" y="144"/>
                  <a:pt x="154" y="140"/>
                  <a:pt x="149" y="140"/>
                </a:cubicBezTo>
                <a:cubicBezTo>
                  <a:pt x="149" y="140"/>
                  <a:pt x="147" y="116"/>
                  <a:pt x="130" y="128"/>
                </a:cubicBezTo>
                <a:cubicBezTo>
                  <a:pt x="130" y="128"/>
                  <a:pt x="125" y="108"/>
                  <a:pt x="109" y="117"/>
                </a:cubicBezTo>
                <a:cubicBezTo>
                  <a:pt x="88" y="103"/>
                  <a:pt x="88" y="103"/>
                  <a:pt x="88" y="103"/>
                </a:cubicBezTo>
                <a:cubicBezTo>
                  <a:pt x="72" y="91"/>
                  <a:pt x="72" y="91"/>
                  <a:pt x="72" y="91"/>
                </a:cubicBezTo>
                <a:cubicBezTo>
                  <a:pt x="71" y="91"/>
                  <a:pt x="71" y="91"/>
                  <a:pt x="71" y="91"/>
                </a:cubicBezTo>
                <a:cubicBezTo>
                  <a:pt x="71" y="91"/>
                  <a:pt x="71" y="91"/>
                  <a:pt x="71" y="91"/>
                </a:cubicBezTo>
                <a:cubicBezTo>
                  <a:pt x="71" y="90"/>
                  <a:pt x="71" y="90"/>
                  <a:pt x="71" y="90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88"/>
                  <a:pt x="72" y="88"/>
                  <a:pt x="72" y="88"/>
                </a:cubicBezTo>
                <a:cubicBezTo>
                  <a:pt x="72" y="87"/>
                  <a:pt x="90" y="26"/>
                  <a:pt x="91" y="21"/>
                </a:cubicBezTo>
                <a:cubicBezTo>
                  <a:pt x="91" y="21"/>
                  <a:pt x="93" y="20"/>
                  <a:pt x="93" y="20"/>
                </a:cubicBezTo>
                <a:cubicBezTo>
                  <a:pt x="138" y="20"/>
                  <a:pt x="138" y="20"/>
                  <a:pt x="138" y="20"/>
                </a:cubicBezTo>
                <a:cubicBezTo>
                  <a:pt x="134" y="22"/>
                  <a:pt x="132" y="24"/>
                  <a:pt x="132" y="24"/>
                </a:cubicBezTo>
                <a:cubicBezTo>
                  <a:pt x="125" y="30"/>
                  <a:pt x="122" y="60"/>
                  <a:pt x="122" y="60"/>
                </a:cubicBezTo>
                <a:cubicBezTo>
                  <a:pt x="119" y="67"/>
                  <a:pt x="127" y="72"/>
                  <a:pt x="127" y="72"/>
                </a:cubicBezTo>
                <a:cubicBezTo>
                  <a:pt x="140" y="81"/>
                  <a:pt x="154" y="47"/>
                  <a:pt x="154" y="47"/>
                </a:cubicBezTo>
                <a:cubicBezTo>
                  <a:pt x="161" y="41"/>
                  <a:pt x="172" y="45"/>
                  <a:pt x="185" y="54"/>
                </a:cubicBezTo>
                <a:cubicBezTo>
                  <a:pt x="206" y="76"/>
                  <a:pt x="232" y="102"/>
                  <a:pt x="239" y="111"/>
                </a:cubicBezTo>
                <a:cubicBezTo>
                  <a:pt x="241" y="114"/>
                  <a:pt x="242" y="117"/>
                  <a:pt x="241" y="119"/>
                </a:cubicBezTo>
                <a:cubicBezTo>
                  <a:pt x="240" y="123"/>
                  <a:pt x="233" y="126"/>
                  <a:pt x="230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145581" y="3597723"/>
            <a:ext cx="693683" cy="543732"/>
            <a:chOff x="7200839" y="1790292"/>
            <a:chExt cx="795921" cy="623870"/>
          </a:xfrm>
          <a:solidFill>
            <a:schemeClr val="bg1"/>
          </a:solidFill>
        </p:grpSpPr>
        <p:sp>
          <p:nvSpPr>
            <p:cNvPr id="48" name="Freeform 47"/>
            <p:cNvSpPr/>
            <p:nvPr/>
          </p:nvSpPr>
          <p:spPr bwMode="auto">
            <a:xfrm>
              <a:off x="7235971" y="1790292"/>
              <a:ext cx="760789" cy="434110"/>
            </a:xfrm>
            <a:custGeom>
              <a:avLst/>
              <a:gdLst>
                <a:gd name="T0" fmla="*/ 295 w 628"/>
                <a:gd name="T1" fmla="*/ 232 h 334"/>
                <a:gd name="T2" fmla="*/ 295 w 628"/>
                <a:gd name="T3" fmla="*/ 232 h 334"/>
                <a:gd name="T4" fmla="*/ 295 w 628"/>
                <a:gd name="T5" fmla="*/ 232 h 334"/>
                <a:gd name="T6" fmla="*/ 295 w 628"/>
                <a:gd name="T7" fmla="*/ 232 h 334"/>
                <a:gd name="T8" fmla="*/ 430 w 628"/>
                <a:gd name="T9" fmla="*/ 334 h 334"/>
                <a:gd name="T10" fmla="*/ 628 w 628"/>
                <a:gd name="T11" fmla="*/ 218 h 334"/>
                <a:gd name="T12" fmla="*/ 494 w 628"/>
                <a:gd name="T13" fmla="*/ 114 h 334"/>
                <a:gd name="T14" fmla="*/ 305 w 628"/>
                <a:gd name="T15" fmla="*/ 225 h 334"/>
                <a:gd name="T16" fmla="*/ 305 w 628"/>
                <a:gd name="T17" fmla="*/ 3 h 334"/>
                <a:gd name="T18" fmla="*/ 494 w 628"/>
                <a:gd name="T19" fmla="*/ 114 h 334"/>
                <a:gd name="T20" fmla="*/ 600 w 628"/>
                <a:gd name="T21" fmla="*/ 102 h 334"/>
                <a:gd name="T22" fmla="*/ 437 w 628"/>
                <a:gd name="T23" fmla="*/ 7 h 334"/>
                <a:gd name="T24" fmla="*/ 305 w 628"/>
                <a:gd name="T25" fmla="*/ 0 h 334"/>
                <a:gd name="T26" fmla="*/ 305 w 628"/>
                <a:gd name="T27" fmla="*/ 0 h 334"/>
                <a:gd name="T28" fmla="*/ 302 w 628"/>
                <a:gd name="T29" fmla="*/ 0 h 334"/>
                <a:gd name="T30" fmla="*/ 300 w 628"/>
                <a:gd name="T31" fmla="*/ 0 h 334"/>
                <a:gd name="T32" fmla="*/ 295 w 628"/>
                <a:gd name="T33" fmla="*/ 0 h 334"/>
                <a:gd name="T34" fmla="*/ 295 w 628"/>
                <a:gd name="T35" fmla="*/ 0 h 334"/>
                <a:gd name="T36" fmla="*/ 165 w 628"/>
                <a:gd name="T37" fmla="*/ 7 h 334"/>
                <a:gd name="T38" fmla="*/ 0 w 628"/>
                <a:gd name="T39" fmla="*/ 102 h 334"/>
                <a:gd name="T40" fmla="*/ 108 w 628"/>
                <a:gd name="T41" fmla="*/ 114 h 334"/>
                <a:gd name="T42" fmla="*/ 295 w 628"/>
                <a:gd name="T43" fmla="*/ 3 h 334"/>
                <a:gd name="T44" fmla="*/ 295 w 628"/>
                <a:gd name="T45" fmla="*/ 232 h 334"/>
                <a:gd name="T46" fmla="*/ 295 w 628"/>
                <a:gd name="T47" fmla="*/ 232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28" h="334">
                  <a:moveTo>
                    <a:pt x="295" y="232"/>
                  </a:moveTo>
                  <a:lnTo>
                    <a:pt x="295" y="232"/>
                  </a:lnTo>
                  <a:lnTo>
                    <a:pt x="295" y="232"/>
                  </a:lnTo>
                  <a:lnTo>
                    <a:pt x="295" y="232"/>
                  </a:lnTo>
                  <a:lnTo>
                    <a:pt x="430" y="334"/>
                  </a:lnTo>
                  <a:lnTo>
                    <a:pt x="628" y="218"/>
                  </a:lnTo>
                  <a:lnTo>
                    <a:pt x="494" y="114"/>
                  </a:lnTo>
                  <a:lnTo>
                    <a:pt x="305" y="225"/>
                  </a:lnTo>
                  <a:lnTo>
                    <a:pt x="305" y="3"/>
                  </a:lnTo>
                  <a:lnTo>
                    <a:pt x="494" y="114"/>
                  </a:lnTo>
                  <a:lnTo>
                    <a:pt x="600" y="102"/>
                  </a:lnTo>
                  <a:lnTo>
                    <a:pt x="437" y="7"/>
                  </a:lnTo>
                  <a:lnTo>
                    <a:pt x="305" y="0"/>
                  </a:lnTo>
                  <a:lnTo>
                    <a:pt x="305" y="0"/>
                  </a:lnTo>
                  <a:lnTo>
                    <a:pt x="302" y="0"/>
                  </a:lnTo>
                  <a:lnTo>
                    <a:pt x="300" y="0"/>
                  </a:lnTo>
                  <a:lnTo>
                    <a:pt x="295" y="0"/>
                  </a:lnTo>
                  <a:lnTo>
                    <a:pt x="295" y="0"/>
                  </a:lnTo>
                  <a:lnTo>
                    <a:pt x="165" y="7"/>
                  </a:lnTo>
                  <a:lnTo>
                    <a:pt x="0" y="102"/>
                  </a:lnTo>
                  <a:lnTo>
                    <a:pt x="108" y="114"/>
                  </a:lnTo>
                  <a:lnTo>
                    <a:pt x="295" y="3"/>
                  </a:lnTo>
                  <a:lnTo>
                    <a:pt x="295" y="232"/>
                  </a:lnTo>
                  <a:lnTo>
                    <a:pt x="295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48"/>
            <p:cNvSpPr/>
            <p:nvPr/>
          </p:nvSpPr>
          <p:spPr bwMode="auto">
            <a:xfrm>
              <a:off x="7200839" y="1941061"/>
              <a:ext cx="392509" cy="289840"/>
            </a:xfrm>
            <a:custGeom>
              <a:avLst/>
              <a:gdLst>
                <a:gd name="T0" fmla="*/ 0 w 324"/>
                <a:gd name="T1" fmla="*/ 100 h 223"/>
                <a:gd name="T2" fmla="*/ 187 w 324"/>
                <a:gd name="T3" fmla="*/ 223 h 223"/>
                <a:gd name="T4" fmla="*/ 324 w 324"/>
                <a:gd name="T5" fmla="*/ 116 h 223"/>
                <a:gd name="T6" fmla="*/ 130 w 324"/>
                <a:gd name="T7" fmla="*/ 0 h 223"/>
                <a:gd name="T8" fmla="*/ 0 w 324"/>
                <a:gd name="T9" fmla="*/ 10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" h="223">
                  <a:moveTo>
                    <a:pt x="0" y="100"/>
                  </a:moveTo>
                  <a:lnTo>
                    <a:pt x="187" y="223"/>
                  </a:lnTo>
                  <a:lnTo>
                    <a:pt x="324" y="116"/>
                  </a:lnTo>
                  <a:lnTo>
                    <a:pt x="130" y="0"/>
                  </a:lnTo>
                  <a:lnTo>
                    <a:pt x="0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7353482" y="2116524"/>
              <a:ext cx="477310" cy="297638"/>
            </a:xfrm>
            <a:custGeom>
              <a:avLst/>
              <a:gdLst>
                <a:gd name="T0" fmla="*/ 198 w 394"/>
                <a:gd name="T1" fmla="*/ 0 h 229"/>
                <a:gd name="T2" fmla="*/ 61 w 394"/>
                <a:gd name="T3" fmla="*/ 109 h 229"/>
                <a:gd name="T4" fmla="*/ 0 w 394"/>
                <a:gd name="T5" fmla="*/ 71 h 229"/>
                <a:gd name="T6" fmla="*/ 0 w 394"/>
                <a:gd name="T7" fmla="*/ 114 h 229"/>
                <a:gd name="T8" fmla="*/ 198 w 394"/>
                <a:gd name="T9" fmla="*/ 229 h 229"/>
                <a:gd name="T10" fmla="*/ 394 w 394"/>
                <a:gd name="T11" fmla="*/ 116 h 229"/>
                <a:gd name="T12" fmla="*/ 394 w 394"/>
                <a:gd name="T13" fmla="*/ 64 h 229"/>
                <a:gd name="T14" fmla="*/ 335 w 394"/>
                <a:gd name="T15" fmla="*/ 104 h 229"/>
                <a:gd name="T16" fmla="*/ 198 w 394"/>
                <a:gd name="T1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4" h="229">
                  <a:moveTo>
                    <a:pt x="198" y="0"/>
                  </a:moveTo>
                  <a:lnTo>
                    <a:pt x="61" y="109"/>
                  </a:lnTo>
                  <a:lnTo>
                    <a:pt x="0" y="71"/>
                  </a:lnTo>
                  <a:lnTo>
                    <a:pt x="0" y="114"/>
                  </a:lnTo>
                  <a:lnTo>
                    <a:pt x="198" y="229"/>
                  </a:lnTo>
                  <a:lnTo>
                    <a:pt x="394" y="116"/>
                  </a:lnTo>
                  <a:lnTo>
                    <a:pt x="394" y="64"/>
                  </a:lnTo>
                  <a:lnTo>
                    <a:pt x="335" y="104"/>
                  </a:ln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1" name="Freeform 50"/>
          <p:cNvSpPr/>
          <p:nvPr/>
        </p:nvSpPr>
        <p:spPr bwMode="auto">
          <a:xfrm>
            <a:off x="6990762" y="3459044"/>
            <a:ext cx="514191" cy="761226"/>
          </a:xfrm>
          <a:custGeom>
            <a:avLst/>
            <a:gdLst>
              <a:gd name="T0" fmla="*/ 25 w 206"/>
              <a:gd name="T1" fmla="*/ 112 h 284"/>
              <a:gd name="T2" fmla="*/ 25 w 206"/>
              <a:gd name="T3" fmla="*/ 64 h 284"/>
              <a:gd name="T4" fmla="*/ 5 w 206"/>
              <a:gd name="T5" fmla="*/ 64 h 284"/>
              <a:gd name="T6" fmla="*/ 4 w 206"/>
              <a:gd name="T7" fmla="*/ 60 h 284"/>
              <a:gd name="T8" fmla="*/ 104 w 206"/>
              <a:gd name="T9" fmla="*/ 2 h 284"/>
              <a:gd name="T10" fmla="*/ 117 w 206"/>
              <a:gd name="T11" fmla="*/ 2 h 284"/>
              <a:gd name="T12" fmla="*/ 145 w 206"/>
              <a:gd name="T13" fmla="*/ 25 h 284"/>
              <a:gd name="T14" fmla="*/ 145 w 206"/>
              <a:gd name="T15" fmla="*/ 2 h 284"/>
              <a:gd name="T16" fmla="*/ 168 w 206"/>
              <a:gd name="T17" fmla="*/ 2 h 284"/>
              <a:gd name="T18" fmla="*/ 168 w 206"/>
              <a:gd name="T19" fmla="*/ 40 h 284"/>
              <a:gd name="T20" fmla="*/ 184 w 206"/>
              <a:gd name="T21" fmla="*/ 49 h 284"/>
              <a:gd name="T22" fmla="*/ 184 w 206"/>
              <a:gd name="T23" fmla="*/ 49 h 284"/>
              <a:gd name="T24" fmla="*/ 184 w 206"/>
              <a:gd name="T25" fmla="*/ 49 h 284"/>
              <a:gd name="T26" fmla="*/ 202 w 206"/>
              <a:gd name="T27" fmla="*/ 60 h 284"/>
              <a:gd name="T28" fmla="*/ 201 w 206"/>
              <a:gd name="T29" fmla="*/ 64 h 284"/>
              <a:gd name="T30" fmla="*/ 184 w 206"/>
              <a:gd name="T31" fmla="*/ 64 h 284"/>
              <a:gd name="T32" fmla="*/ 184 w 206"/>
              <a:gd name="T33" fmla="*/ 117 h 284"/>
              <a:gd name="T34" fmla="*/ 169 w 206"/>
              <a:gd name="T35" fmla="*/ 134 h 284"/>
              <a:gd name="T36" fmla="*/ 136 w 206"/>
              <a:gd name="T37" fmla="*/ 134 h 284"/>
              <a:gd name="T38" fmla="*/ 129 w 206"/>
              <a:gd name="T39" fmla="*/ 137 h 284"/>
              <a:gd name="T40" fmla="*/ 140 w 206"/>
              <a:gd name="T41" fmla="*/ 155 h 284"/>
              <a:gd name="T42" fmla="*/ 139 w 206"/>
              <a:gd name="T43" fmla="*/ 160 h 284"/>
              <a:gd name="T44" fmla="*/ 118 w 206"/>
              <a:gd name="T45" fmla="*/ 161 h 284"/>
              <a:gd name="T46" fmla="*/ 119 w 206"/>
              <a:gd name="T47" fmla="*/ 168 h 284"/>
              <a:gd name="T48" fmla="*/ 130 w 206"/>
              <a:gd name="T49" fmla="*/ 179 h 284"/>
              <a:gd name="T50" fmla="*/ 115 w 206"/>
              <a:gd name="T51" fmla="*/ 195 h 284"/>
              <a:gd name="T52" fmla="*/ 129 w 206"/>
              <a:gd name="T53" fmla="*/ 211 h 284"/>
              <a:gd name="T54" fmla="*/ 129 w 206"/>
              <a:gd name="T55" fmla="*/ 220 h 284"/>
              <a:gd name="T56" fmla="*/ 115 w 206"/>
              <a:gd name="T57" fmla="*/ 235 h 284"/>
              <a:gd name="T58" fmla="*/ 124 w 206"/>
              <a:gd name="T59" fmla="*/ 248 h 284"/>
              <a:gd name="T60" fmla="*/ 124 w 206"/>
              <a:gd name="T61" fmla="*/ 260 h 284"/>
              <a:gd name="T62" fmla="*/ 102 w 206"/>
              <a:gd name="T63" fmla="*/ 284 h 284"/>
              <a:gd name="T64" fmla="*/ 86 w 206"/>
              <a:gd name="T65" fmla="*/ 264 h 284"/>
              <a:gd name="T66" fmla="*/ 85 w 206"/>
              <a:gd name="T67" fmla="*/ 163 h 284"/>
              <a:gd name="T68" fmla="*/ 83 w 206"/>
              <a:gd name="T69" fmla="*/ 160 h 284"/>
              <a:gd name="T70" fmla="*/ 71 w 206"/>
              <a:gd name="T71" fmla="*/ 159 h 284"/>
              <a:gd name="T72" fmla="*/ 68 w 206"/>
              <a:gd name="T73" fmla="*/ 152 h 284"/>
              <a:gd name="T74" fmla="*/ 77 w 206"/>
              <a:gd name="T75" fmla="*/ 140 h 284"/>
              <a:gd name="T76" fmla="*/ 78 w 206"/>
              <a:gd name="T77" fmla="*/ 136 h 284"/>
              <a:gd name="T78" fmla="*/ 73 w 206"/>
              <a:gd name="T79" fmla="*/ 134 h 284"/>
              <a:gd name="T80" fmla="*/ 40 w 206"/>
              <a:gd name="T81" fmla="*/ 134 h 284"/>
              <a:gd name="T82" fmla="*/ 25 w 206"/>
              <a:gd name="T83" fmla="*/ 112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6" h="284">
                <a:moveTo>
                  <a:pt x="25" y="112"/>
                </a:moveTo>
                <a:cubicBezTo>
                  <a:pt x="25" y="64"/>
                  <a:pt x="25" y="64"/>
                  <a:pt x="25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1" y="64"/>
                  <a:pt x="0" y="62"/>
                  <a:pt x="4" y="60"/>
                </a:cubicBezTo>
                <a:cubicBezTo>
                  <a:pt x="104" y="2"/>
                  <a:pt x="104" y="2"/>
                  <a:pt x="104" y="2"/>
                </a:cubicBezTo>
                <a:cubicBezTo>
                  <a:pt x="107" y="0"/>
                  <a:pt x="113" y="0"/>
                  <a:pt x="117" y="2"/>
                </a:cubicBezTo>
                <a:cubicBezTo>
                  <a:pt x="145" y="25"/>
                  <a:pt x="145" y="25"/>
                  <a:pt x="145" y="25"/>
                </a:cubicBezTo>
                <a:cubicBezTo>
                  <a:pt x="145" y="2"/>
                  <a:pt x="145" y="2"/>
                  <a:pt x="145" y="2"/>
                </a:cubicBezTo>
                <a:cubicBezTo>
                  <a:pt x="168" y="2"/>
                  <a:pt x="168" y="2"/>
                  <a:pt x="168" y="2"/>
                </a:cubicBezTo>
                <a:cubicBezTo>
                  <a:pt x="168" y="40"/>
                  <a:pt x="168" y="40"/>
                  <a:pt x="168" y="40"/>
                </a:cubicBezTo>
                <a:cubicBezTo>
                  <a:pt x="184" y="49"/>
                  <a:pt x="184" y="49"/>
                  <a:pt x="184" y="49"/>
                </a:cubicBezTo>
                <a:cubicBezTo>
                  <a:pt x="184" y="49"/>
                  <a:pt x="184" y="49"/>
                  <a:pt x="184" y="49"/>
                </a:cubicBezTo>
                <a:cubicBezTo>
                  <a:pt x="184" y="49"/>
                  <a:pt x="184" y="49"/>
                  <a:pt x="184" y="49"/>
                </a:cubicBezTo>
                <a:cubicBezTo>
                  <a:pt x="202" y="60"/>
                  <a:pt x="202" y="60"/>
                  <a:pt x="202" y="60"/>
                </a:cubicBezTo>
                <a:cubicBezTo>
                  <a:pt x="206" y="62"/>
                  <a:pt x="205" y="64"/>
                  <a:pt x="201" y="64"/>
                </a:cubicBezTo>
                <a:cubicBezTo>
                  <a:pt x="184" y="64"/>
                  <a:pt x="184" y="64"/>
                  <a:pt x="184" y="64"/>
                </a:cubicBezTo>
                <a:cubicBezTo>
                  <a:pt x="184" y="117"/>
                  <a:pt x="184" y="117"/>
                  <a:pt x="184" y="117"/>
                </a:cubicBezTo>
                <a:cubicBezTo>
                  <a:pt x="184" y="117"/>
                  <a:pt x="185" y="134"/>
                  <a:pt x="169" y="134"/>
                </a:cubicBezTo>
                <a:cubicBezTo>
                  <a:pt x="136" y="134"/>
                  <a:pt x="136" y="134"/>
                  <a:pt x="136" y="134"/>
                </a:cubicBezTo>
                <a:cubicBezTo>
                  <a:pt x="134" y="135"/>
                  <a:pt x="131" y="136"/>
                  <a:pt x="129" y="137"/>
                </a:cubicBezTo>
                <a:cubicBezTo>
                  <a:pt x="140" y="155"/>
                  <a:pt x="140" y="155"/>
                  <a:pt x="140" y="155"/>
                </a:cubicBezTo>
                <a:cubicBezTo>
                  <a:pt x="142" y="159"/>
                  <a:pt x="139" y="160"/>
                  <a:pt x="139" y="160"/>
                </a:cubicBezTo>
                <a:cubicBezTo>
                  <a:pt x="118" y="161"/>
                  <a:pt x="118" y="161"/>
                  <a:pt x="118" y="161"/>
                </a:cubicBezTo>
                <a:cubicBezTo>
                  <a:pt x="119" y="168"/>
                  <a:pt x="119" y="168"/>
                  <a:pt x="119" y="168"/>
                </a:cubicBezTo>
                <a:cubicBezTo>
                  <a:pt x="130" y="179"/>
                  <a:pt x="130" y="179"/>
                  <a:pt x="130" y="179"/>
                </a:cubicBezTo>
                <a:cubicBezTo>
                  <a:pt x="115" y="195"/>
                  <a:pt x="115" y="195"/>
                  <a:pt x="115" y="195"/>
                </a:cubicBezTo>
                <a:cubicBezTo>
                  <a:pt x="129" y="211"/>
                  <a:pt x="129" y="211"/>
                  <a:pt x="129" y="211"/>
                </a:cubicBezTo>
                <a:cubicBezTo>
                  <a:pt x="129" y="220"/>
                  <a:pt x="129" y="220"/>
                  <a:pt x="129" y="220"/>
                </a:cubicBezTo>
                <a:cubicBezTo>
                  <a:pt x="115" y="235"/>
                  <a:pt x="115" y="235"/>
                  <a:pt x="115" y="235"/>
                </a:cubicBezTo>
                <a:cubicBezTo>
                  <a:pt x="124" y="248"/>
                  <a:pt x="124" y="248"/>
                  <a:pt x="124" y="248"/>
                </a:cubicBezTo>
                <a:cubicBezTo>
                  <a:pt x="124" y="260"/>
                  <a:pt x="124" y="260"/>
                  <a:pt x="124" y="260"/>
                </a:cubicBezTo>
                <a:cubicBezTo>
                  <a:pt x="102" y="284"/>
                  <a:pt x="102" y="284"/>
                  <a:pt x="102" y="284"/>
                </a:cubicBezTo>
                <a:cubicBezTo>
                  <a:pt x="94" y="283"/>
                  <a:pt x="86" y="264"/>
                  <a:pt x="86" y="264"/>
                </a:cubicBezTo>
                <a:cubicBezTo>
                  <a:pt x="85" y="163"/>
                  <a:pt x="85" y="163"/>
                  <a:pt x="85" y="163"/>
                </a:cubicBezTo>
                <a:cubicBezTo>
                  <a:pt x="85" y="160"/>
                  <a:pt x="83" y="160"/>
                  <a:pt x="83" y="160"/>
                </a:cubicBezTo>
                <a:cubicBezTo>
                  <a:pt x="71" y="159"/>
                  <a:pt x="71" y="159"/>
                  <a:pt x="71" y="159"/>
                </a:cubicBezTo>
                <a:cubicBezTo>
                  <a:pt x="64" y="159"/>
                  <a:pt x="68" y="152"/>
                  <a:pt x="68" y="152"/>
                </a:cubicBezTo>
                <a:cubicBezTo>
                  <a:pt x="77" y="140"/>
                  <a:pt x="77" y="140"/>
                  <a:pt x="77" y="140"/>
                </a:cubicBezTo>
                <a:cubicBezTo>
                  <a:pt x="78" y="139"/>
                  <a:pt x="78" y="137"/>
                  <a:pt x="78" y="136"/>
                </a:cubicBezTo>
                <a:cubicBezTo>
                  <a:pt x="76" y="136"/>
                  <a:pt x="74" y="135"/>
                  <a:pt x="73" y="134"/>
                </a:cubicBezTo>
                <a:cubicBezTo>
                  <a:pt x="40" y="134"/>
                  <a:pt x="40" y="134"/>
                  <a:pt x="40" y="134"/>
                </a:cubicBezTo>
                <a:cubicBezTo>
                  <a:pt x="40" y="134"/>
                  <a:pt x="25" y="133"/>
                  <a:pt x="25" y="1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551597" y="2607649"/>
            <a:ext cx="3073704" cy="1702790"/>
            <a:chOff x="8461641" y="1680432"/>
            <a:chExt cx="2914647" cy="1614675"/>
          </a:xfrm>
        </p:grpSpPr>
        <p:sp>
          <p:nvSpPr>
            <p:cNvPr id="60" name="Rectangle 59"/>
            <p:cNvSpPr/>
            <p:nvPr/>
          </p:nvSpPr>
          <p:spPr>
            <a:xfrm>
              <a:off x="8461641" y="1680432"/>
              <a:ext cx="2914647" cy="1614675"/>
            </a:xfrm>
            <a:prstGeom prst="rect">
              <a:avLst/>
            </a:pr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706534" y="1912546"/>
              <a:ext cx="1413952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701390" y="2281878"/>
              <a:ext cx="2482639" cy="507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910113" y="5469167"/>
            <a:ext cx="796944" cy="796944"/>
            <a:chOff x="6895745" y="6076124"/>
            <a:chExt cx="755703" cy="755703"/>
          </a:xfrm>
        </p:grpSpPr>
        <p:sp>
          <p:nvSpPr>
            <p:cNvPr id="64" name="Oval 63"/>
            <p:cNvSpPr/>
            <p:nvPr/>
          </p:nvSpPr>
          <p:spPr>
            <a:xfrm>
              <a:off x="6895745" y="607612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7162147" y="6226696"/>
              <a:ext cx="212181" cy="457727"/>
              <a:chOff x="4395788" y="2198688"/>
              <a:chExt cx="344488" cy="742951"/>
            </a:xfrm>
            <a:solidFill>
              <a:schemeClr val="bg2"/>
            </a:solidFill>
          </p:grpSpPr>
          <p:sp>
            <p:nvSpPr>
              <p:cNvPr id="66" name="Oval 65"/>
              <p:cNvSpPr>
                <a:spLocks noChangeArrowheads="1"/>
              </p:cNvSpPr>
              <p:nvPr/>
            </p:nvSpPr>
            <p:spPr bwMode="auto">
              <a:xfrm>
                <a:off x="4511675" y="2198688"/>
                <a:ext cx="109538" cy="1127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8216" tIns="24108" rIns="48216" bIns="2410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7" name="Freeform 7"/>
              <p:cNvSpPr/>
              <p:nvPr/>
            </p:nvSpPr>
            <p:spPr bwMode="auto">
              <a:xfrm>
                <a:off x="4395788" y="2333626"/>
                <a:ext cx="344488" cy="608013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8216" tIns="24108" rIns="48216" bIns="2410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8900231" y="4526943"/>
            <a:ext cx="796944" cy="796944"/>
            <a:chOff x="1354194" y="5911456"/>
            <a:chExt cx="755703" cy="755703"/>
          </a:xfrm>
        </p:grpSpPr>
        <p:sp>
          <p:nvSpPr>
            <p:cNvPr id="69" name="Oval 68"/>
            <p:cNvSpPr/>
            <p:nvPr/>
          </p:nvSpPr>
          <p:spPr>
            <a:xfrm>
              <a:off x="1354194" y="5911456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639245" y="6058413"/>
              <a:ext cx="185600" cy="472193"/>
              <a:chOff x="4422775" y="2198688"/>
              <a:chExt cx="292100" cy="742950"/>
            </a:xfrm>
            <a:solidFill>
              <a:schemeClr val="bg2"/>
            </a:solidFill>
          </p:grpSpPr>
          <p:sp>
            <p:nvSpPr>
              <p:cNvPr id="71" name="Freeform 12"/>
              <p:cNvSpPr/>
              <p:nvPr/>
            </p:nvSpPr>
            <p:spPr bwMode="auto">
              <a:xfrm>
                <a:off x="4422775" y="2325688"/>
                <a:ext cx="292100" cy="615950"/>
              </a:xfrm>
              <a:custGeom>
                <a:avLst/>
                <a:gdLst>
                  <a:gd name="T0" fmla="*/ 59 w 78"/>
                  <a:gd name="T1" fmla="*/ 0 h 164"/>
                  <a:gd name="T2" fmla="*/ 20 w 78"/>
                  <a:gd name="T3" fmla="*/ 0 h 164"/>
                  <a:gd name="T4" fmla="*/ 0 w 78"/>
                  <a:gd name="T5" fmla="*/ 16 h 164"/>
                  <a:gd name="T6" fmla="*/ 0 w 78"/>
                  <a:gd name="T7" fmla="*/ 16 h 164"/>
                  <a:gd name="T8" fmla="*/ 0 w 78"/>
                  <a:gd name="T9" fmla="*/ 19 h 164"/>
                  <a:gd name="T10" fmla="*/ 0 w 78"/>
                  <a:gd name="T11" fmla="*/ 74 h 164"/>
                  <a:gd name="T12" fmla="*/ 7 w 78"/>
                  <a:gd name="T13" fmla="*/ 80 h 164"/>
                  <a:gd name="T14" fmla="*/ 13 w 78"/>
                  <a:gd name="T15" fmla="*/ 74 h 164"/>
                  <a:gd name="T16" fmla="*/ 13 w 78"/>
                  <a:gd name="T17" fmla="*/ 26 h 164"/>
                  <a:gd name="T18" fmla="*/ 19 w 78"/>
                  <a:gd name="T19" fmla="*/ 26 h 164"/>
                  <a:gd name="T20" fmla="*/ 19 w 78"/>
                  <a:gd name="T21" fmla="*/ 72 h 164"/>
                  <a:gd name="T22" fmla="*/ 19 w 78"/>
                  <a:gd name="T23" fmla="*/ 73 h 164"/>
                  <a:gd name="T24" fmla="*/ 19 w 78"/>
                  <a:gd name="T25" fmla="*/ 154 h 164"/>
                  <a:gd name="T26" fmla="*/ 28 w 78"/>
                  <a:gd name="T27" fmla="*/ 164 h 164"/>
                  <a:gd name="T28" fmla="*/ 37 w 78"/>
                  <a:gd name="T29" fmla="*/ 154 h 164"/>
                  <a:gd name="T30" fmla="*/ 37 w 78"/>
                  <a:gd name="T31" fmla="*/ 83 h 164"/>
                  <a:gd name="T32" fmla="*/ 41 w 78"/>
                  <a:gd name="T33" fmla="*/ 83 h 164"/>
                  <a:gd name="T34" fmla="*/ 41 w 78"/>
                  <a:gd name="T35" fmla="*/ 154 h 164"/>
                  <a:gd name="T36" fmla="*/ 50 w 78"/>
                  <a:gd name="T37" fmla="*/ 164 h 164"/>
                  <a:gd name="T38" fmla="*/ 59 w 78"/>
                  <a:gd name="T39" fmla="*/ 154 h 164"/>
                  <a:gd name="T40" fmla="*/ 59 w 78"/>
                  <a:gd name="T41" fmla="*/ 72 h 164"/>
                  <a:gd name="T42" fmla="*/ 59 w 78"/>
                  <a:gd name="T43" fmla="*/ 71 h 164"/>
                  <a:gd name="T44" fmla="*/ 59 w 78"/>
                  <a:gd name="T45" fmla="*/ 26 h 164"/>
                  <a:gd name="T46" fmla="*/ 64 w 78"/>
                  <a:gd name="T47" fmla="*/ 26 h 164"/>
                  <a:gd name="T48" fmla="*/ 64 w 78"/>
                  <a:gd name="T49" fmla="*/ 74 h 164"/>
                  <a:gd name="T50" fmla="*/ 71 w 78"/>
                  <a:gd name="T51" fmla="*/ 80 h 164"/>
                  <a:gd name="T52" fmla="*/ 78 w 78"/>
                  <a:gd name="T53" fmla="*/ 74 h 164"/>
                  <a:gd name="T54" fmla="*/ 78 w 78"/>
                  <a:gd name="T55" fmla="*/ 19 h 164"/>
                  <a:gd name="T56" fmla="*/ 78 w 78"/>
                  <a:gd name="T57" fmla="*/ 16 h 164"/>
                  <a:gd name="T58" fmla="*/ 78 w 78"/>
                  <a:gd name="T59" fmla="*/ 15 h 164"/>
                  <a:gd name="T60" fmla="*/ 59 w 78"/>
                  <a:gd name="T61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8" h="164">
                    <a:moveTo>
                      <a:pt x="59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6" y="0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7"/>
                      <a:pt x="3" y="80"/>
                      <a:pt x="7" y="80"/>
                    </a:cubicBezTo>
                    <a:cubicBezTo>
                      <a:pt x="10" y="80"/>
                      <a:pt x="13" y="77"/>
                      <a:pt x="13" y="7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72"/>
                      <a:pt x="19" y="72"/>
                      <a:pt x="19" y="72"/>
                    </a:cubicBezTo>
                    <a:cubicBezTo>
                      <a:pt x="19" y="72"/>
                      <a:pt x="19" y="73"/>
                      <a:pt x="19" y="73"/>
                    </a:cubicBezTo>
                    <a:cubicBezTo>
                      <a:pt x="19" y="154"/>
                      <a:pt x="19" y="154"/>
                      <a:pt x="19" y="154"/>
                    </a:cubicBezTo>
                    <a:cubicBezTo>
                      <a:pt x="19" y="159"/>
                      <a:pt x="23" y="164"/>
                      <a:pt x="28" y="164"/>
                    </a:cubicBezTo>
                    <a:cubicBezTo>
                      <a:pt x="33" y="164"/>
                      <a:pt x="37" y="159"/>
                      <a:pt x="37" y="154"/>
                    </a:cubicBezTo>
                    <a:cubicBezTo>
                      <a:pt x="37" y="83"/>
                      <a:pt x="37" y="83"/>
                      <a:pt x="37" y="83"/>
                    </a:cubicBezTo>
                    <a:cubicBezTo>
                      <a:pt x="41" y="83"/>
                      <a:pt x="41" y="83"/>
                      <a:pt x="41" y="83"/>
                    </a:cubicBezTo>
                    <a:cubicBezTo>
                      <a:pt x="41" y="154"/>
                      <a:pt x="41" y="154"/>
                      <a:pt x="41" y="154"/>
                    </a:cubicBezTo>
                    <a:cubicBezTo>
                      <a:pt x="41" y="159"/>
                      <a:pt x="45" y="164"/>
                      <a:pt x="50" y="164"/>
                    </a:cubicBezTo>
                    <a:cubicBezTo>
                      <a:pt x="55" y="164"/>
                      <a:pt x="59" y="159"/>
                      <a:pt x="59" y="154"/>
                    </a:cubicBezTo>
                    <a:cubicBezTo>
                      <a:pt x="59" y="72"/>
                      <a:pt x="59" y="72"/>
                      <a:pt x="59" y="72"/>
                    </a:cubicBezTo>
                    <a:cubicBezTo>
                      <a:pt x="59" y="71"/>
                      <a:pt x="59" y="71"/>
                      <a:pt x="59" y="71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64" y="26"/>
                      <a:pt x="64" y="26"/>
                      <a:pt x="64" y="26"/>
                    </a:cubicBezTo>
                    <a:cubicBezTo>
                      <a:pt x="64" y="74"/>
                      <a:pt x="64" y="74"/>
                      <a:pt x="64" y="74"/>
                    </a:cubicBezTo>
                    <a:cubicBezTo>
                      <a:pt x="64" y="77"/>
                      <a:pt x="67" y="80"/>
                      <a:pt x="71" y="80"/>
                    </a:cubicBezTo>
                    <a:cubicBezTo>
                      <a:pt x="75" y="80"/>
                      <a:pt x="78" y="77"/>
                      <a:pt x="78" y="74"/>
                    </a:cubicBezTo>
                    <a:cubicBezTo>
                      <a:pt x="78" y="19"/>
                      <a:pt x="78" y="19"/>
                      <a:pt x="78" y="19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0"/>
                      <a:pt x="72" y="0"/>
                      <a:pt x="5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8216" tIns="24108" rIns="48216" bIns="2410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2" name="Oval 13"/>
              <p:cNvSpPr>
                <a:spLocks noChangeArrowheads="1"/>
              </p:cNvSpPr>
              <p:nvPr/>
            </p:nvSpPr>
            <p:spPr bwMode="auto">
              <a:xfrm>
                <a:off x="4511675" y="2198688"/>
                <a:ext cx="115888" cy="1158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48216" tIns="24108" rIns="48216" bIns="2410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9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3" name="TextBox 72"/>
          <p:cNvSpPr txBox="1"/>
          <p:nvPr/>
        </p:nvSpPr>
        <p:spPr>
          <a:xfrm>
            <a:off x="9758138" y="4672206"/>
            <a:ext cx="678391" cy="293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1.234K</a:t>
            </a:r>
            <a:endParaRPr lang="en-GB" sz="1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58533" y="4934399"/>
            <a:ext cx="960519" cy="293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Male Users</a:t>
            </a:r>
            <a:endParaRPr lang="en-GB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776385" y="5614431"/>
            <a:ext cx="678391" cy="293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1.234K</a:t>
            </a:r>
            <a:endParaRPr lang="en-GB" sz="1200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777250" y="5876624"/>
            <a:ext cx="1140056" cy="293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Female Users</a:t>
            </a:r>
            <a:endParaRPr lang="en-GB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5" grpId="0"/>
      <p:bldP spid="46" grpId="0" animBg="1"/>
      <p:bldP spid="51" grpId="0" animBg="1"/>
      <p:bldP spid="73" grpId="0"/>
      <p:bldP spid="74" grpId="0"/>
      <p:bldP spid="75" grpId="0"/>
      <p:bldP spid="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07" y="1655178"/>
            <a:ext cx="5783425" cy="5225014"/>
            <a:chOff x="0" y="1569337"/>
            <a:chExt cx="5484146" cy="4954631"/>
          </a:xfrm>
        </p:grpSpPr>
        <p:sp>
          <p:nvSpPr>
            <p:cNvPr id="851" name="Freeform 5"/>
            <p:cNvSpPr/>
            <p:nvPr/>
          </p:nvSpPr>
          <p:spPr bwMode="auto">
            <a:xfrm>
              <a:off x="1510340" y="1570966"/>
              <a:ext cx="971049" cy="1603209"/>
            </a:xfrm>
            <a:custGeom>
              <a:avLst/>
              <a:gdLst>
                <a:gd name="T0" fmla="*/ 504 w 504"/>
                <a:gd name="T1" fmla="*/ 832 h 832"/>
                <a:gd name="T2" fmla="*/ 0 w 504"/>
                <a:gd name="T3" fmla="*/ 514 h 832"/>
                <a:gd name="T4" fmla="*/ 0 w 504"/>
                <a:gd name="T5" fmla="*/ 0 h 832"/>
                <a:gd name="T6" fmla="*/ 504 w 504"/>
                <a:gd name="T7" fmla="*/ 530 h 832"/>
                <a:gd name="T8" fmla="*/ 504 w 504"/>
                <a:gd name="T9" fmla="*/ 832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832">
                  <a:moveTo>
                    <a:pt x="504" y="832"/>
                  </a:moveTo>
                  <a:cubicBezTo>
                    <a:pt x="336" y="726"/>
                    <a:pt x="168" y="620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177"/>
                    <a:pt x="336" y="353"/>
                    <a:pt x="504" y="530"/>
                  </a:cubicBezTo>
                  <a:cubicBezTo>
                    <a:pt x="504" y="631"/>
                    <a:pt x="504" y="731"/>
                    <a:pt x="504" y="83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2" name="Freeform 6"/>
            <p:cNvSpPr/>
            <p:nvPr/>
          </p:nvSpPr>
          <p:spPr bwMode="auto">
            <a:xfrm>
              <a:off x="1510340" y="2560752"/>
              <a:ext cx="971049" cy="1195075"/>
            </a:xfrm>
            <a:custGeom>
              <a:avLst/>
              <a:gdLst>
                <a:gd name="T0" fmla="*/ 504 w 504"/>
                <a:gd name="T1" fmla="*/ 620 h 620"/>
                <a:gd name="T2" fmla="*/ 0 w 504"/>
                <a:gd name="T3" fmla="*/ 514 h 620"/>
                <a:gd name="T4" fmla="*/ 0 w 504"/>
                <a:gd name="T5" fmla="*/ 0 h 620"/>
                <a:gd name="T6" fmla="*/ 504 w 504"/>
                <a:gd name="T7" fmla="*/ 318 h 620"/>
                <a:gd name="T8" fmla="*/ 504 w 504"/>
                <a:gd name="T9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620">
                  <a:moveTo>
                    <a:pt x="504" y="620"/>
                  </a:moveTo>
                  <a:cubicBezTo>
                    <a:pt x="336" y="585"/>
                    <a:pt x="168" y="549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106"/>
                    <a:pt x="336" y="212"/>
                    <a:pt x="504" y="318"/>
                  </a:cubicBezTo>
                  <a:cubicBezTo>
                    <a:pt x="504" y="419"/>
                    <a:pt x="504" y="519"/>
                    <a:pt x="504" y="62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3" name="Freeform 7"/>
            <p:cNvSpPr/>
            <p:nvPr/>
          </p:nvSpPr>
          <p:spPr bwMode="auto">
            <a:xfrm>
              <a:off x="1510340" y="3551352"/>
              <a:ext cx="971049" cy="990600"/>
            </a:xfrm>
            <a:custGeom>
              <a:avLst/>
              <a:gdLst>
                <a:gd name="T0" fmla="*/ 504 w 504"/>
                <a:gd name="T1" fmla="*/ 408 h 514"/>
                <a:gd name="T2" fmla="*/ 0 w 504"/>
                <a:gd name="T3" fmla="*/ 514 h 514"/>
                <a:gd name="T4" fmla="*/ 0 w 504"/>
                <a:gd name="T5" fmla="*/ 0 h 514"/>
                <a:gd name="T6" fmla="*/ 504 w 504"/>
                <a:gd name="T7" fmla="*/ 106 h 514"/>
                <a:gd name="T8" fmla="*/ 504 w 504"/>
                <a:gd name="T9" fmla="*/ 408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514">
                  <a:moveTo>
                    <a:pt x="504" y="408"/>
                  </a:moveTo>
                  <a:cubicBezTo>
                    <a:pt x="336" y="443"/>
                    <a:pt x="168" y="479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35"/>
                    <a:pt x="336" y="71"/>
                    <a:pt x="504" y="106"/>
                  </a:cubicBezTo>
                  <a:cubicBezTo>
                    <a:pt x="504" y="207"/>
                    <a:pt x="504" y="307"/>
                    <a:pt x="504" y="40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4" name="Freeform 8"/>
            <p:cNvSpPr/>
            <p:nvPr/>
          </p:nvSpPr>
          <p:spPr bwMode="auto">
            <a:xfrm>
              <a:off x="1510340" y="4337478"/>
              <a:ext cx="971049" cy="1194260"/>
            </a:xfrm>
            <a:custGeom>
              <a:avLst/>
              <a:gdLst>
                <a:gd name="T0" fmla="*/ 504 w 504"/>
                <a:gd name="T1" fmla="*/ 302 h 620"/>
                <a:gd name="T2" fmla="*/ 0 w 504"/>
                <a:gd name="T3" fmla="*/ 620 h 620"/>
                <a:gd name="T4" fmla="*/ 0 w 504"/>
                <a:gd name="T5" fmla="*/ 106 h 620"/>
                <a:gd name="T6" fmla="*/ 504 w 504"/>
                <a:gd name="T7" fmla="*/ 0 h 620"/>
                <a:gd name="T8" fmla="*/ 504 w 504"/>
                <a:gd name="T9" fmla="*/ 302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620">
                  <a:moveTo>
                    <a:pt x="504" y="302"/>
                  </a:moveTo>
                  <a:cubicBezTo>
                    <a:pt x="336" y="408"/>
                    <a:pt x="168" y="514"/>
                    <a:pt x="0" y="620"/>
                  </a:cubicBezTo>
                  <a:cubicBezTo>
                    <a:pt x="0" y="449"/>
                    <a:pt x="0" y="277"/>
                    <a:pt x="0" y="106"/>
                  </a:cubicBezTo>
                  <a:cubicBezTo>
                    <a:pt x="168" y="71"/>
                    <a:pt x="336" y="35"/>
                    <a:pt x="504" y="0"/>
                  </a:cubicBezTo>
                  <a:cubicBezTo>
                    <a:pt x="504" y="101"/>
                    <a:pt x="504" y="201"/>
                    <a:pt x="504" y="30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5" name="Freeform 9"/>
            <p:cNvSpPr/>
            <p:nvPr/>
          </p:nvSpPr>
          <p:spPr bwMode="auto">
            <a:xfrm>
              <a:off x="1510340" y="4919130"/>
              <a:ext cx="971049" cy="1603209"/>
            </a:xfrm>
            <a:custGeom>
              <a:avLst/>
              <a:gdLst>
                <a:gd name="T0" fmla="*/ 504 w 504"/>
                <a:gd name="T1" fmla="*/ 302 h 832"/>
                <a:gd name="T2" fmla="*/ 0 w 504"/>
                <a:gd name="T3" fmla="*/ 832 h 832"/>
                <a:gd name="T4" fmla="*/ 0 w 504"/>
                <a:gd name="T5" fmla="*/ 318 h 832"/>
                <a:gd name="T6" fmla="*/ 504 w 504"/>
                <a:gd name="T7" fmla="*/ 0 h 832"/>
                <a:gd name="T8" fmla="*/ 504 w 504"/>
                <a:gd name="T9" fmla="*/ 302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832">
                  <a:moveTo>
                    <a:pt x="504" y="302"/>
                  </a:moveTo>
                  <a:cubicBezTo>
                    <a:pt x="336" y="479"/>
                    <a:pt x="168" y="655"/>
                    <a:pt x="0" y="832"/>
                  </a:cubicBezTo>
                  <a:cubicBezTo>
                    <a:pt x="0" y="661"/>
                    <a:pt x="0" y="489"/>
                    <a:pt x="0" y="318"/>
                  </a:cubicBezTo>
                  <a:cubicBezTo>
                    <a:pt x="168" y="212"/>
                    <a:pt x="336" y="106"/>
                    <a:pt x="504" y="0"/>
                  </a:cubicBezTo>
                  <a:cubicBezTo>
                    <a:pt x="504" y="101"/>
                    <a:pt x="504" y="201"/>
                    <a:pt x="504" y="30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6" name="Freeform 10"/>
            <p:cNvSpPr/>
            <p:nvPr/>
          </p:nvSpPr>
          <p:spPr bwMode="auto">
            <a:xfrm>
              <a:off x="2481389" y="2591708"/>
              <a:ext cx="1812571" cy="582467"/>
            </a:xfrm>
            <a:custGeom>
              <a:avLst/>
              <a:gdLst>
                <a:gd name="T0" fmla="*/ 790 w 941"/>
                <a:gd name="T1" fmla="*/ 0 h 302"/>
                <a:gd name="T2" fmla="*/ 0 w 941"/>
                <a:gd name="T3" fmla="*/ 0 h 302"/>
                <a:gd name="T4" fmla="*/ 0 w 941"/>
                <a:gd name="T5" fmla="*/ 302 h 302"/>
                <a:gd name="T6" fmla="*/ 790 w 941"/>
                <a:gd name="T7" fmla="*/ 302 h 302"/>
                <a:gd name="T8" fmla="*/ 941 w 941"/>
                <a:gd name="T9" fmla="*/ 151 h 302"/>
                <a:gd name="T10" fmla="*/ 790 w 941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1" h="302">
                  <a:moveTo>
                    <a:pt x="79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790" y="302"/>
                    <a:pt x="790" y="302"/>
                    <a:pt x="790" y="302"/>
                  </a:cubicBezTo>
                  <a:cubicBezTo>
                    <a:pt x="873" y="302"/>
                    <a:pt x="941" y="234"/>
                    <a:pt x="941" y="151"/>
                  </a:cubicBezTo>
                  <a:cubicBezTo>
                    <a:pt x="941" y="67"/>
                    <a:pt x="873" y="0"/>
                    <a:pt x="7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7" name="Freeform 11"/>
            <p:cNvSpPr/>
            <p:nvPr/>
          </p:nvSpPr>
          <p:spPr bwMode="auto">
            <a:xfrm>
              <a:off x="2481389" y="3174175"/>
              <a:ext cx="3002757" cy="581652"/>
            </a:xfrm>
            <a:custGeom>
              <a:avLst/>
              <a:gdLst>
                <a:gd name="T0" fmla="*/ 1408 w 1559"/>
                <a:gd name="T1" fmla="*/ 0 h 302"/>
                <a:gd name="T2" fmla="*/ 0 w 1559"/>
                <a:gd name="T3" fmla="*/ 0 h 302"/>
                <a:gd name="T4" fmla="*/ 0 w 1559"/>
                <a:gd name="T5" fmla="*/ 302 h 302"/>
                <a:gd name="T6" fmla="*/ 1408 w 1559"/>
                <a:gd name="T7" fmla="*/ 302 h 302"/>
                <a:gd name="T8" fmla="*/ 1559 w 1559"/>
                <a:gd name="T9" fmla="*/ 151 h 302"/>
                <a:gd name="T10" fmla="*/ 1408 w 1559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9" h="302">
                  <a:moveTo>
                    <a:pt x="140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408" y="302"/>
                    <a:pt x="1408" y="302"/>
                    <a:pt x="1408" y="302"/>
                  </a:cubicBezTo>
                  <a:cubicBezTo>
                    <a:pt x="1491" y="302"/>
                    <a:pt x="1559" y="234"/>
                    <a:pt x="1559" y="151"/>
                  </a:cubicBezTo>
                  <a:cubicBezTo>
                    <a:pt x="1559" y="67"/>
                    <a:pt x="1491" y="0"/>
                    <a:pt x="14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8" name="Freeform 12"/>
            <p:cNvSpPr/>
            <p:nvPr/>
          </p:nvSpPr>
          <p:spPr bwMode="auto">
            <a:xfrm>
              <a:off x="2481389" y="3755827"/>
              <a:ext cx="2467540" cy="581652"/>
            </a:xfrm>
            <a:custGeom>
              <a:avLst/>
              <a:gdLst>
                <a:gd name="T0" fmla="*/ 1130 w 1281"/>
                <a:gd name="T1" fmla="*/ 0 h 302"/>
                <a:gd name="T2" fmla="*/ 0 w 1281"/>
                <a:gd name="T3" fmla="*/ 0 h 302"/>
                <a:gd name="T4" fmla="*/ 0 w 1281"/>
                <a:gd name="T5" fmla="*/ 302 h 302"/>
                <a:gd name="T6" fmla="*/ 1130 w 1281"/>
                <a:gd name="T7" fmla="*/ 302 h 302"/>
                <a:gd name="T8" fmla="*/ 1281 w 1281"/>
                <a:gd name="T9" fmla="*/ 151 h 302"/>
                <a:gd name="T10" fmla="*/ 1130 w 1281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1" h="302">
                  <a:moveTo>
                    <a:pt x="11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130" y="302"/>
                    <a:pt x="1130" y="302"/>
                    <a:pt x="1130" y="302"/>
                  </a:cubicBezTo>
                  <a:cubicBezTo>
                    <a:pt x="1213" y="302"/>
                    <a:pt x="1281" y="234"/>
                    <a:pt x="1281" y="151"/>
                  </a:cubicBezTo>
                  <a:cubicBezTo>
                    <a:pt x="1281" y="68"/>
                    <a:pt x="1213" y="0"/>
                    <a:pt x="11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9" name="Freeform 13"/>
            <p:cNvSpPr/>
            <p:nvPr/>
          </p:nvSpPr>
          <p:spPr bwMode="auto">
            <a:xfrm>
              <a:off x="2481389" y="4337478"/>
              <a:ext cx="1955132" cy="581652"/>
            </a:xfrm>
            <a:custGeom>
              <a:avLst/>
              <a:gdLst>
                <a:gd name="T0" fmla="*/ 864 w 1015"/>
                <a:gd name="T1" fmla="*/ 0 h 302"/>
                <a:gd name="T2" fmla="*/ 0 w 1015"/>
                <a:gd name="T3" fmla="*/ 0 h 302"/>
                <a:gd name="T4" fmla="*/ 0 w 1015"/>
                <a:gd name="T5" fmla="*/ 302 h 302"/>
                <a:gd name="T6" fmla="*/ 864 w 1015"/>
                <a:gd name="T7" fmla="*/ 302 h 302"/>
                <a:gd name="T8" fmla="*/ 1015 w 1015"/>
                <a:gd name="T9" fmla="*/ 151 h 302"/>
                <a:gd name="T10" fmla="*/ 864 w 1015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5" h="302">
                  <a:moveTo>
                    <a:pt x="8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864" y="302"/>
                    <a:pt x="864" y="302"/>
                    <a:pt x="864" y="302"/>
                  </a:cubicBezTo>
                  <a:cubicBezTo>
                    <a:pt x="947" y="302"/>
                    <a:pt x="1015" y="235"/>
                    <a:pt x="1015" y="151"/>
                  </a:cubicBezTo>
                  <a:cubicBezTo>
                    <a:pt x="1015" y="68"/>
                    <a:pt x="947" y="0"/>
                    <a:pt x="8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0" name="Freeform 14"/>
            <p:cNvSpPr/>
            <p:nvPr/>
          </p:nvSpPr>
          <p:spPr bwMode="auto">
            <a:xfrm>
              <a:off x="2481389" y="4919130"/>
              <a:ext cx="2711931" cy="581652"/>
            </a:xfrm>
            <a:custGeom>
              <a:avLst/>
              <a:gdLst>
                <a:gd name="T0" fmla="*/ 1408 w 1408"/>
                <a:gd name="T1" fmla="*/ 151 h 302"/>
                <a:gd name="T2" fmla="*/ 1268 w 1408"/>
                <a:gd name="T3" fmla="*/ 1 h 302"/>
                <a:gd name="T4" fmla="*/ 1268 w 1408"/>
                <a:gd name="T5" fmla="*/ 0 h 302"/>
                <a:gd name="T6" fmla="*/ 0 w 1408"/>
                <a:gd name="T7" fmla="*/ 0 h 302"/>
                <a:gd name="T8" fmla="*/ 0 w 1408"/>
                <a:gd name="T9" fmla="*/ 302 h 302"/>
                <a:gd name="T10" fmla="*/ 1268 w 1408"/>
                <a:gd name="T11" fmla="*/ 302 h 302"/>
                <a:gd name="T12" fmla="*/ 1268 w 1408"/>
                <a:gd name="T13" fmla="*/ 302 h 302"/>
                <a:gd name="T14" fmla="*/ 1408 w 1408"/>
                <a:gd name="T15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8" h="302">
                  <a:moveTo>
                    <a:pt x="1408" y="151"/>
                  </a:moveTo>
                  <a:cubicBezTo>
                    <a:pt x="1408" y="72"/>
                    <a:pt x="1346" y="6"/>
                    <a:pt x="1268" y="1"/>
                  </a:cubicBezTo>
                  <a:cubicBezTo>
                    <a:pt x="1268" y="0"/>
                    <a:pt x="1268" y="0"/>
                    <a:pt x="126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268" y="302"/>
                    <a:pt x="1268" y="302"/>
                    <a:pt x="1268" y="302"/>
                  </a:cubicBezTo>
                  <a:cubicBezTo>
                    <a:pt x="1268" y="302"/>
                    <a:pt x="1268" y="302"/>
                    <a:pt x="1268" y="302"/>
                  </a:cubicBezTo>
                  <a:cubicBezTo>
                    <a:pt x="1346" y="296"/>
                    <a:pt x="1408" y="231"/>
                    <a:pt x="1408" y="15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1" name="Rectangle 15"/>
            <p:cNvSpPr>
              <a:spLocks noChangeArrowheads="1"/>
            </p:cNvSpPr>
            <p:nvPr/>
          </p:nvSpPr>
          <p:spPr bwMode="auto">
            <a:xfrm>
              <a:off x="0" y="2559123"/>
              <a:ext cx="1510340" cy="9922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2" name="Rectangle 16"/>
            <p:cNvSpPr>
              <a:spLocks noChangeArrowheads="1"/>
            </p:cNvSpPr>
            <p:nvPr/>
          </p:nvSpPr>
          <p:spPr bwMode="auto">
            <a:xfrm>
              <a:off x="0" y="2559123"/>
              <a:ext cx="1510340" cy="99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8" name="Rectangle 293"/>
            <p:cNvSpPr>
              <a:spLocks noChangeArrowheads="1"/>
            </p:cNvSpPr>
            <p:nvPr/>
          </p:nvSpPr>
          <p:spPr bwMode="auto">
            <a:xfrm>
              <a:off x="0" y="3551352"/>
              <a:ext cx="1510340" cy="9906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9" name="Rectangle 294"/>
            <p:cNvSpPr>
              <a:spLocks noChangeArrowheads="1"/>
            </p:cNvSpPr>
            <p:nvPr/>
          </p:nvSpPr>
          <p:spPr bwMode="auto">
            <a:xfrm>
              <a:off x="0" y="3551352"/>
              <a:ext cx="151034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0" name="Rectangle 687"/>
            <p:cNvSpPr>
              <a:spLocks noChangeArrowheads="1"/>
            </p:cNvSpPr>
            <p:nvPr/>
          </p:nvSpPr>
          <p:spPr bwMode="auto">
            <a:xfrm>
              <a:off x="0" y="5533368"/>
              <a:ext cx="1510340" cy="990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1" name="Rectangle 688"/>
            <p:cNvSpPr>
              <a:spLocks noChangeArrowheads="1"/>
            </p:cNvSpPr>
            <p:nvPr/>
          </p:nvSpPr>
          <p:spPr bwMode="auto">
            <a:xfrm>
              <a:off x="0" y="5533368"/>
              <a:ext cx="151034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4" name="Rectangle 791"/>
            <p:cNvSpPr>
              <a:spLocks noChangeArrowheads="1"/>
            </p:cNvSpPr>
            <p:nvPr/>
          </p:nvSpPr>
          <p:spPr bwMode="auto">
            <a:xfrm>
              <a:off x="0" y="4541953"/>
              <a:ext cx="1510340" cy="9914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5" name="Rectangle 792"/>
            <p:cNvSpPr>
              <a:spLocks noChangeArrowheads="1"/>
            </p:cNvSpPr>
            <p:nvPr/>
          </p:nvSpPr>
          <p:spPr bwMode="auto">
            <a:xfrm>
              <a:off x="0" y="4541953"/>
              <a:ext cx="1510340" cy="991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6" name="Rectangle 904"/>
            <p:cNvSpPr>
              <a:spLocks noChangeArrowheads="1"/>
            </p:cNvSpPr>
            <p:nvPr/>
          </p:nvSpPr>
          <p:spPr bwMode="auto">
            <a:xfrm>
              <a:off x="0" y="1569337"/>
              <a:ext cx="1510340" cy="9897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7" name="Rectangle 905"/>
            <p:cNvSpPr>
              <a:spLocks noChangeArrowheads="1"/>
            </p:cNvSpPr>
            <p:nvPr/>
          </p:nvSpPr>
          <p:spPr bwMode="auto">
            <a:xfrm>
              <a:off x="0" y="1569337"/>
              <a:ext cx="1510340" cy="989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034"/>
            <p:cNvSpPr/>
            <p:nvPr/>
          </p:nvSpPr>
          <p:spPr bwMode="auto">
            <a:xfrm>
              <a:off x="3078519" y="2748119"/>
              <a:ext cx="7332" cy="296528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035"/>
            <p:cNvSpPr/>
            <p:nvPr/>
          </p:nvSpPr>
          <p:spPr bwMode="auto">
            <a:xfrm>
              <a:off x="3078519" y="3328141"/>
              <a:ext cx="7332" cy="296528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1036"/>
            <p:cNvSpPr/>
            <p:nvPr/>
          </p:nvSpPr>
          <p:spPr bwMode="auto">
            <a:xfrm>
              <a:off x="3078519" y="3908164"/>
              <a:ext cx="7332" cy="296528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037"/>
            <p:cNvSpPr/>
            <p:nvPr/>
          </p:nvSpPr>
          <p:spPr bwMode="auto">
            <a:xfrm>
              <a:off x="3078519" y="4487372"/>
              <a:ext cx="7332" cy="297343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038"/>
            <p:cNvSpPr/>
            <p:nvPr/>
          </p:nvSpPr>
          <p:spPr bwMode="auto">
            <a:xfrm>
              <a:off x="3078519" y="5067394"/>
              <a:ext cx="7332" cy="294899"/>
            </a:xfrm>
            <a:custGeom>
              <a:avLst/>
              <a:gdLst>
                <a:gd name="T0" fmla="*/ 0 w 4"/>
                <a:gd name="T1" fmla="*/ 2 h 153"/>
                <a:gd name="T2" fmla="*/ 0 w 4"/>
                <a:gd name="T3" fmla="*/ 151 h 153"/>
                <a:gd name="T4" fmla="*/ 2 w 4"/>
                <a:gd name="T5" fmla="*/ 153 h 153"/>
                <a:gd name="T6" fmla="*/ 4 w 4"/>
                <a:gd name="T7" fmla="*/ 151 h 153"/>
                <a:gd name="T8" fmla="*/ 4 w 4"/>
                <a:gd name="T9" fmla="*/ 2 h 153"/>
                <a:gd name="T10" fmla="*/ 2 w 4"/>
                <a:gd name="T11" fmla="*/ 0 h 153"/>
                <a:gd name="T12" fmla="*/ 0 w 4"/>
                <a:gd name="T13" fmla="*/ 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3">
                  <a:moveTo>
                    <a:pt x="0" y="2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0" y="153"/>
                    <a:pt x="1" y="153"/>
                    <a:pt x="2" y="153"/>
                  </a:cubicBezTo>
                  <a:cubicBezTo>
                    <a:pt x="3" y="153"/>
                    <a:pt x="4" y="153"/>
                    <a:pt x="4" y="15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039"/>
            <p:cNvSpPr/>
            <p:nvPr/>
          </p:nvSpPr>
          <p:spPr bwMode="auto">
            <a:xfrm>
              <a:off x="5191691" y="3222238"/>
              <a:ext cx="244392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040"/>
            <p:cNvSpPr/>
            <p:nvPr/>
          </p:nvSpPr>
          <p:spPr bwMode="auto">
            <a:xfrm>
              <a:off x="4649956" y="3803890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1041"/>
            <p:cNvSpPr/>
            <p:nvPr/>
          </p:nvSpPr>
          <p:spPr bwMode="auto">
            <a:xfrm>
              <a:off x="4902494" y="4967194"/>
              <a:ext cx="244392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Freeform 1042"/>
            <p:cNvSpPr/>
            <p:nvPr/>
          </p:nvSpPr>
          <p:spPr bwMode="auto">
            <a:xfrm>
              <a:off x="4143251" y="4385542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1043"/>
            <p:cNvSpPr/>
            <p:nvPr/>
          </p:nvSpPr>
          <p:spPr bwMode="auto">
            <a:xfrm>
              <a:off x="4006392" y="2639772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51" name="Group 1050"/>
            <p:cNvGrpSpPr/>
            <p:nvPr/>
          </p:nvGrpSpPr>
          <p:grpSpPr>
            <a:xfrm>
              <a:off x="497872" y="4806689"/>
              <a:ext cx="464344" cy="465138"/>
              <a:chOff x="9145588" y="4435475"/>
              <a:chExt cx="464344" cy="465138"/>
            </a:xfrm>
            <a:solidFill>
              <a:schemeClr val="bg2"/>
            </a:solidFill>
          </p:grpSpPr>
          <p:sp>
            <p:nvSpPr>
              <p:cNvPr id="1052" name="AutoShape 7"/>
              <p:cNvSpPr/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3" name="AutoShape 8"/>
              <p:cNvSpPr/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4" name="AutoShape 9"/>
              <p:cNvSpPr/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5" name="AutoShape 10"/>
              <p:cNvSpPr/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6" name="AutoShape 11"/>
              <p:cNvSpPr/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7" name="AutoShape 12"/>
              <p:cNvSpPr/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8" name="AutoShape 13"/>
              <p:cNvSpPr/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9" name="AutoShape 14"/>
              <p:cNvSpPr/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0" name="AutoShape 15"/>
              <p:cNvSpPr/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61" name="Group 1060"/>
            <p:cNvGrpSpPr/>
            <p:nvPr/>
          </p:nvGrpSpPr>
          <p:grpSpPr>
            <a:xfrm>
              <a:off x="495719" y="3827954"/>
              <a:ext cx="465138" cy="435769"/>
              <a:chOff x="5368132" y="3540125"/>
              <a:chExt cx="465138" cy="435769"/>
            </a:xfrm>
            <a:solidFill>
              <a:schemeClr val="bg2"/>
            </a:solidFill>
          </p:grpSpPr>
          <p:sp>
            <p:nvSpPr>
              <p:cNvPr id="1062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3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64" name="Group 1063"/>
            <p:cNvGrpSpPr/>
            <p:nvPr/>
          </p:nvGrpSpPr>
          <p:grpSpPr>
            <a:xfrm>
              <a:off x="548788" y="2825660"/>
              <a:ext cx="319088" cy="465138"/>
              <a:chOff x="3582988" y="3510757"/>
              <a:chExt cx="319088" cy="465138"/>
            </a:xfrm>
            <a:solidFill>
              <a:schemeClr val="bg2"/>
            </a:solidFill>
          </p:grpSpPr>
          <p:sp>
            <p:nvSpPr>
              <p:cNvPr id="1065" name="AutoShape 113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6" name="AutoShape 114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67" name="Group 1066"/>
            <p:cNvGrpSpPr/>
            <p:nvPr/>
          </p:nvGrpSpPr>
          <p:grpSpPr>
            <a:xfrm>
              <a:off x="522204" y="5833008"/>
              <a:ext cx="465138" cy="391319"/>
              <a:chOff x="5368132" y="2625725"/>
              <a:chExt cx="465138" cy="391319"/>
            </a:xfrm>
            <a:solidFill>
              <a:schemeClr val="bg2"/>
            </a:solidFill>
          </p:grpSpPr>
          <p:sp>
            <p:nvSpPr>
              <p:cNvPr id="1068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9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70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71" name="Group 1070"/>
            <p:cNvGrpSpPr/>
            <p:nvPr/>
          </p:nvGrpSpPr>
          <p:grpSpPr>
            <a:xfrm>
              <a:off x="522998" y="1828650"/>
              <a:ext cx="464344" cy="464344"/>
              <a:chOff x="4439444" y="1652588"/>
              <a:chExt cx="464344" cy="464344"/>
            </a:xfrm>
            <a:solidFill>
              <a:schemeClr val="bg2"/>
            </a:solidFill>
          </p:grpSpPr>
          <p:sp>
            <p:nvSpPr>
              <p:cNvPr id="1072" name="AutoShape 136"/>
              <p:cNvSpPr/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73" name="AutoShape 137"/>
              <p:cNvSpPr/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74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77" name="TextBox 1076"/>
            <p:cNvSpPr txBox="1"/>
            <p:nvPr/>
          </p:nvSpPr>
          <p:spPr>
            <a:xfrm>
              <a:off x="2843368" y="2751209"/>
              <a:ext cx="1196584" cy="2795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8" name="TextBox 1077"/>
            <p:cNvSpPr txBox="1"/>
            <p:nvPr/>
          </p:nvSpPr>
          <p:spPr>
            <a:xfrm>
              <a:off x="2843368" y="3308271"/>
              <a:ext cx="1196584" cy="2795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9" name="TextBox 1078"/>
            <p:cNvSpPr txBox="1"/>
            <p:nvPr/>
          </p:nvSpPr>
          <p:spPr>
            <a:xfrm>
              <a:off x="2843368" y="5078223"/>
              <a:ext cx="1196584" cy="2795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0" name="TextBox 1079"/>
            <p:cNvSpPr txBox="1"/>
            <p:nvPr/>
          </p:nvSpPr>
          <p:spPr>
            <a:xfrm>
              <a:off x="2843368" y="4504310"/>
              <a:ext cx="1196584" cy="2795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1" name="TextBox 1080"/>
            <p:cNvSpPr txBox="1"/>
            <p:nvPr/>
          </p:nvSpPr>
          <p:spPr>
            <a:xfrm>
              <a:off x="2843368" y="3914106"/>
              <a:ext cx="1196584" cy="2795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06" name="Freeform 1105"/>
          <p:cNvSpPr>
            <a:spLocks noEditPoints="1"/>
          </p:cNvSpPr>
          <p:nvPr/>
        </p:nvSpPr>
        <p:spPr bwMode="auto">
          <a:xfrm>
            <a:off x="9020391" y="5147997"/>
            <a:ext cx="478154" cy="524643"/>
          </a:xfrm>
          <a:custGeom>
            <a:avLst/>
            <a:gdLst>
              <a:gd name="T0" fmla="*/ 65 w 100"/>
              <a:gd name="T1" fmla="*/ 0 h 110"/>
              <a:gd name="T2" fmla="*/ 77 w 100"/>
              <a:gd name="T3" fmla="*/ 12 h 110"/>
              <a:gd name="T4" fmla="*/ 68 w 100"/>
              <a:gd name="T5" fmla="*/ 40 h 110"/>
              <a:gd name="T6" fmla="*/ 67 w 100"/>
              <a:gd name="T7" fmla="*/ 10 h 110"/>
              <a:gd name="T8" fmla="*/ 28 w 100"/>
              <a:gd name="T9" fmla="*/ 9 h 110"/>
              <a:gd name="T10" fmla="*/ 28 w 100"/>
              <a:gd name="T11" fmla="*/ 16 h 110"/>
              <a:gd name="T12" fmla="*/ 25 w 100"/>
              <a:gd name="T13" fmla="*/ 24 h 110"/>
              <a:gd name="T14" fmla="*/ 18 w 100"/>
              <a:gd name="T15" fmla="*/ 26 h 110"/>
              <a:gd name="T16" fmla="*/ 9 w 100"/>
              <a:gd name="T17" fmla="*/ 25 h 110"/>
              <a:gd name="T18" fmla="*/ 10 w 100"/>
              <a:gd name="T19" fmla="*/ 87 h 110"/>
              <a:gd name="T20" fmla="*/ 12 w 100"/>
              <a:gd name="T21" fmla="*/ 88 h 110"/>
              <a:gd name="T22" fmla="*/ 44 w 100"/>
              <a:gd name="T23" fmla="*/ 97 h 110"/>
              <a:gd name="T24" fmla="*/ 4 w 100"/>
              <a:gd name="T25" fmla="*/ 93 h 110"/>
              <a:gd name="T26" fmla="*/ 4 w 100"/>
              <a:gd name="T27" fmla="*/ 93 h 110"/>
              <a:gd name="T28" fmla="*/ 0 w 100"/>
              <a:gd name="T29" fmla="*/ 22 h 110"/>
              <a:gd name="T30" fmla="*/ 2 w 100"/>
              <a:gd name="T31" fmla="*/ 19 h 110"/>
              <a:gd name="T32" fmla="*/ 21 w 100"/>
              <a:gd name="T33" fmla="*/ 0 h 110"/>
              <a:gd name="T34" fmla="*/ 90 w 100"/>
              <a:gd name="T35" fmla="*/ 45 h 110"/>
              <a:gd name="T36" fmla="*/ 84 w 100"/>
              <a:gd name="T37" fmla="*/ 39 h 110"/>
              <a:gd name="T38" fmla="*/ 83 w 100"/>
              <a:gd name="T39" fmla="*/ 47 h 110"/>
              <a:gd name="T40" fmla="*/ 94 w 100"/>
              <a:gd name="T41" fmla="*/ 53 h 110"/>
              <a:gd name="T42" fmla="*/ 86 w 100"/>
              <a:gd name="T43" fmla="*/ 81 h 110"/>
              <a:gd name="T44" fmla="*/ 100 w 100"/>
              <a:gd name="T45" fmla="*/ 51 h 110"/>
              <a:gd name="T46" fmla="*/ 90 w 100"/>
              <a:gd name="T47" fmla="*/ 45 h 110"/>
              <a:gd name="T48" fmla="*/ 54 w 100"/>
              <a:gd name="T49" fmla="*/ 84 h 110"/>
              <a:gd name="T50" fmla="*/ 90 w 100"/>
              <a:gd name="T51" fmla="*/ 55 h 110"/>
              <a:gd name="T52" fmla="*/ 52 w 100"/>
              <a:gd name="T53" fmla="*/ 87 h 110"/>
              <a:gd name="T54" fmla="*/ 51 w 100"/>
              <a:gd name="T55" fmla="*/ 103 h 110"/>
              <a:gd name="T56" fmla="*/ 52 w 100"/>
              <a:gd name="T57" fmla="*/ 110 h 110"/>
              <a:gd name="T58" fmla="*/ 56 w 100"/>
              <a:gd name="T59" fmla="*/ 106 h 110"/>
              <a:gd name="T60" fmla="*/ 52 w 100"/>
              <a:gd name="T61" fmla="*/ 87 h 110"/>
              <a:gd name="T62" fmla="*/ 18 w 100"/>
              <a:gd name="T63" fmla="*/ 60 h 110"/>
              <a:gd name="T64" fmla="*/ 30 w 100"/>
              <a:gd name="T65" fmla="*/ 56 h 110"/>
              <a:gd name="T66" fmla="*/ 18 w 100"/>
              <a:gd name="T67" fmla="*/ 43 h 110"/>
              <a:gd name="T68" fmla="*/ 60 w 100"/>
              <a:gd name="T69" fmla="*/ 48 h 110"/>
              <a:gd name="T70" fmla="*/ 18 w 100"/>
              <a:gd name="T71" fmla="*/ 43 h 110"/>
              <a:gd name="T72" fmla="*/ 18 w 100"/>
              <a:gd name="T73" fmla="*/ 36 h 110"/>
              <a:gd name="T74" fmla="*/ 60 w 100"/>
              <a:gd name="T75" fmla="*/ 31 h 110"/>
              <a:gd name="T76" fmla="*/ 37 w 100"/>
              <a:gd name="T77" fmla="*/ 19 h 110"/>
              <a:gd name="T78" fmla="*/ 60 w 100"/>
              <a:gd name="T79" fmla="*/ 24 h 110"/>
              <a:gd name="T80" fmla="*/ 37 w 100"/>
              <a:gd name="T81" fmla="*/ 19 h 110"/>
              <a:gd name="T82" fmla="*/ 14 w 100"/>
              <a:gd name="T83" fmla="*/ 21 h 110"/>
              <a:gd name="T84" fmla="*/ 18 w 100"/>
              <a:gd name="T85" fmla="*/ 22 h 110"/>
              <a:gd name="T86" fmla="*/ 20 w 100"/>
              <a:gd name="T87" fmla="*/ 22 h 110"/>
              <a:gd name="T88" fmla="*/ 24 w 100"/>
              <a:gd name="T89" fmla="*/ 18 h 110"/>
              <a:gd name="T90" fmla="*/ 24 w 100"/>
              <a:gd name="T91" fmla="*/ 17 h 110"/>
              <a:gd name="T92" fmla="*/ 23 w 100"/>
              <a:gd name="T93" fmla="*/ 12 h 110"/>
              <a:gd name="T94" fmla="*/ 12 w 100"/>
              <a:gd name="T95" fmla="*/ 21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0" h="110">
                <a:moveTo>
                  <a:pt x="23" y="0"/>
                </a:moveTo>
                <a:cubicBezTo>
                  <a:pt x="65" y="0"/>
                  <a:pt x="65" y="0"/>
                  <a:pt x="65" y="0"/>
                </a:cubicBezTo>
                <a:cubicBezTo>
                  <a:pt x="68" y="0"/>
                  <a:pt x="71" y="1"/>
                  <a:pt x="74" y="4"/>
                </a:cubicBezTo>
                <a:cubicBezTo>
                  <a:pt x="76" y="6"/>
                  <a:pt x="77" y="9"/>
                  <a:pt x="77" y="12"/>
                </a:cubicBezTo>
                <a:cubicBezTo>
                  <a:pt x="77" y="35"/>
                  <a:pt x="77" y="35"/>
                  <a:pt x="77" y="35"/>
                </a:cubicBezTo>
                <a:cubicBezTo>
                  <a:pt x="68" y="40"/>
                  <a:pt x="68" y="40"/>
                  <a:pt x="68" y="40"/>
                </a:cubicBezTo>
                <a:cubicBezTo>
                  <a:pt x="68" y="12"/>
                  <a:pt x="68" y="12"/>
                  <a:pt x="68" y="12"/>
                </a:cubicBezTo>
                <a:cubicBezTo>
                  <a:pt x="68" y="11"/>
                  <a:pt x="68" y="11"/>
                  <a:pt x="67" y="10"/>
                </a:cubicBezTo>
                <a:cubicBezTo>
                  <a:pt x="67" y="10"/>
                  <a:pt x="66" y="9"/>
                  <a:pt x="65" y="9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12"/>
                  <a:pt x="28" y="12"/>
                  <a:pt x="28" y="12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7"/>
                  <a:pt x="28" y="18"/>
                  <a:pt x="28" y="19"/>
                </a:cubicBezTo>
                <a:cubicBezTo>
                  <a:pt x="28" y="21"/>
                  <a:pt x="27" y="23"/>
                  <a:pt x="25" y="24"/>
                </a:cubicBezTo>
                <a:cubicBezTo>
                  <a:pt x="24" y="25"/>
                  <a:pt x="23" y="26"/>
                  <a:pt x="21" y="26"/>
                </a:cubicBezTo>
                <a:cubicBezTo>
                  <a:pt x="20" y="26"/>
                  <a:pt x="19" y="26"/>
                  <a:pt x="18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85"/>
                  <a:pt x="9" y="85"/>
                  <a:pt x="9" y="85"/>
                </a:cubicBezTo>
                <a:cubicBezTo>
                  <a:pt x="9" y="86"/>
                  <a:pt x="10" y="86"/>
                  <a:pt x="10" y="87"/>
                </a:cubicBezTo>
                <a:cubicBezTo>
                  <a:pt x="10" y="87"/>
                  <a:pt x="10" y="87"/>
                  <a:pt x="10" y="87"/>
                </a:cubicBezTo>
                <a:cubicBezTo>
                  <a:pt x="11" y="87"/>
                  <a:pt x="11" y="88"/>
                  <a:pt x="12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4" y="97"/>
                  <a:pt x="44" y="97"/>
                  <a:pt x="44" y="97"/>
                </a:cubicBezTo>
                <a:cubicBezTo>
                  <a:pt x="12" y="97"/>
                  <a:pt x="12" y="97"/>
                  <a:pt x="12" y="97"/>
                </a:cubicBezTo>
                <a:cubicBezTo>
                  <a:pt x="9" y="97"/>
                  <a:pt x="6" y="96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2" y="91"/>
                  <a:pt x="0" y="88"/>
                  <a:pt x="0" y="85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0"/>
                  <a:pt x="0" y="20"/>
                  <a:pt x="0" y="20"/>
                </a:cubicBezTo>
                <a:cubicBezTo>
                  <a:pt x="2" y="19"/>
                  <a:pt x="2" y="19"/>
                  <a:pt x="2" y="19"/>
                </a:cubicBezTo>
                <a:cubicBezTo>
                  <a:pt x="20" y="1"/>
                  <a:pt x="20" y="1"/>
                  <a:pt x="20" y="1"/>
                </a:cubicBezTo>
                <a:cubicBezTo>
                  <a:pt x="21" y="0"/>
                  <a:pt x="21" y="0"/>
                  <a:pt x="21" y="0"/>
                </a:cubicBezTo>
                <a:cubicBezTo>
                  <a:pt x="23" y="0"/>
                  <a:pt x="23" y="0"/>
                  <a:pt x="23" y="0"/>
                </a:cubicBezTo>
                <a:close/>
                <a:moveTo>
                  <a:pt x="90" y="45"/>
                </a:moveTo>
                <a:cubicBezTo>
                  <a:pt x="90" y="43"/>
                  <a:pt x="90" y="43"/>
                  <a:pt x="90" y="43"/>
                </a:cubicBezTo>
                <a:cubicBezTo>
                  <a:pt x="84" y="39"/>
                  <a:pt x="84" y="39"/>
                  <a:pt x="84" y="39"/>
                </a:cubicBezTo>
                <a:cubicBezTo>
                  <a:pt x="75" y="44"/>
                  <a:pt x="75" y="44"/>
                  <a:pt x="75" y="44"/>
                </a:cubicBezTo>
                <a:cubicBezTo>
                  <a:pt x="83" y="47"/>
                  <a:pt x="83" y="47"/>
                  <a:pt x="83" y="47"/>
                </a:cubicBezTo>
                <a:cubicBezTo>
                  <a:pt x="91" y="52"/>
                  <a:pt x="91" y="52"/>
                  <a:pt x="91" y="52"/>
                </a:cubicBezTo>
                <a:cubicBezTo>
                  <a:pt x="94" y="53"/>
                  <a:pt x="94" y="53"/>
                  <a:pt x="94" y="53"/>
                </a:cubicBezTo>
                <a:cubicBezTo>
                  <a:pt x="92" y="62"/>
                  <a:pt x="88" y="70"/>
                  <a:pt x="82" y="77"/>
                </a:cubicBezTo>
                <a:cubicBezTo>
                  <a:pt x="86" y="81"/>
                  <a:pt x="86" y="81"/>
                  <a:pt x="86" y="81"/>
                </a:cubicBezTo>
                <a:cubicBezTo>
                  <a:pt x="93" y="73"/>
                  <a:pt x="98" y="63"/>
                  <a:pt x="100" y="53"/>
                </a:cubicBezTo>
                <a:cubicBezTo>
                  <a:pt x="100" y="51"/>
                  <a:pt x="100" y="51"/>
                  <a:pt x="100" y="51"/>
                </a:cubicBezTo>
                <a:cubicBezTo>
                  <a:pt x="98" y="50"/>
                  <a:pt x="98" y="50"/>
                  <a:pt x="98" y="50"/>
                </a:cubicBezTo>
                <a:cubicBezTo>
                  <a:pt x="90" y="45"/>
                  <a:pt x="90" y="45"/>
                  <a:pt x="90" y="45"/>
                </a:cubicBezTo>
                <a:close/>
                <a:moveTo>
                  <a:pt x="74" y="47"/>
                </a:moveTo>
                <a:cubicBezTo>
                  <a:pt x="64" y="58"/>
                  <a:pt x="58" y="70"/>
                  <a:pt x="54" y="84"/>
                </a:cubicBezTo>
                <a:cubicBezTo>
                  <a:pt x="59" y="86"/>
                  <a:pt x="64" y="89"/>
                  <a:pt x="70" y="92"/>
                </a:cubicBezTo>
                <a:cubicBezTo>
                  <a:pt x="78" y="81"/>
                  <a:pt x="85" y="68"/>
                  <a:pt x="90" y="55"/>
                </a:cubicBezTo>
                <a:cubicBezTo>
                  <a:pt x="84" y="52"/>
                  <a:pt x="79" y="50"/>
                  <a:pt x="74" y="47"/>
                </a:cubicBezTo>
                <a:close/>
                <a:moveTo>
                  <a:pt x="52" y="87"/>
                </a:moveTo>
                <a:cubicBezTo>
                  <a:pt x="50" y="103"/>
                  <a:pt x="50" y="103"/>
                  <a:pt x="50" y="103"/>
                </a:cubicBezTo>
                <a:cubicBezTo>
                  <a:pt x="51" y="103"/>
                  <a:pt x="51" y="103"/>
                  <a:pt x="51" y="103"/>
                </a:cubicBezTo>
                <a:cubicBezTo>
                  <a:pt x="50" y="108"/>
                  <a:pt x="50" y="108"/>
                  <a:pt x="50" y="108"/>
                </a:cubicBezTo>
                <a:cubicBezTo>
                  <a:pt x="52" y="110"/>
                  <a:pt x="52" y="110"/>
                  <a:pt x="52" y="110"/>
                </a:cubicBezTo>
                <a:cubicBezTo>
                  <a:pt x="55" y="106"/>
                  <a:pt x="55" y="106"/>
                  <a:pt x="55" y="106"/>
                </a:cubicBezTo>
                <a:cubicBezTo>
                  <a:pt x="56" y="106"/>
                  <a:pt x="56" y="106"/>
                  <a:pt x="56" y="106"/>
                </a:cubicBezTo>
                <a:cubicBezTo>
                  <a:pt x="68" y="95"/>
                  <a:pt x="68" y="95"/>
                  <a:pt x="68" y="95"/>
                </a:cubicBezTo>
                <a:cubicBezTo>
                  <a:pt x="52" y="87"/>
                  <a:pt x="52" y="87"/>
                  <a:pt x="52" y="87"/>
                </a:cubicBezTo>
                <a:close/>
                <a:moveTo>
                  <a:pt x="18" y="56"/>
                </a:moveTo>
                <a:cubicBezTo>
                  <a:pt x="18" y="60"/>
                  <a:pt x="18" y="60"/>
                  <a:pt x="18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0" y="56"/>
                  <a:pt x="30" y="56"/>
                  <a:pt x="30" y="56"/>
                </a:cubicBezTo>
                <a:cubicBezTo>
                  <a:pt x="18" y="56"/>
                  <a:pt x="18" y="56"/>
                  <a:pt x="18" y="56"/>
                </a:cubicBezTo>
                <a:close/>
                <a:moveTo>
                  <a:pt x="18" y="43"/>
                </a:moveTo>
                <a:cubicBezTo>
                  <a:pt x="18" y="48"/>
                  <a:pt x="18" y="48"/>
                  <a:pt x="18" y="48"/>
                </a:cubicBezTo>
                <a:cubicBezTo>
                  <a:pt x="60" y="48"/>
                  <a:pt x="60" y="48"/>
                  <a:pt x="60" y="48"/>
                </a:cubicBezTo>
                <a:cubicBezTo>
                  <a:pt x="60" y="43"/>
                  <a:pt x="60" y="43"/>
                  <a:pt x="60" y="43"/>
                </a:cubicBezTo>
                <a:cubicBezTo>
                  <a:pt x="18" y="43"/>
                  <a:pt x="18" y="43"/>
                  <a:pt x="18" y="43"/>
                </a:cubicBezTo>
                <a:close/>
                <a:moveTo>
                  <a:pt x="18" y="31"/>
                </a:moveTo>
                <a:cubicBezTo>
                  <a:pt x="18" y="36"/>
                  <a:pt x="18" y="36"/>
                  <a:pt x="18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1"/>
                  <a:pt x="60" y="31"/>
                  <a:pt x="60" y="31"/>
                </a:cubicBezTo>
                <a:cubicBezTo>
                  <a:pt x="18" y="31"/>
                  <a:pt x="18" y="31"/>
                  <a:pt x="18" y="31"/>
                </a:cubicBezTo>
                <a:close/>
                <a:moveTo>
                  <a:pt x="37" y="19"/>
                </a:moveTo>
                <a:cubicBezTo>
                  <a:pt x="37" y="24"/>
                  <a:pt x="37" y="24"/>
                  <a:pt x="37" y="24"/>
                </a:cubicBezTo>
                <a:cubicBezTo>
                  <a:pt x="60" y="24"/>
                  <a:pt x="60" y="24"/>
                  <a:pt x="60" y="24"/>
                </a:cubicBezTo>
                <a:cubicBezTo>
                  <a:pt x="60" y="19"/>
                  <a:pt x="60" y="19"/>
                  <a:pt x="60" y="19"/>
                </a:cubicBezTo>
                <a:cubicBezTo>
                  <a:pt x="37" y="19"/>
                  <a:pt x="37" y="19"/>
                  <a:pt x="37" y="19"/>
                </a:cubicBezTo>
                <a:close/>
                <a:moveTo>
                  <a:pt x="12" y="21"/>
                </a:moveTo>
                <a:cubicBezTo>
                  <a:pt x="14" y="21"/>
                  <a:pt x="14" y="21"/>
                  <a:pt x="14" y="21"/>
                </a:cubicBezTo>
                <a:cubicBezTo>
                  <a:pt x="18" y="22"/>
                  <a:pt x="18" y="22"/>
                  <a:pt x="18" y="22"/>
                </a:cubicBezTo>
                <a:cubicBezTo>
                  <a:pt x="18" y="22"/>
                  <a:pt x="18" y="22"/>
                  <a:pt x="18" y="22"/>
                </a:cubicBezTo>
                <a:cubicBezTo>
                  <a:pt x="19" y="22"/>
                  <a:pt x="19" y="22"/>
                  <a:pt x="19" y="22"/>
                </a:cubicBezTo>
                <a:cubicBezTo>
                  <a:pt x="19" y="22"/>
                  <a:pt x="19" y="22"/>
                  <a:pt x="20" y="22"/>
                </a:cubicBezTo>
                <a:cubicBezTo>
                  <a:pt x="21" y="22"/>
                  <a:pt x="22" y="21"/>
                  <a:pt x="22" y="20"/>
                </a:cubicBezTo>
                <a:cubicBezTo>
                  <a:pt x="23" y="20"/>
                  <a:pt x="24" y="19"/>
                  <a:pt x="24" y="18"/>
                </a:cubicBezTo>
                <a:cubicBezTo>
                  <a:pt x="24" y="18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1"/>
                  <a:pt x="23" y="11"/>
                  <a:pt x="23" y="11"/>
                </a:cubicBezTo>
                <a:lnTo>
                  <a:pt x="12" y="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07" name="Freeform 1106"/>
          <p:cNvSpPr>
            <a:spLocks noEditPoints="1"/>
          </p:cNvSpPr>
          <p:nvPr/>
        </p:nvSpPr>
        <p:spPr bwMode="auto">
          <a:xfrm>
            <a:off x="6236428" y="5180028"/>
            <a:ext cx="400675" cy="458232"/>
          </a:xfrm>
          <a:custGeom>
            <a:avLst/>
            <a:gdLst>
              <a:gd name="T0" fmla="*/ 50 w 84"/>
              <a:gd name="T1" fmla="*/ 92 h 96"/>
              <a:gd name="T2" fmla="*/ 57 w 84"/>
              <a:gd name="T3" fmla="*/ 81 h 96"/>
              <a:gd name="T4" fmla="*/ 56 w 84"/>
              <a:gd name="T5" fmla="*/ 75 h 96"/>
              <a:gd name="T6" fmla="*/ 43 w 84"/>
              <a:gd name="T7" fmla="*/ 63 h 96"/>
              <a:gd name="T8" fmla="*/ 38 w 84"/>
              <a:gd name="T9" fmla="*/ 62 h 96"/>
              <a:gd name="T10" fmla="*/ 30 w 84"/>
              <a:gd name="T11" fmla="*/ 67 h 96"/>
              <a:gd name="T12" fmla="*/ 17 w 84"/>
              <a:gd name="T13" fmla="*/ 35 h 96"/>
              <a:gd name="T14" fmla="*/ 26 w 84"/>
              <a:gd name="T15" fmla="*/ 31 h 96"/>
              <a:gd name="T16" fmla="*/ 27 w 84"/>
              <a:gd name="T17" fmla="*/ 25 h 96"/>
              <a:gd name="T18" fmla="*/ 22 w 84"/>
              <a:gd name="T19" fmla="*/ 8 h 96"/>
              <a:gd name="T20" fmla="*/ 18 w 84"/>
              <a:gd name="T21" fmla="*/ 4 h 96"/>
              <a:gd name="T22" fmla="*/ 4 w 84"/>
              <a:gd name="T23" fmla="*/ 6 h 96"/>
              <a:gd name="T24" fmla="*/ 0 w 84"/>
              <a:gd name="T25" fmla="*/ 10 h 96"/>
              <a:gd name="T26" fmla="*/ 43 w 84"/>
              <a:gd name="T27" fmla="*/ 94 h 96"/>
              <a:gd name="T28" fmla="*/ 50 w 84"/>
              <a:gd name="T29" fmla="*/ 92 h 96"/>
              <a:gd name="T30" fmla="*/ 45 w 84"/>
              <a:gd name="T31" fmla="*/ 53 h 96"/>
              <a:gd name="T32" fmla="*/ 32 w 84"/>
              <a:gd name="T33" fmla="*/ 53 h 96"/>
              <a:gd name="T34" fmla="*/ 32 w 84"/>
              <a:gd name="T35" fmla="*/ 50 h 96"/>
              <a:gd name="T36" fmla="*/ 40 w 84"/>
              <a:gd name="T37" fmla="*/ 38 h 96"/>
              <a:gd name="T38" fmla="*/ 42 w 84"/>
              <a:gd name="T39" fmla="*/ 32 h 96"/>
              <a:gd name="T40" fmla="*/ 41 w 84"/>
              <a:gd name="T41" fmla="*/ 30 h 96"/>
              <a:gd name="T42" fmla="*/ 40 w 84"/>
              <a:gd name="T43" fmla="*/ 31 h 96"/>
              <a:gd name="T44" fmla="*/ 39 w 84"/>
              <a:gd name="T45" fmla="*/ 36 h 96"/>
              <a:gd name="T46" fmla="*/ 34 w 84"/>
              <a:gd name="T47" fmla="*/ 36 h 96"/>
              <a:gd name="T48" fmla="*/ 34 w 84"/>
              <a:gd name="T49" fmla="*/ 31 h 96"/>
              <a:gd name="T50" fmla="*/ 42 w 84"/>
              <a:gd name="T51" fmla="*/ 26 h 96"/>
              <a:gd name="T52" fmla="*/ 47 w 84"/>
              <a:gd name="T53" fmla="*/ 28 h 96"/>
              <a:gd name="T54" fmla="*/ 47 w 84"/>
              <a:gd name="T55" fmla="*/ 34 h 96"/>
              <a:gd name="T56" fmla="*/ 47 w 84"/>
              <a:gd name="T57" fmla="*/ 37 h 96"/>
              <a:gd name="T58" fmla="*/ 38 w 84"/>
              <a:gd name="T59" fmla="*/ 50 h 96"/>
              <a:gd name="T60" fmla="*/ 46 w 84"/>
              <a:gd name="T61" fmla="*/ 50 h 96"/>
              <a:gd name="T62" fmla="*/ 45 w 84"/>
              <a:gd name="T63" fmla="*/ 53 h 96"/>
              <a:gd name="T64" fmla="*/ 63 w 84"/>
              <a:gd name="T65" fmla="*/ 50 h 96"/>
              <a:gd name="T66" fmla="*/ 60 w 84"/>
              <a:gd name="T67" fmla="*/ 50 h 96"/>
              <a:gd name="T68" fmla="*/ 60 w 84"/>
              <a:gd name="T69" fmla="*/ 53 h 96"/>
              <a:gd name="T70" fmla="*/ 54 w 84"/>
              <a:gd name="T71" fmla="*/ 53 h 96"/>
              <a:gd name="T72" fmla="*/ 54 w 84"/>
              <a:gd name="T73" fmla="*/ 50 h 96"/>
              <a:gd name="T74" fmla="*/ 46 w 84"/>
              <a:gd name="T75" fmla="*/ 50 h 96"/>
              <a:gd name="T76" fmla="*/ 47 w 84"/>
              <a:gd name="T77" fmla="*/ 46 h 96"/>
              <a:gd name="T78" fmla="*/ 55 w 84"/>
              <a:gd name="T79" fmla="*/ 26 h 96"/>
              <a:gd name="T80" fmla="*/ 63 w 84"/>
              <a:gd name="T81" fmla="*/ 26 h 96"/>
              <a:gd name="T82" fmla="*/ 61 w 84"/>
              <a:gd name="T83" fmla="*/ 46 h 96"/>
              <a:gd name="T84" fmla="*/ 63 w 84"/>
              <a:gd name="T85" fmla="*/ 46 h 96"/>
              <a:gd name="T86" fmla="*/ 63 w 84"/>
              <a:gd name="T87" fmla="*/ 50 h 96"/>
              <a:gd name="T88" fmla="*/ 55 w 84"/>
              <a:gd name="T89" fmla="*/ 46 h 96"/>
              <a:gd name="T90" fmla="*/ 52 w 84"/>
              <a:gd name="T91" fmla="*/ 46 h 96"/>
              <a:gd name="T92" fmla="*/ 56 w 84"/>
              <a:gd name="T93" fmla="*/ 35 h 96"/>
              <a:gd name="T94" fmla="*/ 55 w 84"/>
              <a:gd name="T95" fmla="*/ 46 h 96"/>
              <a:gd name="T96" fmla="*/ 43 w 84"/>
              <a:gd name="T97" fmla="*/ 0 h 96"/>
              <a:gd name="T98" fmla="*/ 72 w 84"/>
              <a:gd name="T99" fmla="*/ 12 h 96"/>
              <a:gd name="T100" fmla="*/ 84 w 84"/>
              <a:gd name="T101" fmla="*/ 41 h 96"/>
              <a:gd name="T102" fmla="*/ 72 w 84"/>
              <a:gd name="T103" fmla="*/ 71 h 96"/>
              <a:gd name="T104" fmla="*/ 65 w 84"/>
              <a:gd name="T105" fmla="*/ 76 h 96"/>
              <a:gd name="T106" fmla="*/ 63 w 84"/>
              <a:gd name="T107" fmla="*/ 73 h 96"/>
              <a:gd name="T108" fmla="*/ 59 w 84"/>
              <a:gd name="T109" fmla="*/ 69 h 96"/>
              <a:gd name="T110" fmla="*/ 66 w 84"/>
              <a:gd name="T111" fmla="*/ 64 h 96"/>
              <a:gd name="T112" fmla="*/ 75 w 84"/>
              <a:gd name="T113" fmla="*/ 41 h 96"/>
              <a:gd name="T114" fmla="*/ 66 w 84"/>
              <a:gd name="T115" fmla="*/ 19 h 96"/>
              <a:gd name="T116" fmla="*/ 43 w 84"/>
              <a:gd name="T117" fmla="*/ 10 h 96"/>
              <a:gd name="T118" fmla="*/ 31 w 84"/>
              <a:gd name="T119" fmla="*/ 12 h 96"/>
              <a:gd name="T120" fmla="*/ 29 w 84"/>
              <a:gd name="T121" fmla="*/ 6 h 96"/>
              <a:gd name="T122" fmla="*/ 28 w 84"/>
              <a:gd name="T123" fmla="*/ 3 h 96"/>
              <a:gd name="T124" fmla="*/ 43 w 84"/>
              <a:gd name="T12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4" h="96">
                <a:moveTo>
                  <a:pt x="50" y="92"/>
                </a:moveTo>
                <a:cubicBezTo>
                  <a:pt x="52" y="88"/>
                  <a:pt x="55" y="84"/>
                  <a:pt x="57" y="81"/>
                </a:cubicBezTo>
                <a:cubicBezTo>
                  <a:pt x="58" y="79"/>
                  <a:pt x="58" y="77"/>
                  <a:pt x="56" y="75"/>
                </a:cubicBezTo>
                <a:cubicBezTo>
                  <a:pt x="52" y="71"/>
                  <a:pt x="48" y="67"/>
                  <a:pt x="43" y="63"/>
                </a:cubicBezTo>
                <a:cubicBezTo>
                  <a:pt x="41" y="61"/>
                  <a:pt x="40" y="61"/>
                  <a:pt x="38" y="62"/>
                </a:cubicBezTo>
                <a:cubicBezTo>
                  <a:pt x="35" y="63"/>
                  <a:pt x="33" y="65"/>
                  <a:pt x="30" y="67"/>
                </a:cubicBezTo>
                <a:cubicBezTo>
                  <a:pt x="21" y="53"/>
                  <a:pt x="19" y="45"/>
                  <a:pt x="17" y="35"/>
                </a:cubicBezTo>
                <a:cubicBezTo>
                  <a:pt x="20" y="34"/>
                  <a:pt x="23" y="32"/>
                  <a:pt x="26" y="31"/>
                </a:cubicBezTo>
                <a:cubicBezTo>
                  <a:pt x="27" y="30"/>
                  <a:pt x="28" y="28"/>
                  <a:pt x="27" y="25"/>
                </a:cubicBezTo>
                <a:cubicBezTo>
                  <a:pt x="26" y="20"/>
                  <a:pt x="24" y="14"/>
                  <a:pt x="22" y="8"/>
                </a:cubicBezTo>
                <a:cubicBezTo>
                  <a:pt x="22" y="6"/>
                  <a:pt x="20" y="4"/>
                  <a:pt x="18" y="4"/>
                </a:cubicBezTo>
                <a:cubicBezTo>
                  <a:pt x="14" y="5"/>
                  <a:pt x="9" y="5"/>
                  <a:pt x="4" y="6"/>
                </a:cubicBezTo>
                <a:cubicBezTo>
                  <a:pt x="0" y="6"/>
                  <a:pt x="0" y="7"/>
                  <a:pt x="0" y="10"/>
                </a:cubicBezTo>
                <a:cubicBezTo>
                  <a:pt x="1" y="46"/>
                  <a:pt x="15" y="78"/>
                  <a:pt x="43" y="94"/>
                </a:cubicBezTo>
                <a:cubicBezTo>
                  <a:pt x="46" y="96"/>
                  <a:pt x="47" y="96"/>
                  <a:pt x="50" y="92"/>
                </a:cubicBezTo>
                <a:close/>
                <a:moveTo>
                  <a:pt x="45" y="53"/>
                </a:moveTo>
                <a:cubicBezTo>
                  <a:pt x="32" y="53"/>
                  <a:pt x="32" y="53"/>
                  <a:pt x="32" y="53"/>
                </a:cubicBezTo>
                <a:cubicBezTo>
                  <a:pt x="32" y="50"/>
                  <a:pt x="32" y="50"/>
                  <a:pt x="32" y="50"/>
                </a:cubicBezTo>
                <a:cubicBezTo>
                  <a:pt x="40" y="38"/>
                  <a:pt x="40" y="38"/>
                  <a:pt x="40" y="38"/>
                </a:cubicBezTo>
                <a:cubicBezTo>
                  <a:pt x="41" y="36"/>
                  <a:pt x="42" y="34"/>
                  <a:pt x="42" y="32"/>
                </a:cubicBezTo>
                <a:cubicBezTo>
                  <a:pt x="42" y="31"/>
                  <a:pt x="42" y="30"/>
                  <a:pt x="41" y="30"/>
                </a:cubicBezTo>
                <a:cubicBezTo>
                  <a:pt x="40" y="30"/>
                  <a:pt x="40" y="31"/>
                  <a:pt x="40" y="31"/>
                </a:cubicBezTo>
                <a:cubicBezTo>
                  <a:pt x="39" y="36"/>
                  <a:pt x="39" y="36"/>
                  <a:pt x="39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1"/>
                  <a:pt x="34" y="31"/>
                  <a:pt x="34" y="31"/>
                </a:cubicBezTo>
                <a:cubicBezTo>
                  <a:pt x="35" y="28"/>
                  <a:pt x="37" y="26"/>
                  <a:pt x="42" y="26"/>
                </a:cubicBezTo>
                <a:cubicBezTo>
                  <a:pt x="44" y="26"/>
                  <a:pt x="46" y="27"/>
                  <a:pt x="47" y="28"/>
                </a:cubicBezTo>
                <a:cubicBezTo>
                  <a:pt x="48" y="29"/>
                  <a:pt x="48" y="31"/>
                  <a:pt x="47" y="34"/>
                </a:cubicBezTo>
                <a:cubicBezTo>
                  <a:pt x="47" y="35"/>
                  <a:pt x="47" y="36"/>
                  <a:pt x="47" y="37"/>
                </a:cubicBezTo>
                <a:cubicBezTo>
                  <a:pt x="38" y="50"/>
                  <a:pt x="38" y="50"/>
                  <a:pt x="38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5" y="53"/>
                  <a:pt x="45" y="53"/>
                  <a:pt x="45" y="53"/>
                </a:cubicBezTo>
                <a:close/>
                <a:moveTo>
                  <a:pt x="63" y="50"/>
                </a:moveTo>
                <a:cubicBezTo>
                  <a:pt x="60" y="50"/>
                  <a:pt x="60" y="50"/>
                  <a:pt x="60" y="50"/>
                </a:cubicBezTo>
                <a:cubicBezTo>
                  <a:pt x="60" y="53"/>
                  <a:pt x="60" y="53"/>
                  <a:pt x="60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4" y="50"/>
                  <a:pt x="54" y="50"/>
                  <a:pt x="54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7" y="46"/>
                  <a:pt x="47" y="46"/>
                  <a:pt x="47" y="46"/>
                </a:cubicBezTo>
                <a:cubicBezTo>
                  <a:pt x="55" y="26"/>
                  <a:pt x="55" y="26"/>
                  <a:pt x="55" y="26"/>
                </a:cubicBezTo>
                <a:cubicBezTo>
                  <a:pt x="63" y="26"/>
                  <a:pt x="63" y="26"/>
                  <a:pt x="63" y="26"/>
                </a:cubicBezTo>
                <a:cubicBezTo>
                  <a:pt x="61" y="46"/>
                  <a:pt x="61" y="46"/>
                  <a:pt x="61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3" y="50"/>
                  <a:pt x="63" y="50"/>
                  <a:pt x="63" y="50"/>
                </a:cubicBezTo>
                <a:close/>
                <a:moveTo>
                  <a:pt x="55" y="46"/>
                </a:moveTo>
                <a:cubicBezTo>
                  <a:pt x="52" y="46"/>
                  <a:pt x="52" y="46"/>
                  <a:pt x="52" y="46"/>
                </a:cubicBezTo>
                <a:cubicBezTo>
                  <a:pt x="56" y="35"/>
                  <a:pt x="56" y="35"/>
                  <a:pt x="56" y="35"/>
                </a:cubicBezTo>
                <a:cubicBezTo>
                  <a:pt x="55" y="46"/>
                  <a:pt x="55" y="46"/>
                  <a:pt x="55" y="46"/>
                </a:cubicBezTo>
                <a:close/>
                <a:moveTo>
                  <a:pt x="43" y="0"/>
                </a:moveTo>
                <a:cubicBezTo>
                  <a:pt x="54" y="0"/>
                  <a:pt x="65" y="5"/>
                  <a:pt x="72" y="12"/>
                </a:cubicBezTo>
                <a:cubicBezTo>
                  <a:pt x="80" y="20"/>
                  <a:pt x="84" y="30"/>
                  <a:pt x="84" y="41"/>
                </a:cubicBezTo>
                <a:cubicBezTo>
                  <a:pt x="84" y="53"/>
                  <a:pt x="80" y="63"/>
                  <a:pt x="72" y="71"/>
                </a:cubicBezTo>
                <a:cubicBezTo>
                  <a:pt x="70" y="73"/>
                  <a:pt x="68" y="75"/>
                  <a:pt x="65" y="76"/>
                </a:cubicBezTo>
                <a:cubicBezTo>
                  <a:pt x="65" y="75"/>
                  <a:pt x="64" y="74"/>
                  <a:pt x="63" y="73"/>
                </a:cubicBezTo>
                <a:cubicBezTo>
                  <a:pt x="59" y="69"/>
                  <a:pt x="59" y="69"/>
                  <a:pt x="59" y="69"/>
                </a:cubicBezTo>
                <a:cubicBezTo>
                  <a:pt x="61" y="68"/>
                  <a:pt x="64" y="66"/>
                  <a:pt x="66" y="64"/>
                </a:cubicBezTo>
                <a:cubicBezTo>
                  <a:pt x="71" y="58"/>
                  <a:pt x="75" y="50"/>
                  <a:pt x="75" y="41"/>
                </a:cubicBezTo>
                <a:cubicBezTo>
                  <a:pt x="75" y="33"/>
                  <a:pt x="71" y="25"/>
                  <a:pt x="66" y="19"/>
                </a:cubicBezTo>
                <a:cubicBezTo>
                  <a:pt x="60" y="13"/>
                  <a:pt x="52" y="10"/>
                  <a:pt x="43" y="10"/>
                </a:cubicBezTo>
                <a:cubicBezTo>
                  <a:pt x="39" y="10"/>
                  <a:pt x="35" y="11"/>
                  <a:pt x="31" y="12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5"/>
                  <a:pt x="28" y="4"/>
                  <a:pt x="28" y="3"/>
                </a:cubicBezTo>
                <a:cubicBezTo>
                  <a:pt x="33" y="1"/>
                  <a:pt x="38" y="0"/>
                  <a:pt x="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08" name="Freeform 1107"/>
          <p:cNvSpPr>
            <a:spLocks noEditPoints="1"/>
          </p:cNvSpPr>
          <p:nvPr/>
        </p:nvSpPr>
        <p:spPr bwMode="auto">
          <a:xfrm>
            <a:off x="6258563" y="4073331"/>
            <a:ext cx="320983" cy="506932"/>
          </a:xfrm>
          <a:custGeom>
            <a:avLst/>
            <a:gdLst>
              <a:gd name="T0" fmla="*/ 57 w 67"/>
              <a:gd name="T1" fmla="*/ 10 h 106"/>
              <a:gd name="T2" fmla="*/ 62 w 67"/>
              <a:gd name="T3" fmla="*/ 51 h 106"/>
              <a:gd name="T4" fmla="*/ 51 w 67"/>
              <a:gd name="T5" fmla="*/ 66 h 106"/>
              <a:gd name="T6" fmla="*/ 55 w 67"/>
              <a:gd name="T7" fmla="*/ 65 h 106"/>
              <a:gd name="T8" fmla="*/ 57 w 67"/>
              <a:gd name="T9" fmla="*/ 73 h 106"/>
              <a:gd name="T10" fmla="*/ 56 w 67"/>
              <a:gd name="T11" fmla="*/ 80 h 106"/>
              <a:gd name="T12" fmla="*/ 57 w 67"/>
              <a:gd name="T13" fmla="*/ 86 h 106"/>
              <a:gd name="T14" fmla="*/ 55 w 67"/>
              <a:gd name="T15" fmla="*/ 93 h 106"/>
              <a:gd name="T16" fmla="*/ 15 w 67"/>
              <a:gd name="T17" fmla="*/ 97 h 106"/>
              <a:gd name="T18" fmla="*/ 12 w 67"/>
              <a:gd name="T19" fmla="*/ 95 h 106"/>
              <a:gd name="T20" fmla="*/ 12 w 67"/>
              <a:gd name="T21" fmla="*/ 83 h 106"/>
              <a:gd name="T22" fmla="*/ 12 w 67"/>
              <a:gd name="T23" fmla="*/ 82 h 106"/>
              <a:gd name="T24" fmla="*/ 12 w 67"/>
              <a:gd name="T25" fmla="*/ 71 h 106"/>
              <a:gd name="T26" fmla="*/ 15 w 67"/>
              <a:gd name="T27" fmla="*/ 69 h 106"/>
              <a:gd name="T28" fmla="*/ 16 w 67"/>
              <a:gd name="T29" fmla="*/ 63 h 106"/>
              <a:gd name="T30" fmla="*/ 0 w 67"/>
              <a:gd name="T31" fmla="*/ 34 h 106"/>
              <a:gd name="T32" fmla="*/ 33 w 67"/>
              <a:gd name="T33" fmla="*/ 0 h 106"/>
              <a:gd name="T34" fmla="*/ 28 w 67"/>
              <a:gd name="T35" fmla="*/ 41 h 106"/>
              <a:gd name="T36" fmla="*/ 30 w 67"/>
              <a:gd name="T37" fmla="*/ 39 h 106"/>
              <a:gd name="T38" fmla="*/ 33 w 67"/>
              <a:gd name="T39" fmla="*/ 41 h 106"/>
              <a:gd name="T40" fmla="*/ 36 w 67"/>
              <a:gd name="T41" fmla="*/ 39 h 106"/>
              <a:gd name="T42" fmla="*/ 39 w 67"/>
              <a:gd name="T43" fmla="*/ 41 h 106"/>
              <a:gd name="T44" fmla="*/ 43 w 67"/>
              <a:gd name="T45" fmla="*/ 38 h 106"/>
              <a:gd name="T46" fmla="*/ 39 w 67"/>
              <a:gd name="T47" fmla="*/ 52 h 106"/>
              <a:gd name="T48" fmla="*/ 44 w 67"/>
              <a:gd name="T49" fmla="*/ 66 h 106"/>
              <a:gd name="T50" fmla="*/ 44 w 67"/>
              <a:gd name="T51" fmla="*/ 58 h 106"/>
              <a:gd name="T52" fmla="*/ 56 w 67"/>
              <a:gd name="T53" fmla="*/ 47 h 106"/>
              <a:gd name="T54" fmla="*/ 52 w 67"/>
              <a:gd name="T55" fmla="*/ 15 h 106"/>
              <a:gd name="T56" fmla="*/ 15 w 67"/>
              <a:gd name="T57" fmla="*/ 15 h 106"/>
              <a:gd name="T58" fmla="*/ 11 w 67"/>
              <a:gd name="T59" fmla="*/ 48 h 106"/>
              <a:gd name="T60" fmla="*/ 23 w 67"/>
              <a:gd name="T61" fmla="*/ 59 h 106"/>
              <a:gd name="T62" fmla="*/ 23 w 67"/>
              <a:gd name="T63" fmla="*/ 67 h 106"/>
              <a:gd name="T64" fmla="*/ 29 w 67"/>
              <a:gd name="T65" fmla="*/ 52 h 106"/>
              <a:gd name="T66" fmla="*/ 25 w 67"/>
              <a:gd name="T67" fmla="*/ 38 h 106"/>
              <a:gd name="T68" fmla="*/ 40 w 67"/>
              <a:gd name="T69" fmla="*/ 43 h 106"/>
              <a:gd name="T70" fmla="*/ 36 w 67"/>
              <a:gd name="T71" fmla="*/ 42 h 106"/>
              <a:gd name="T72" fmla="*/ 30 w 67"/>
              <a:gd name="T73" fmla="*/ 42 h 106"/>
              <a:gd name="T74" fmla="*/ 27 w 67"/>
              <a:gd name="T75" fmla="*/ 42 h 106"/>
              <a:gd name="T76" fmla="*/ 32 w 67"/>
              <a:gd name="T77" fmla="*/ 51 h 106"/>
              <a:gd name="T78" fmla="*/ 32 w 67"/>
              <a:gd name="T79" fmla="*/ 67 h 106"/>
              <a:gd name="T80" fmla="*/ 35 w 67"/>
              <a:gd name="T81" fmla="*/ 51 h 106"/>
              <a:gd name="T82" fmla="*/ 35 w 67"/>
              <a:gd name="T83" fmla="*/ 50 h 106"/>
              <a:gd name="T84" fmla="*/ 43 w 67"/>
              <a:gd name="T85" fmla="*/ 96 h 106"/>
              <a:gd name="T86" fmla="*/ 34 w 67"/>
              <a:gd name="T87" fmla="*/ 106 h 106"/>
              <a:gd name="T88" fmla="*/ 43 w 67"/>
              <a:gd name="T89" fmla="*/ 96 h 106"/>
              <a:gd name="T90" fmla="*/ 17 w 67"/>
              <a:gd name="T91" fmla="*/ 88 h 106"/>
              <a:gd name="T92" fmla="*/ 17 w 67"/>
              <a:gd name="T93" fmla="*/ 90 h 106"/>
              <a:gd name="T94" fmla="*/ 50 w 67"/>
              <a:gd name="T95" fmla="*/ 86 h 106"/>
              <a:gd name="T96" fmla="*/ 50 w 67"/>
              <a:gd name="T97" fmla="*/ 73 h 106"/>
              <a:gd name="T98" fmla="*/ 17 w 67"/>
              <a:gd name="T99" fmla="*/ 77 h 106"/>
              <a:gd name="T100" fmla="*/ 50 w 67"/>
              <a:gd name="T101" fmla="*/ 74 h 106"/>
              <a:gd name="T102" fmla="*/ 50 w 67"/>
              <a:gd name="T103" fmla="*/ 7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09" name="Freeform 1108"/>
          <p:cNvSpPr>
            <a:spLocks noEditPoints="1"/>
          </p:cNvSpPr>
          <p:nvPr/>
        </p:nvSpPr>
        <p:spPr bwMode="auto">
          <a:xfrm>
            <a:off x="6201008" y="3028616"/>
            <a:ext cx="436094" cy="444950"/>
          </a:xfrm>
          <a:custGeom>
            <a:avLst/>
            <a:gdLst>
              <a:gd name="T0" fmla="*/ 87 w 91"/>
              <a:gd name="T1" fmla="*/ 39 h 93"/>
              <a:gd name="T2" fmla="*/ 91 w 91"/>
              <a:gd name="T3" fmla="*/ 46 h 93"/>
              <a:gd name="T4" fmla="*/ 91 w 91"/>
              <a:gd name="T5" fmla="*/ 83 h 93"/>
              <a:gd name="T6" fmla="*/ 81 w 91"/>
              <a:gd name="T7" fmla="*/ 93 h 93"/>
              <a:gd name="T8" fmla="*/ 10 w 91"/>
              <a:gd name="T9" fmla="*/ 93 h 93"/>
              <a:gd name="T10" fmla="*/ 0 w 91"/>
              <a:gd name="T11" fmla="*/ 83 h 93"/>
              <a:gd name="T12" fmla="*/ 0 w 91"/>
              <a:gd name="T13" fmla="*/ 46 h 93"/>
              <a:gd name="T14" fmla="*/ 3 w 91"/>
              <a:gd name="T15" fmla="*/ 40 h 93"/>
              <a:gd name="T16" fmla="*/ 3 w 91"/>
              <a:gd name="T17" fmla="*/ 40 h 93"/>
              <a:gd name="T18" fmla="*/ 3 w 91"/>
              <a:gd name="T19" fmla="*/ 40 h 93"/>
              <a:gd name="T20" fmla="*/ 3 w 91"/>
              <a:gd name="T21" fmla="*/ 39 h 93"/>
              <a:gd name="T22" fmla="*/ 40 w 91"/>
              <a:gd name="T23" fmla="*/ 3 h 93"/>
              <a:gd name="T24" fmla="*/ 51 w 91"/>
              <a:gd name="T25" fmla="*/ 3 h 93"/>
              <a:gd name="T26" fmla="*/ 87 w 91"/>
              <a:gd name="T27" fmla="*/ 39 h 93"/>
              <a:gd name="T28" fmla="*/ 16 w 91"/>
              <a:gd name="T29" fmla="*/ 30 h 93"/>
              <a:gd name="T30" fmla="*/ 16 w 91"/>
              <a:gd name="T31" fmla="*/ 52 h 93"/>
              <a:gd name="T32" fmla="*/ 46 w 91"/>
              <a:gd name="T33" fmla="*/ 75 h 93"/>
              <a:gd name="T34" fmla="*/ 73 w 91"/>
              <a:gd name="T35" fmla="*/ 54 h 93"/>
              <a:gd name="T36" fmla="*/ 73 w 91"/>
              <a:gd name="T37" fmla="*/ 30 h 93"/>
              <a:gd name="T38" fmla="*/ 16 w 91"/>
              <a:gd name="T39" fmla="*/ 30 h 93"/>
              <a:gd name="T40" fmla="*/ 26 w 91"/>
              <a:gd name="T41" fmla="*/ 35 h 93"/>
              <a:gd name="T42" fmla="*/ 26 w 91"/>
              <a:gd name="T43" fmla="*/ 39 h 93"/>
              <a:gd name="T44" fmla="*/ 64 w 91"/>
              <a:gd name="T45" fmla="*/ 39 h 93"/>
              <a:gd name="T46" fmla="*/ 64 w 91"/>
              <a:gd name="T47" fmla="*/ 35 h 93"/>
              <a:gd name="T48" fmla="*/ 26 w 91"/>
              <a:gd name="T49" fmla="*/ 35 h 93"/>
              <a:gd name="T50" fmla="*/ 26 w 91"/>
              <a:gd name="T51" fmla="*/ 51 h 93"/>
              <a:gd name="T52" fmla="*/ 26 w 91"/>
              <a:gd name="T53" fmla="*/ 55 h 93"/>
              <a:gd name="T54" fmla="*/ 64 w 91"/>
              <a:gd name="T55" fmla="*/ 55 h 93"/>
              <a:gd name="T56" fmla="*/ 64 w 91"/>
              <a:gd name="T57" fmla="*/ 51 h 93"/>
              <a:gd name="T58" fmla="*/ 26 w 91"/>
              <a:gd name="T59" fmla="*/ 51 h 93"/>
              <a:gd name="T60" fmla="*/ 26 w 91"/>
              <a:gd name="T61" fmla="*/ 43 h 93"/>
              <a:gd name="T62" fmla="*/ 26 w 91"/>
              <a:gd name="T63" fmla="*/ 47 h 93"/>
              <a:gd name="T64" fmla="*/ 64 w 91"/>
              <a:gd name="T65" fmla="*/ 47 h 93"/>
              <a:gd name="T66" fmla="*/ 64 w 91"/>
              <a:gd name="T67" fmla="*/ 43 h 93"/>
              <a:gd name="T68" fmla="*/ 26 w 91"/>
              <a:gd name="T69" fmla="*/ 43 h 93"/>
              <a:gd name="T70" fmla="*/ 10 w 91"/>
              <a:gd name="T71" fmla="*/ 87 h 93"/>
              <a:gd name="T72" fmla="*/ 28 w 91"/>
              <a:gd name="T73" fmla="*/ 70 h 93"/>
              <a:gd name="T74" fmla="*/ 28 w 91"/>
              <a:gd name="T75" fmla="*/ 67 h 93"/>
              <a:gd name="T76" fmla="*/ 26 w 91"/>
              <a:gd name="T77" fmla="*/ 67 h 93"/>
              <a:gd name="T78" fmla="*/ 8 w 91"/>
              <a:gd name="T79" fmla="*/ 84 h 93"/>
              <a:gd name="T80" fmla="*/ 8 w 91"/>
              <a:gd name="T81" fmla="*/ 87 h 93"/>
              <a:gd name="T82" fmla="*/ 10 w 91"/>
              <a:gd name="T83" fmla="*/ 87 h 93"/>
              <a:gd name="T84" fmla="*/ 85 w 91"/>
              <a:gd name="T85" fmla="*/ 84 h 93"/>
              <a:gd name="T86" fmla="*/ 67 w 91"/>
              <a:gd name="T87" fmla="*/ 67 h 93"/>
              <a:gd name="T88" fmla="*/ 64 w 91"/>
              <a:gd name="T89" fmla="*/ 67 h 93"/>
              <a:gd name="T90" fmla="*/ 64 w 91"/>
              <a:gd name="T91" fmla="*/ 70 h 93"/>
              <a:gd name="T92" fmla="*/ 82 w 91"/>
              <a:gd name="T93" fmla="*/ 87 h 93"/>
              <a:gd name="T94" fmla="*/ 85 w 91"/>
              <a:gd name="T95" fmla="*/ 87 h 93"/>
              <a:gd name="T96" fmla="*/ 85 w 91"/>
              <a:gd name="T97" fmla="*/ 8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93">
                <a:moveTo>
                  <a:pt x="87" y="39"/>
                </a:moveTo>
                <a:cubicBezTo>
                  <a:pt x="89" y="40"/>
                  <a:pt x="91" y="43"/>
                  <a:pt x="91" y="46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9"/>
                  <a:pt x="86" y="93"/>
                  <a:pt x="81" y="93"/>
                </a:cubicBezTo>
                <a:cubicBezTo>
                  <a:pt x="10" y="93"/>
                  <a:pt x="10" y="93"/>
                  <a:pt x="10" y="93"/>
                </a:cubicBezTo>
                <a:cubicBezTo>
                  <a:pt x="5" y="93"/>
                  <a:pt x="0" y="89"/>
                  <a:pt x="0" y="8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4"/>
                  <a:pt x="1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39"/>
                </a:cubicBezTo>
                <a:cubicBezTo>
                  <a:pt x="40" y="3"/>
                  <a:pt x="40" y="3"/>
                  <a:pt x="40" y="3"/>
                </a:cubicBezTo>
                <a:cubicBezTo>
                  <a:pt x="43" y="0"/>
                  <a:pt x="47" y="0"/>
                  <a:pt x="51" y="3"/>
                </a:cubicBezTo>
                <a:cubicBezTo>
                  <a:pt x="87" y="39"/>
                  <a:pt x="87" y="39"/>
                  <a:pt x="87" y="39"/>
                </a:cubicBezTo>
                <a:close/>
                <a:moveTo>
                  <a:pt x="16" y="30"/>
                </a:moveTo>
                <a:cubicBezTo>
                  <a:pt x="16" y="52"/>
                  <a:pt x="16" y="52"/>
                  <a:pt x="16" y="52"/>
                </a:cubicBezTo>
                <a:cubicBezTo>
                  <a:pt x="46" y="75"/>
                  <a:pt x="46" y="75"/>
                  <a:pt x="46" y="75"/>
                </a:cubicBezTo>
                <a:cubicBezTo>
                  <a:pt x="73" y="54"/>
                  <a:pt x="73" y="54"/>
                  <a:pt x="73" y="54"/>
                </a:cubicBezTo>
                <a:cubicBezTo>
                  <a:pt x="73" y="30"/>
                  <a:pt x="73" y="30"/>
                  <a:pt x="73" y="30"/>
                </a:cubicBezTo>
                <a:cubicBezTo>
                  <a:pt x="16" y="30"/>
                  <a:pt x="16" y="30"/>
                  <a:pt x="16" y="30"/>
                </a:cubicBezTo>
                <a:close/>
                <a:moveTo>
                  <a:pt x="26" y="35"/>
                </a:moveTo>
                <a:cubicBezTo>
                  <a:pt x="26" y="39"/>
                  <a:pt x="26" y="39"/>
                  <a:pt x="26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35"/>
                  <a:pt x="64" y="35"/>
                  <a:pt x="64" y="35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6" y="51"/>
                </a:moveTo>
                <a:cubicBezTo>
                  <a:pt x="26" y="55"/>
                  <a:pt x="26" y="55"/>
                  <a:pt x="26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64" y="51"/>
                  <a:pt x="64" y="51"/>
                  <a:pt x="64" y="51"/>
                </a:cubicBezTo>
                <a:cubicBezTo>
                  <a:pt x="26" y="51"/>
                  <a:pt x="26" y="51"/>
                  <a:pt x="26" y="51"/>
                </a:cubicBezTo>
                <a:close/>
                <a:moveTo>
                  <a:pt x="26" y="43"/>
                </a:moveTo>
                <a:cubicBezTo>
                  <a:pt x="26" y="47"/>
                  <a:pt x="26" y="47"/>
                  <a:pt x="26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3"/>
                  <a:pt x="64" y="43"/>
                  <a:pt x="64" y="43"/>
                </a:cubicBezTo>
                <a:cubicBezTo>
                  <a:pt x="26" y="43"/>
                  <a:pt x="26" y="43"/>
                  <a:pt x="26" y="43"/>
                </a:cubicBezTo>
                <a:close/>
                <a:moveTo>
                  <a:pt x="10" y="87"/>
                </a:moveTo>
                <a:cubicBezTo>
                  <a:pt x="28" y="70"/>
                  <a:pt x="28" y="70"/>
                  <a:pt x="28" y="70"/>
                </a:cubicBezTo>
                <a:cubicBezTo>
                  <a:pt x="29" y="69"/>
                  <a:pt x="29" y="68"/>
                  <a:pt x="28" y="67"/>
                </a:cubicBezTo>
                <a:cubicBezTo>
                  <a:pt x="28" y="66"/>
                  <a:pt x="27" y="66"/>
                  <a:pt x="26" y="67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5"/>
                  <a:pt x="7" y="86"/>
                  <a:pt x="8" y="87"/>
                </a:cubicBezTo>
                <a:cubicBezTo>
                  <a:pt x="8" y="88"/>
                  <a:pt x="10" y="88"/>
                  <a:pt x="10" y="87"/>
                </a:cubicBezTo>
                <a:close/>
                <a:moveTo>
                  <a:pt x="85" y="84"/>
                </a:moveTo>
                <a:cubicBezTo>
                  <a:pt x="67" y="67"/>
                  <a:pt x="67" y="67"/>
                  <a:pt x="67" y="67"/>
                </a:cubicBezTo>
                <a:cubicBezTo>
                  <a:pt x="66" y="66"/>
                  <a:pt x="65" y="66"/>
                  <a:pt x="64" y="67"/>
                </a:cubicBezTo>
                <a:cubicBezTo>
                  <a:pt x="63" y="68"/>
                  <a:pt x="63" y="69"/>
                  <a:pt x="64" y="70"/>
                </a:cubicBezTo>
                <a:cubicBezTo>
                  <a:pt x="82" y="87"/>
                  <a:pt x="82" y="87"/>
                  <a:pt x="82" y="87"/>
                </a:cubicBezTo>
                <a:cubicBezTo>
                  <a:pt x="83" y="88"/>
                  <a:pt x="84" y="88"/>
                  <a:pt x="85" y="87"/>
                </a:cubicBezTo>
                <a:cubicBezTo>
                  <a:pt x="85" y="86"/>
                  <a:pt x="85" y="85"/>
                  <a:pt x="85" y="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10" name="Freeform 1109"/>
          <p:cNvSpPr>
            <a:spLocks noEditPoints="1"/>
          </p:cNvSpPr>
          <p:nvPr/>
        </p:nvSpPr>
        <p:spPr bwMode="auto">
          <a:xfrm>
            <a:off x="8913478" y="4195083"/>
            <a:ext cx="566702" cy="263429"/>
          </a:xfrm>
          <a:custGeom>
            <a:avLst/>
            <a:gdLst>
              <a:gd name="T0" fmla="*/ 49 w 256"/>
              <a:gd name="T1" fmla="*/ 0 h 119"/>
              <a:gd name="T2" fmla="*/ 49 w 256"/>
              <a:gd name="T3" fmla="*/ 0 h 119"/>
              <a:gd name="T4" fmla="*/ 51 w 256"/>
              <a:gd name="T5" fmla="*/ 0 h 119"/>
              <a:gd name="T6" fmla="*/ 51 w 256"/>
              <a:gd name="T7" fmla="*/ 0 h 119"/>
              <a:gd name="T8" fmla="*/ 151 w 256"/>
              <a:gd name="T9" fmla="*/ 0 h 119"/>
              <a:gd name="T10" fmla="*/ 170 w 256"/>
              <a:gd name="T11" fmla="*/ 22 h 119"/>
              <a:gd name="T12" fmla="*/ 215 w 256"/>
              <a:gd name="T13" fmla="*/ 22 h 119"/>
              <a:gd name="T14" fmla="*/ 256 w 256"/>
              <a:gd name="T15" fmla="*/ 67 h 119"/>
              <a:gd name="T16" fmla="*/ 243 w 256"/>
              <a:gd name="T17" fmla="*/ 67 h 119"/>
              <a:gd name="T18" fmla="*/ 243 w 256"/>
              <a:gd name="T19" fmla="*/ 110 h 119"/>
              <a:gd name="T20" fmla="*/ 243 w 256"/>
              <a:gd name="T21" fmla="*/ 119 h 119"/>
              <a:gd name="T22" fmla="*/ 235 w 256"/>
              <a:gd name="T23" fmla="*/ 119 h 119"/>
              <a:gd name="T24" fmla="*/ 17 w 256"/>
              <a:gd name="T25" fmla="*/ 119 h 119"/>
              <a:gd name="T26" fmla="*/ 10 w 256"/>
              <a:gd name="T27" fmla="*/ 119 h 119"/>
              <a:gd name="T28" fmla="*/ 10 w 256"/>
              <a:gd name="T29" fmla="*/ 110 h 119"/>
              <a:gd name="T30" fmla="*/ 10 w 256"/>
              <a:gd name="T31" fmla="*/ 67 h 119"/>
              <a:gd name="T32" fmla="*/ 6 w 256"/>
              <a:gd name="T33" fmla="*/ 67 h 119"/>
              <a:gd name="T34" fmla="*/ 0 w 256"/>
              <a:gd name="T35" fmla="*/ 54 h 119"/>
              <a:gd name="T36" fmla="*/ 49 w 256"/>
              <a:gd name="T37" fmla="*/ 2 h 119"/>
              <a:gd name="T38" fmla="*/ 49 w 256"/>
              <a:gd name="T39" fmla="*/ 0 h 119"/>
              <a:gd name="T40" fmla="*/ 49 w 256"/>
              <a:gd name="T41" fmla="*/ 0 h 119"/>
              <a:gd name="T42" fmla="*/ 204 w 256"/>
              <a:gd name="T43" fmla="*/ 67 h 119"/>
              <a:gd name="T44" fmla="*/ 204 w 256"/>
              <a:gd name="T45" fmla="*/ 89 h 119"/>
              <a:gd name="T46" fmla="*/ 187 w 256"/>
              <a:gd name="T47" fmla="*/ 89 h 119"/>
              <a:gd name="T48" fmla="*/ 187 w 256"/>
              <a:gd name="T49" fmla="*/ 67 h 119"/>
              <a:gd name="T50" fmla="*/ 170 w 256"/>
              <a:gd name="T51" fmla="*/ 67 h 119"/>
              <a:gd name="T52" fmla="*/ 159 w 256"/>
              <a:gd name="T53" fmla="*/ 54 h 119"/>
              <a:gd name="T54" fmla="*/ 97 w 256"/>
              <a:gd name="T55" fmla="*/ 54 h 119"/>
              <a:gd name="T56" fmla="*/ 60 w 256"/>
              <a:gd name="T57" fmla="*/ 13 h 119"/>
              <a:gd name="T58" fmla="*/ 23 w 256"/>
              <a:gd name="T59" fmla="*/ 52 h 119"/>
              <a:gd name="T60" fmla="*/ 26 w 256"/>
              <a:gd name="T61" fmla="*/ 52 h 119"/>
              <a:gd name="T62" fmla="*/ 26 w 256"/>
              <a:gd name="T63" fmla="*/ 60 h 119"/>
              <a:gd name="T64" fmla="*/ 26 w 256"/>
              <a:gd name="T65" fmla="*/ 101 h 119"/>
              <a:gd name="T66" fmla="*/ 101 w 256"/>
              <a:gd name="T67" fmla="*/ 101 h 119"/>
              <a:gd name="T68" fmla="*/ 101 w 256"/>
              <a:gd name="T69" fmla="*/ 63 h 119"/>
              <a:gd name="T70" fmla="*/ 123 w 256"/>
              <a:gd name="T71" fmla="*/ 63 h 119"/>
              <a:gd name="T72" fmla="*/ 123 w 256"/>
              <a:gd name="T73" fmla="*/ 101 h 119"/>
              <a:gd name="T74" fmla="*/ 228 w 256"/>
              <a:gd name="T75" fmla="*/ 101 h 119"/>
              <a:gd name="T76" fmla="*/ 226 w 256"/>
              <a:gd name="T77" fmla="*/ 67 h 119"/>
              <a:gd name="T78" fmla="*/ 204 w 256"/>
              <a:gd name="T79" fmla="*/ 67 h 119"/>
              <a:gd name="T80" fmla="*/ 204 w 256"/>
              <a:gd name="T81" fmla="*/ 67 h 119"/>
              <a:gd name="T82" fmla="*/ 140 w 256"/>
              <a:gd name="T83" fmla="*/ 65 h 119"/>
              <a:gd name="T84" fmla="*/ 140 w 256"/>
              <a:gd name="T85" fmla="*/ 89 h 119"/>
              <a:gd name="T86" fmla="*/ 157 w 256"/>
              <a:gd name="T87" fmla="*/ 89 h 119"/>
              <a:gd name="T88" fmla="*/ 157 w 256"/>
              <a:gd name="T89" fmla="*/ 65 h 119"/>
              <a:gd name="T90" fmla="*/ 140 w 256"/>
              <a:gd name="T91" fmla="*/ 65 h 119"/>
              <a:gd name="T92" fmla="*/ 140 w 256"/>
              <a:gd name="T93" fmla="*/ 65 h 119"/>
              <a:gd name="T94" fmla="*/ 49 w 256"/>
              <a:gd name="T95" fmla="*/ 65 h 119"/>
              <a:gd name="T96" fmla="*/ 49 w 256"/>
              <a:gd name="T97" fmla="*/ 89 h 119"/>
              <a:gd name="T98" fmla="*/ 66 w 256"/>
              <a:gd name="T99" fmla="*/ 89 h 119"/>
              <a:gd name="T100" fmla="*/ 66 w 256"/>
              <a:gd name="T101" fmla="*/ 65 h 119"/>
              <a:gd name="T102" fmla="*/ 49 w 256"/>
              <a:gd name="T103" fmla="*/ 65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56" h="119">
                <a:moveTo>
                  <a:pt x="49" y="0"/>
                </a:moveTo>
                <a:lnTo>
                  <a:pt x="49" y="0"/>
                </a:lnTo>
                <a:lnTo>
                  <a:pt x="51" y="0"/>
                </a:lnTo>
                <a:lnTo>
                  <a:pt x="51" y="0"/>
                </a:lnTo>
                <a:lnTo>
                  <a:pt x="151" y="0"/>
                </a:lnTo>
                <a:lnTo>
                  <a:pt x="170" y="22"/>
                </a:lnTo>
                <a:lnTo>
                  <a:pt x="215" y="22"/>
                </a:lnTo>
                <a:lnTo>
                  <a:pt x="256" y="67"/>
                </a:lnTo>
                <a:lnTo>
                  <a:pt x="243" y="67"/>
                </a:lnTo>
                <a:lnTo>
                  <a:pt x="243" y="110"/>
                </a:lnTo>
                <a:lnTo>
                  <a:pt x="243" y="119"/>
                </a:lnTo>
                <a:lnTo>
                  <a:pt x="235" y="119"/>
                </a:lnTo>
                <a:lnTo>
                  <a:pt x="17" y="119"/>
                </a:lnTo>
                <a:lnTo>
                  <a:pt x="10" y="119"/>
                </a:lnTo>
                <a:lnTo>
                  <a:pt x="10" y="110"/>
                </a:lnTo>
                <a:lnTo>
                  <a:pt x="10" y="67"/>
                </a:lnTo>
                <a:lnTo>
                  <a:pt x="6" y="67"/>
                </a:lnTo>
                <a:lnTo>
                  <a:pt x="0" y="54"/>
                </a:lnTo>
                <a:lnTo>
                  <a:pt x="49" y="2"/>
                </a:lnTo>
                <a:lnTo>
                  <a:pt x="49" y="0"/>
                </a:lnTo>
                <a:lnTo>
                  <a:pt x="49" y="0"/>
                </a:lnTo>
                <a:close/>
                <a:moveTo>
                  <a:pt x="204" y="67"/>
                </a:moveTo>
                <a:lnTo>
                  <a:pt x="204" y="89"/>
                </a:lnTo>
                <a:lnTo>
                  <a:pt x="187" y="89"/>
                </a:lnTo>
                <a:lnTo>
                  <a:pt x="187" y="67"/>
                </a:lnTo>
                <a:lnTo>
                  <a:pt x="170" y="67"/>
                </a:lnTo>
                <a:lnTo>
                  <a:pt x="159" y="54"/>
                </a:lnTo>
                <a:lnTo>
                  <a:pt x="97" y="54"/>
                </a:lnTo>
                <a:lnTo>
                  <a:pt x="60" y="13"/>
                </a:lnTo>
                <a:lnTo>
                  <a:pt x="23" y="52"/>
                </a:lnTo>
                <a:lnTo>
                  <a:pt x="26" y="52"/>
                </a:lnTo>
                <a:lnTo>
                  <a:pt x="26" y="60"/>
                </a:lnTo>
                <a:lnTo>
                  <a:pt x="26" y="101"/>
                </a:lnTo>
                <a:lnTo>
                  <a:pt x="101" y="101"/>
                </a:lnTo>
                <a:lnTo>
                  <a:pt x="101" y="63"/>
                </a:lnTo>
                <a:lnTo>
                  <a:pt x="123" y="63"/>
                </a:lnTo>
                <a:lnTo>
                  <a:pt x="123" y="101"/>
                </a:lnTo>
                <a:lnTo>
                  <a:pt x="228" y="101"/>
                </a:lnTo>
                <a:lnTo>
                  <a:pt x="226" y="67"/>
                </a:lnTo>
                <a:lnTo>
                  <a:pt x="204" y="67"/>
                </a:lnTo>
                <a:lnTo>
                  <a:pt x="204" y="67"/>
                </a:lnTo>
                <a:close/>
                <a:moveTo>
                  <a:pt x="140" y="65"/>
                </a:moveTo>
                <a:lnTo>
                  <a:pt x="140" y="89"/>
                </a:lnTo>
                <a:lnTo>
                  <a:pt x="157" y="89"/>
                </a:lnTo>
                <a:lnTo>
                  <a:pt x="157" y="65"/>
                </a:lnTo>
                <a:lnTo>
                  <a:pt x="140" y="65"/>
                </a:lnTo>
                <a:lnTo>
                  <a:pt x="140" y="65"/>
                </a:lnTo>
                <a:close/>
                <a:moveTo>
                  <a:pt x="49" y="65"/>
                </a:moveTo>
                <a:lnTo>
                  <a:pt x="49" y="89"/>
                </a:lnTo>
                <a:lnTo>
                  <a:pt x="66" y="89"/>
                </a:lnTo>
                <a:lnTo>
                  <a:pt x="66" y="65"/>
                </a:lnTo>
                <a:lnTo>
                  <a:pt x="49" y="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11" name="Freeform 1110"/>
          <p:cNvSpPr>
            <a:spLocks noEditPoints="1"/>
          </p:cNvSpPr>
          <p:nvPr/>
        </p:nvSpPr>
        <p:spPr bwMode="auto">
          <a:xfrm>
            <a:off x="9038757" y="2991585"/>
            <a:ext cx="441422" cy="514011"/>
          </a:xfrm>
          <a:custGeom>
            <a:avLst/>
            <a:gdLst>
              <a:gd name="T0" fmla="*/ 233 w 233"/>
              <a:gd name="T1" fmla="*/ 118 h 271"/>
              <a:gd name="T2" fmla="*/ 205 w 233"/>
              <a:gd name="T3" fmla="*/ 262 h 271"/>
              <a:gd name="T4" fmla="*/ 200 w 233"/>
              <a:gd name="T5" fmla="*/ 271 h 271"/>
              <a:gd name="T6" fmla="*/ 175 w 233"/>
              <a:gd name="T7" fmla="*/ 262 h 271"/>
              <a:gd name="T8" fmla="*/ 57 w 233"/>
              <a:gd name="T9" fmla="*/ 271 h 271"/>
              <a:gd name="T10" fmla="*/ 32 w 233"/>
              <a:gd name="T11" fmla="*/ 262 h 271"/>
              <a:gd name="T12" fmla="*/ 0 w 233"/>
              <a:gd name="T13" fmla="*/ 234 h 271"/>
              <a:gd name="T14" fmla="*/ 28 w 233"/>
              <a:gd name="T15" fmla="*/ 90 h 271"/>
              <a:gd name="T16" fmla="*/ 56 w 233"/>
              <a:gd name="T17" fmla="*/ 20 h 271"/>
              <a:gd name="T18" fmla="*/ 122 w 233"/>
              <a:gd name="T19" fmla="*/ 0 h 271"/>
              <a:gd name="T20" fmla="*/ 103 w 233"/>
              <a:gd name="T21" fmla="*/ 65 h 271"/>
              <a:gd name="T22" fmla="*/ 61 w 233"/>
              <a:gd name="T23" fmla="*/ 84 h 271"/>
              <a:gd name="T24" fmla="*/ 43 w 233"/>
              <a:gd name="T25" fmla="*/ 31 h 271"/>
              <a:gd name="T26" fmla="*/ 80 w 233"/>
              <a:gd name="T27" fmla="*/ 137 h 271"/>
              <a:gd name="T28" fmla="*/ 55 w 233"/>
              <a:gd name="T29" fmla="*/ 181 h 271"/>
              <a:gd name="T30" fmla="*/ 80 w 233"/>
              <a:gd name="T31" fmla="*/ 137 h 271"/>
              <a:gd name="T32" fmla="*/ 180 w 233"/>
              <a:gd name="T33" fmla="*/ 126 h 271"/>
              <a:gd name="T34" fmla="*/ 214 w 233"/>
              <a:gd name="T35" fmla="*/ 119 h 271"/>
              <a:gd name="T36" fmla="*/ 196 w 233"/>
              <a:gd name="T37" fmla="*/ 205 h 271"/>
              <a:gd name="T38" fmla="*/ 196 w 233"/>
              <a:gd name="T39" fmla="*/ 225 h 271"/>
              <a:gd name="T40" fmla="*/ 196 w 233"/>
              <a:gd name="T41" fmla="*/ 205 h 271"/>
              <a:gd name="T42" fmla="*/ 187 w 233"/>
              <a:gd name="T43" fmla="*/ 185 h 271"/>
              <a:gd name="T44" fmla="*/ 206 w 233"/>
              <a:gd name="T45" fmla="*/ 185 h 271"/>
              <a:gd name="T46" fmla="*/ 180 w 233"/>
              <a:gd name="T47" fmla="*/ 151 h 271"/>
              <a:gd name="T48" fmla="*/ 214 w 233"/>
              <a:gd name="T49" fmla="*/ 158 h 271"/>
              <a:gd name="T50" fmla="*/ 180 w 233"/>
              <a:gd name="T51" fmla="*/ 151 h 271"/>
              <a:gd name="T52" fmla="*/ 180 w 233"/>
              <a:gd name="T53" fmla="*/ 147 h 271"/>
              <a:gd name="T54" fmla="*/ 214 w 233"/>
              <a:gd name="T55" fmla="*/ 141 h 271"/>
              <a:gd name="T56" fmla="*/ 180 w 233"/>
              <a:gd name="T57" fmla="*/ 130 h 271"/>
              <a:gd name="T58" fmla="*/ 214 w 233"/>
              <a:gd name="T59" fmla="*/ 136 h 271"/>
              <a:gd name="T60" fmla="*/ 180 w 233"/>
              <a:gd name="T61" fmla="*/ 130 h 271"/>
              <a:gd name="T62" fmla="*/ 34 w 233"/>
              <a:gd name="T63" fmla="*/ 159 h 271"/>
              <a:gd name="T64" fmla="*/ 71 w 233"/>
              <a:gd name="T65" fmla="*/ 226 h 271"/>
              <a:gd name="T66" fmla="*/ 170 w 233"/>
              <a:gd name="T67" fmla="*/ 189 h 271"/>
              <a:gd name="T68" fmla="*/ 133 w 233"/>
              <a:gd name="T69" fmla="*/ 12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3" h="271">
                <a:moveTo>
                  <a:pt x="205" y="90"/>
                </a:moveTo>
                <a:cubicBezTo>
                  <a:pt x="221" y="90"/>
                  <a:pt x="233" y="103"/>
                  <a:pt x="233" y="118"/>
                </a:cubicBezTo>
                <a:cubicBezTo>
                  <a:pt x="233" y="234"/>
                  <a:pt x="233" y="234"/>
                  <a:pt x="233" y="234"/>
                </a:cubicBezTo>
                <a:cubicBezTo>
                  <a:pt x="233" y="250"/>
                  <a:pt x="221" y="262"/>
                  <a:pt x="205" y="262"/>
                </a:cubicBezTo>
                <a:cubicBezTo>
                  <a:pt x="200" y="262"/>
                  <a:pt x="200" y="262"/>
                  <a:pt x="200" y="262"/>
                </a:cubicBezTo>
                <a:cubicBezTo>
                  <a:pt x="200" y="271"/>
                  <a:pt x="200" y="271"/>
                  <a:pt x="200" y="271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75" y="262"/>
                  <a:pt x="175" y="262"/>
                  <a:pt x="175" y="262"/>
                </a:cubicBezTo>
                <a:cubicBezTo>
                  <a:pt x="57" y="262"/>
                  <a:pt x="57" y="262"/>
                  <a:pt x="57" y="262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2" y="262"/>
                  <a:pt x="32" y="262"/>
                  <a:pt x="32" y="262"/>
                </a:cubicBezTo>
                <a:cubicBezTo>
                  <a:pt x="28" y="262"/>
                  <a:pt x="28" y="262"/>
                  <a:pt x="28" y="262"/>
                </a:cubicBezTo>
                <a:cubicBezTo>
                  <a:pt x="13" y="262"/>
                  <a:pt x="0" y="250"/>
                  <a:pt x="0" y="23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3"/>
                  <a:pt x="13" y="90"/>
                  <a:pt x="28" y="90"/>
                </a:cubicBezTo>
                <a:cubicBezTo>
                  <a:pt x="91" y="90"/>
                  <a:pt x="155" y="90"/>
                  <a:pt x="205" y="90"/>
                </a:cubicBezTo>
                <a:close/>
                <a:moveTo>
                  <a:pt x="56" y="20"/>
                </a:moveTo>
                <a:cubicBezTo>
                  <a:pt x="87" y="57"/>
                  <a:pt x="87" y="57"/>
                  <a:pt x="87" y="57"/>
                </a:cubicBezTo>
                <a:cubicBezTo>
                  <a:pt x="122" y="0"/>
                  <a:pt x="122" y="0"/>
                  <a:pt x="122" y="0"/>
                </a:cubicBezTo>
                <a:cubicBezTo>
                  <a:pt x="137" y="9"/>
                  <a:pt x="137" y="9"/>
                  <a:pt x="137" y="9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10" y="69"/>
                  <a:pt x="114" y="76"/>
                  <a:pt x="116" y="84"/>
                </a:cubicBezTo>
                <a:cubicBezTo>
                  <a:pt x="61" y="84"/>
                  <a:pt x="61" y="84"/>
                  <a:pt x="61" y="84"/>
                </a:cubicBezTo>
                <a:cubicBezTo>
                  <a:pt x="62" y="77"/>
                  <a:pt x="66" y="70"/>
                  <a:pt x="72" y="66"/>
                </a:cubicBezTo>
                <a:cubicBezTo>
                  <a:pt x="43" y="31"/>
                  <a:pt x="43" y="31"/>
                  <a:pt x="43" y="31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80" y="137"/>
                </a:moveTo>
                <a:cubicBezTo>
                  <a:pt x="71" y="132"/>
                  <a:pt x="58" y="137"/>
                  <a:pt x="51" y="149"/>
                </a:cubicBezTo>
                <a:cubicBezTo>
                  <a:pt x="44" y="161"/>
                  <a:pt x="46" y="175"/>
                  <a:pt x="55" y="181"/>
                </a:cubicBezTo>
                <a:cubicBezTo>
                  <a:pt x="64" y="186"/>
                  <a:pt x="69" y="175"/>
                  <a:pt x="76" y="163"/>
                </a:cubicBezTo>
                <a:cubicBezTo>
                  <a:pt x="83" y="151"/>
                  <a:pt x="89" y="142"/>
                  <a:pt x="80" y="137"/>
                </a:cubicBezTo>
                <a:close/>
                <a:moveTo>
                  <a:pt x="180" y="119"/>
                </a:moveTo>
                <a:cubicBezTo>
                  <a:pt x="180" y="126"/>
                  <a:pt x="180" y="126"/>
                  <a:pt x="180" y="12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19"/>
                  <a:pt x="214" y="119"/>
                  <a:pt x="214" y="119"/>
                </a:cubicBezTo>
                <a:cubicBezTo>
                  <a:pt x="180" y="119"/>
                  <a:pt x="180" y="119"/>
                  <a:pt x="180" y="119"/>
                </a:cubicBezTo>
                <a:close/>
                <a:moveTo>
                  <a:pt x="196" y="205"/>
                </a:moveTo>
                <a:cubicBezTo>
                  <a:pt x="191" y="205"/>
                  <a:pt x="187" y="210"/>
                  <a:pt x="187" y="215"/>
                </a:cubicBezTo>
                <a:cubicBezTo>
                  <a:pt x="187" y="220"/>
                  <a:pt x="191" y="225"/>
                  <a:pt x="196" y="225"/>
                </a:cubicBezTo>
                <a:cubicBezTo>
                  <a:pt x="202" y="225"/>
                  <a:pt x="206" y="220"/>
                  <a:pt x="206" y="215"/>
                </a:cubicBezTo>
                <a:cubicBezTo>
                  <a:pt x="206" y="210"/>
                  <a:pt x="202" y="205"/>
                  <a:pt x="196" y="205"/>
                </a:cubicBezTo>
                <a:close/>
                <a:moveTo>
                  <a:pt x="196" y="176"/>
                </a:moveTo>
                <a:cubicBezTo>
                  <a:pt x="191" y="176"/>
                  <a:pt x="187" y="180"/>
                  <a:pt x="187" y="185"/>
                </a:cubicBezTo>
                <a:cubicBezTo>
                  <a:pt x="187" y="191"/>
                  <a:pt x="191" y="195"/>
                  <a:pt x="196" y="195"/>
                </a:cubicBezTo>
                <a:cubicBezTo>
                  <a:pt x="202" y="195"/>
                  <a:pt x="206" y="191"/>
                  <a:pt x="206" y="185"/>
                </a:cubicBezTo>
                <a:cubicBezTo>
                  <a:pt x="206" y="180"/>
                  <a:pt x="202" y="176"/>
                  <a:pt x="196" y="176"/>
                </a:cubicBezTo>
                <a:close/>
                <a:moveTo>
                  <a:pt x="180" y="151"/>
                </a:moveTo>
                <a:cubicBezTo>
                  <a:pt x="180" y="158"/>
                  <a:pt x="180" y="158"/>
                  <a:pt x="180" y="158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51"/>
                  <a:pt x="214" y="151"/>
                  <a:pt x="214" y="151"/>
                </a:cubicBezTo>
                <a:cubicBezTo>
                  <a:pt x="180" y="151"/>
                  <a:pt x="180" y="151"/>
                  <a:pt x="180" y="151"/>
                </a:cubicBezTo>
                <a:close/>
                <a:moveTo>
                  <a:pt x="180" y="141"/>
                </a:moveTo>
                <a:cubicBezTo>
                  <a:pt x="180" y="147"/>
                  <a:pt x="180" y="147"/>
                  <a:pt x="180" y="147"/>
                </a:cubicBezTo>
                <a:cubicBezTo>
                  <a:pt x="214" y="147"/>
                  <a:pt x="214" y="147"/>
                  <a:pt x="214" y="147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180" y="141"/>
                  <a:pt x="180" y="141"/>
                  <a:pt x="180" y="141"/>
                </a:cubicBezTo>
                <a:close/>
                <a:moveTo>
                  <a:pt x="180" y="130"/>
                </a:moveTo>
                <a:cubicBezTo>
                  <a:pt x="180" y="136"/>
                  <a:pt x="180" y="136"/>
                  <a:pt x="180" y="136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180" y="130"/>
                  <a:pt x="180" y="130"/>
                  <a:pt x="180" y="130"/>
                </a:cubicBezTo>
                <a:close/>
                <a:moveTo>
                  <a:pt x="71" y="122"/>
                </a:moveTo>
                <a:cubicBezTo>
                  <a:pt x="51" y="122"/>
                  <a:pt x="34" y="139"/>
                  <a:pt x="34" y="159"/>
                </a:cubicBezTo>
                <a:cubicBezTo>
                  <a:pt x="34" y="189"/>
                  <a:pt x="34" y="189"/>
                  <a:pt x="34" y="189"/>
                </a:cubicBezTo>
                <a:cubicBezTo>
                  <a:pt x="34" y="210"/>
                  <a:pt x="51" y="226"/>
                  <a:pt x="71" y="226"/>
                </a:cubicBezTo>
                <a:cubicBezTo>
                  <a:pt x="133" y="226"/>
                  <a:pt x="133" y="226"/>
                  <a:pt x="133" y="226"/>
                </a:cubicBezTo>
                <a:cubicBezTo>
                  <a:pt x="153" y="226"/>
                  <a:pt x="170" y="210"/>
                  <a:pt x="170" y="189"/>
                </a:cubicBezTo>
                <a:cubicBezTo>
                  <a:pt x="170" y="159"/>
                  <a:pt x="170" y="159"/>
                  <a:pt x="170" y="159"/>
                </a:cubicBezTo>
                <a:cubicBezTo>
                  <a:pt x="170" y="139"/>
                  <a:pt x="153" y="122"/>
                  <a:pt x="133" y="122"/>
                </a:cubicBezTo>
                <a:lnTo>
                  <a:pt x="71" y="12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112" name="Group 1111"/>
          <p:cNvGrpSpPr/>
          <p:nvPr/>
        </p:nvGrpSpPr>
        <p:grpSpPr>
          <a:xfrm>
            <a:off x="6696228" y="2796844"/>
            <a:ext cx="1953732" cy="868609"/>
            <a:chOff x="1098171" y="3570851"/>
            <a:chExt cx="1745511" cy="823659"/>
          </a:xfrm>
        </p:grpSpPr>
        <p:sp>
          <p:nvSpPr>
            <p:cNvPr id="1113" name="TextBox 1112"/>
            <p:cNvSpPr txBox="1"/>
            <p:nvPr/>
          </p:nvSpPr>
          <p:spPr>
            <a:xfrm>
              <a:off x="1103757" y="3570851"/>
              <a:ext cx="128779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14" name="Rectangle 1113"/>
            <p:cNvSpPr/>
            <p:nvPr/>
          </p:nvSpPr>
          <p:spPr>
            <a:xfrm>
              <a:off x="1098171" y="3899582"/>
              <a:ext cx="1745511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30" name="Group 1129"/>
          <p:cNvGrpSpPr/>
          <p:nvPr/>
        </p:nvGrpSpPr>
        <p:grpSpPr>
          <a:xfrm>
            <a:off x="9559041" y="2796845"/>
            <a:ext cx="1988312" cy="868611"/>
            <a:chOff x="1098171" y="3570851"/>
            <a:chExt cx="1776406" cy="823661"/>
          </a:xfrm>
        </p:grpSpPr>
        <p:sp>
          <p:nvSpPr>
            <p:cNvPr id="1131" name="TextBox 1130"/>
            <p:cNvSpPr txBox="1"/>
            <p:nvPr/>
          </p:nvSpPr>
          <p:spPr>
            <a:xfrm>
              <a:off x="1103759" y="3570851"/>
              <a:ext cx="128779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2" name="Rectangle 1131"/>
            <p:cNvSpPr/>
            <p:nvPr/>
          </p:nvSpPr>
          <p:spPr>
            <a:xfrm>
              <a:off x="1098171" y="3899584"/>
              <a:ext cx="177640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33" name="Group 1132"/>
          <p:cNvGrpSpPr/>
          <p:nvPr/>
        </p:nvGrpSpPr>
        <p:grpSpPr>
          <a:xfrm>
            <a:off x="6696229" y="3845166"/>
            <a:ext cx="1919830" cy="868609"/>
            <a:chOff x="1098171" y="3570851"/>
            <a:chExt cx="1715222" cy="823659"/>
          </a:xfrm>
        </p:grpSpPr>
        <p:sp>
          <p:nvSpPr>
            <p:cNvPr id="1134" name="TextBox 1133"/>
            <p:cNvSpPr txBox="1"/>
            <p:nvPr/>
          </p:nvSpPr>
          <p:spPr>
            <a:xfrm>
              <a:off x="1112468" y="3570851"/>
              <a:ext cx="128779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5" name="Rectangle 1134"/>
            <p:cNvSpPr/>
            <p:nvPr/>
          </p:nvSpPr>
          <p:spPr>
            <a:xfrm>
              <a:off x="1098171" y="3899582"/>
              <a:ext cx="1715222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36" name="Group 1135"/>
          <p:cNvGrpSpPr/>
          <p:nvPr/>
        </p:nvGrpSpPr>
        <p:grpSpPr>
          <a:xfrm>
            <a:off x="9559041" y="3845166"/>
            <a:ext cx="1964985" cy="868609"/>
            <a:chOff x="1098171" y="3570851"/>
            <a:chExt cx="1755565" cy="823659"/>
          </a:xfrm>
        </p:grpSpPr>
        <p:sp>
          <p:nvSpPr>
            <p:cNvPr id="1137" name="TextBox 1136"/>
            <p:cNvSpPr txBox="1"/>
            <p:nvPr/>
          </p:nvSpPr>
          <p:spPr>
            <a:xfrm>
              <a:off x="1103757" y="3570851"/>
              <a:ext cx="128779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8" name="Rectangle 1137"/>
            <p:cNvSpPr/>
            <p:nvPr/>
          </p:nvSpPr>
          <p:spPr>
            <a:xfrm>
              <a:off x="1098171" y="3899582"/>
              <a:ext cx="1755565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39" name="Group 1138"/>
          <p:cNvGrpSpPr/>
          <p:nvPr/>
        </p:nvGrpSpPr>
        <p:grpSpPr>
          <a:xfrm>
            <a:off x="6696228" y="4944791"/>
            <a:ext cx="2065940" cy="868607"/>
            <a:chOff x="1098172" y="3570851"/>
            <a:chExt cx="1845760" cy="823657"/>
          </a:xfrm>
        </p:grpSpPr>
        <p:sp>
          <p:nvSpPr>
            <p:cNvPr id="1140" name="TextBox 1139"/>
            <p:cNvSpPr txBox="1"/>
            <p:nvPr/>
          </p:nvSpPr>
          <p:spPr>
            <a:xfrm>
              <a:off x="1103756" y="3570851"/>
              <a:ext cx="128779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1" name="Rectangle 1140"/>
            <p:cNvSpPr/>
            <p:nvPr/>
          </p:nvSpPr>
          <p:spPr>
            <a:xfrm>
              <a:off x="1098172" y="3899580"/>
              <a:ext cx="1845760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42" name="Group 1141"/>
          <p:cNvGrpSpPr/>
          <p:nvPr/>
        </p:nvGrpSpPr>
        <p:grpSpPr>
          <a:xfrm>
            <a:off x="9559040" y="4944791"/>
            <a:ext cx="1964984" cy="868609"/>
            <a:chOff x="1098172" y="3570851"/>
            <a:chExt cx="1755564" cy="823659"/>
          </a:xfrm>
        </p:grpSpPr>
        <p:sp>
          <p:nvSpPr>
            <p:cNvPr id="1143" name="TextBox 1142"/>
            <p:cNvSpPr txBox="1"/>
            <p:nvPr/>
          </p:nvSpPr>
          <p:spPr>
            <a:xfrm>
              <a:off x="1106348" y="3570851"/>
              <a:ext cx="128779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4" name="Rectangle 1143"/>
            <p:cNvSpPr/>
            <p:nvPr/>
          </p:nvSpPr>
          <p:spPr>
            <a:xfrm>
              <a:off x="1098172" y="3899582"/>
              <a:ext cx="1755564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7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" grpId="0" animBg="1"/>
      <p:bldP spid="1107" grpId="0" animBg="1"/>
      <p:bldP spid="1108" grpId="0" animBg="1"/>
      <p:bldP spid="1109" grpId="0" animBg="1"/>
      <p:bldP spid="1110" grpId="0" animBg="1"/>
      <p:bldP spid="11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2"/>
            </p:custDataLst>
          </p:nvPr>
        </p:nvSpPr>
        <p:spPr>
          <a:xfrm>
            <a:off x="5713412" y="2413068"/>
            <a:ext cx="3526530" cy="2406516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-1" fmla="*/ 238125 w 2219325"/>
              <a:gd name="connsiteY0-2" fmla="*/ 300037 h 1514475"/>
              <a:gd name="connsiteX1-3" fmla="*/ 0 w 2219325"/>
              <a:gd name="connsiteY1-4" fmla="*/ 300037 h 1514475"/>
              <a:gd name="connsiteX2-5" fmla="*/ 0 w 2219325"/>
              <a:gd name="connsiteY2-6" fmla="*/ 0 h 1514475"/>
              <a:gd name="connsiteX3-7" fmla="*/ 2219325 w 2219325"/>
              <a:gd name="connsiteY3-8" fmla="*/ 0 h 1514475"/>
              <a:gd name="connsiteX4-9" fmla="*/ 2219325 w 2219325"/>
              <a:gd name="connsiteY4-10" fmla="*/ 1514475 h 1514475"/>
              <a:gd name="connsiteX5-11" fmla="*/ 0 w 2219325"/>
              <a:gd name="connsiteY5-12" fmla="*/ 1514475 h 1514475"/>
              <a:gd name="connsiteX6-13" fmla="*/ 0 w 2219325"/>
              <a:gd name="connsiteY6-14" fmla="*/ 1214437 h 1514475"/>
              <a:gd name="connsiteX7-15" fmla="*/ 238125 w 2219325"/>
              <a:gd name="connsiteY7-16" fmla="*/ 1214437 h 1514475"/>
              <a:gd name="connsiteX8" fmla="*/ 329565 w 2219325"/>
              <a:gd name="connsiteY8" fmla="*/ 391477 h 1514475"/>
              <a:gd name="connsiteX0-17" fmla="*/ 0 w 2219325"/>
              <a:gd name="connsiteY0-18" fmla="*/ 300037 h 1514475"/>
              <a:gd name="connsiteX1-19" fmla="*/ 0 w 2219325"/>
              <a:gd name="connsiteY1-20" fmla="*/ 0 h 1514475"/>
              <a:gd name="connsiteX2-21" fmla="*/ 2219325 w 2219325"/>
              <a:gd name="connsiteY2-22" fmla="*/ 0 h 1514475"/>
              <a:gd name="connsiteX3-23" fmla="*/ 2219325 w 2219325"/>
              <a:gd name="connsiteY3-24" fmla="*/ 1514475 h 1514475"/>
              <a:gd name="connsiteX4-25" fmla="*/ 0 w 2219325"/>
              <a:gd name="connsiteY4-26" fmla="*/ 1514475 h 1514475"/>
              <a:gd name="connsiteX5-27" fmla="*/ 0 w 2219325"/>
              <a:gd name="connsiteY5-28" fmla="*/ 1214437 h 1514475"/>
              <a:gd name="connsiteX6-29" fmla="*/ 238125 w 2219325"/>
              <a:gd name="connsiteY6-30" fmla="*/ 1214437 h 1514475"/>
              <a:gd name="connsiteX7-31" fmla="*/ 329565 w 2219325"/>
              <a:gd name="connsiteY7-32" fmla="*/ 391477 h 1514475"/>
              <a:gd name="connsiteX0-33" fmla="*/ 0 w 2219325"/>
              <a:gd name="connsiteY0-34" fmla="*/ 300037 h 1514475"/>
              <a:gd name="connsiteX1-35" fmla="*/ 0 w 2219325"/>
              <a:gd name="connsiteY1-36" fmla="*/ 0 h 1514475"/>
              <a:gd name="connsiteX2-37" fmla="*/ 2219325 w 2219325"/>
              <a:gd name="connsiteY2-38" fmla="*/ 0 h 1514475"/>
              <a:gd name="connsiteX3-39" fmla="*/ 2219325 w 2219325"/>
              <a:gd name="connsiteY3-40" fmla="*/ 1514475 h 1514475"/>
              <a:gd name="connsiteX4-41" fmla="*/ 0 w 2219325"/>
              <a:gd name="connsiteY4-42" fmla="*/ 1514475 h 1514475"/>
              <a:gd name="connsiteX5-43" fmla="*/ 0 w 2219325"/>
              <a:gd name="connsiteY5-44" fmla="*/ 1214437 h 1514475"/>
              <a:gd name="connsiteX6-45" fmla="*/ 238125 w 2219325"/>
              <a:gd name="connsiteY6-46" fmla="*/ 1214437 h 1514475"/>
              <a:gd name="connsiteX0-47" fmla="*/ 0 w 2219325"/>
              <a:gd name="connsiteY0-48" fmla="*/ 300037 h 1514475"/>
              <a:gd name="connsiteX1-49" fmla="*/ 0 w 2219325"/>
              <a:gd name="connsiteY1-50" fmla="*/ 0 h 1514475"/>
              <a:gd name="connsiteX2-51" fmla="*/ 2219325 w 2219325"/>
              <a:gd name="connsiteY2-52" fmla="*/ 0 h 1514475"/>
              <a:gd name="connsiteX3-53" fmla="*/ 2219325 w 2219325"/>
              <a:gd name="connsiteY3-54" fmla="*/ 1514475 h 1514475"/>
              <a:gd name="connsiteX4-55" fmla="*/ 0 w 2219325"/>
              <a:gd name="connsiteY4-56" fmla="*/ 1514475 h 1514475"/>
              <a:gd name="connsiteX5-57" fmla="*/ 0 w 2219325"/>
              <a:gd name="connsiteY5-58" fmla="*/ 1214437 h 1514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4000">
              <a:solidFill>
                <a:srgbClr val="D5FFC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507645" y="2552758"/>
            <a:ext cx="575142" cy="2127136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>
              <a:defRPr/>
            </a:pPr>
            <a:r>
              <a:rPr lang="en-US" altLang="zh-CN" sz="4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</a:t>
            </a:r>
            <a:endParaRPr lang="zh-CN" altLang="en-US" sz="4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20580" y="3029628"/>
            <a:ext cx="396488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明年工作计划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3987239" y="3777211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674352" y="3777211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987239" y="4046853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4352" y="4046853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grayscl/>
          </a:blip>
          <a:srcRect/>
          <a:stretch>
            <a:fillRect/>
          </a:stretch>
        </p:blipFill>
        <p:spPr>
          <a:xfrm>
            <a:off x="353" y="1466620"/>
            <a:ext cx="6871018" cy="5029371"/>
          </a:xfrm>
        </p:spPr>
      </p:pic>
      <p:sp>
        <p:nvSpPr>
          <p:cNvPr id="11" name="Rectangle 10"/>
          <p:cNvSpPr/>
          <p:nvPr/>
        </p:nvSpPr>
        <p:spPr>
          <a:xfrm>
            <a:off x="4851556" y="4586366"/>
            <a:ext cx="8006489" cy="1922861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1556" y="3099736"/>
            <a:ext cx="2039905" cy="1486629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7" y="4586366"/>
            <a:ext cx="4850850" cy="1486629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550" y="4912128"/>
            <a:ext cx="3676442" cy="616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147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添加相关标题</a:t>
            </a:r>
            <a:endParaRPr lang="en-US" sz="14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03172" y="3295335"/>
            <a:ext cx="1620560" cy="779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67773" y="4912129"/>
            <a:ext cx="1469288" cy="1251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61327" y="4912129"/>
            <a:ext cx="1469288" cy="1251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14549" y="4912129"/>
            <a:ext cx="1469288" cy="1251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608103" y="4912129"/>
            <a:ext cx="1469288" cy="1251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4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15996" y="2122917"/>
            <a:ext cx="4894736" cy="15911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sz="147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DAVE’s: </a:t>
            </a:r>
            <a:r>
              <a:rPr lang="en-US" sz="1475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SKILL &amp; FEATURED</a:t>
            </a:r>
          </a:p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sz="84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3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3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3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3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3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3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3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2" dur="3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13" grpId="0" animBg="1"/>
      <p:bldP spid="14" grpId="0"/>
      <p:bldP spid="17" grpId="0"/>
      <p:bldP spid="19" grpId="0" build="p"/>
      <p:bldP spid="20" grpId="0" build="p"/>
      <p:bldP spid="25" grpId="0" build="p"/>
      <p:bldP spid="26" grpId="0" build="p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Number_1"/>
          <p:cNvSpPr txBox="1"/>
          <p:nvPr>
            <p:custDataLst>
              <p:tags r:id="rId2"/>
            </p:custDataLst>
          </p:nvPr>
        </p:nvSpPr>
        <p:spPr>
          <a:xfrm>
            <a:off x="5541558" y="3100722"/>
            <a:ext cx="556802" cy="4544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2955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2955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MH_Entry_1"/>
          <p:cNvSpPr txBox="1"/>
          <p:nvPr>
            <p:custDataLst>
              <p:tags r:id="rId3"/>
            </p:custDataLst>
          </p:nvPr>
        </p:nvSpPr>
        <p:spPr>
          <a:xfrm>
            <a:off x="6262678" y="3144653"/>
            <a:ext cx="3695090" cy="3894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zh-CN" altLang="en-US" sz="2530" spc="21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61" name="MH_Number_2"/>
          <p:cNvSpPr txBox="1"/>
          <p:nvPr>
            <p:custDataLst>
              <p:tags r:id="rId4"/>
            </p:custDataLst>
          </p:nvPr>
        </p:nvSpPr>
        <p:spPr>
          <a:xfrm>
            <a:off x="5541558" y="4042072"/>
            <a:ext cx="556802" cy="4544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rgbClr val="00B0F0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en-US" altLang="zh-CN" sz="2955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2955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MH_Entry_2"/>
          <p:cNvSpPr txBox="1"/>
          <p:nvPr>
            <p:custDataLst>
              <p:tags r:id="rId5"/>
            </p:custDataLst>
          </p:nvPr>
        </p:nvSpPr>
        <p:spPr>
          <a:xfrm>
            <a:off x="6262678" y="4086003"/>
            <a:ext cx="3695090" cy="3894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zh-CN"/>
            </a:defPPr>
            <a:lvl1pPr>
              <a:defRPr sz="1600">
                <a:solidFill>
                  <a:srgbClr val="333333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2530" spc="21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64" name="MH_Number_3"/>
          <p:cNvSpPr txBox="1"/>
          <p:nvPr>
            <p:custDataLst>
              <p:tags r:id="rId6"/>
            </p:custDataLst>
          </p:nvPr>
        </p:nvSpPr>
        <p:spPr>
          <a:xfrm>
            <a:off x="5541558" y="4983422"/>
            <a:ext cx="556802" cy="4544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rgbClr val="00B0F0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en-US" altLang="zh-CN" sz="2955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2955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MH_Entry_3"/>
          <p:cNvSpPr txBox="1"/>
          <p:nvPr>
            <p:custDataLst>
              <p:tags r:id="rId7"/>
            </p:custDataLst>
          </p:nvPr>
        </p:nvSpPr>
        <p:spPr>
          <a:xfrm>
            <a:off x="6262678" y="5027352"/>
            <a:ext cx="3695090" cy="3894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zh-CN"/>
            </a:defPPr>
            <a:lvl1pPr>
              <a:defRPr sz="1600">
                <a:solidFill>
                  <a:srgbClr val="333333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2530" spc="21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67" name="MH_Number_4"/>
          <p:cNvSpPr txBox="1"/>
          <p:nvPr>
            <p:custDataLst>
              <p:tags r:id="rId8"/>
            </p:custDataLst>
          </p:nvPr>
        </p:nvSpPr>
        <p:spPr>
          <a:xfrm>
            <a:off x="5541558" y="5924771"/>
            <a:ext cx="556802" cy="4544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rgbClr val="00B0F0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en-US" altLang="zh-CN" sz="2955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2955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MH_Entry_4"/>
          <p:cNvSpPr txBox="1"/>
          <p:nvPr>
            <p:custDataLst>
              <p:tags r:id="rId9"/>
            </p:custDataLst>
          </p:nvPr>
        </p:nvSpPr>
        <p:spPr>
          <a:xfrm>
            <a:off x="6262678" y="5968701"/>
            <a:ext cx="3695090" cy="3894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zh-CN"/>
            </a:defPPr>
            <a:lvl1pPr>
              <a:defRPr sz="1600">
                <a:solidFill>
                  <a:srgbClr val="333333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2530" spc="21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37" name="MH_Others_10"/>
          <p:cNvSpPr/>
          <p:nvPr>
            <p:custDataLst>
              <p:tags r:id="rId10"/>
            </p:custDataLst>
          </p:nvPr>
        </p:nvSpPr>
        <p:spPr>
          <a:xfrm>
            <a:off x="4973302" y="1818201"/>
            <a:ext cx="7885096" cy="531592"/>
          </a:xfrm>
          <a:custGeom>
            <a:avLst/>
            <a:gdLst>
              <a:gd name="connsiteX0" fmla="*/ 0 w 5609212"/>
              <a:gd name="connsiteY0" fmla="*/ 0 h 504056"/>
              <a:gd name="connsiteX1" fmla="*/ 5609212 w 5609212"/>
              <a:gd name="connsiteY1" fmla="*/ 0 h 504056"/>
              <a:gd name="connsiteX2" fmla="*/ 5609212 w 5609212"/>
              <a:gd name="connsiteY2" fmla="*/ 504056 h 504056"/>
              <a:gd name="connsiteX3" fmla="*/ 0 w 5609212"/>
              <a:gd name="connsiteY3" fmla="*/ 504056 h 504056"/>
              <a:gd name="connsiteX4" fmla="*/ 0 w 5609212"/>
              <a:gd name="connsiteY4" fmla="*/ 0 h 504056"/>
              <a:gd name="connsiteX0-1" fmla="*/ 0 w 5609212"/>
              <a:gd name="connsiteY0-2" fmla="*/ 0 h 504056"/>
              <a:gd name="connsiteX1-3" fmla="*/ 5609212 w 5609212"/>
              <a:gd name="connsiteY1-4" fmla="*/ 0 h 504056"/>
              <a:gd name="connsiteX2-5" fmla="*/ 5609212 w 5609212"/>
              <a:gd name="connsiteY2-6" fmla="*/ 504056 h 504056"/>
              <a:gd name="connsiteX3-7" fmla="*/ 128954 w 5609212"/>
              <a:gd name="connsiteY3-8" fmla="*/ 504056 h 504056"/>
              <a:gd name="connsiteX4-9" fmla="*/ 0 w 5609212"/>
              <a:gd name="connsiteY4-10" fmla="*/ 0 h 504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609212" h="504056">
                <a:moveTo>
                  <a:pt x="0" y="0"/>
                </a:moveTo>
                <a:lnTo>
                  <a:pt x="5609212" y="0"/>
                </a:lnTo>
                <a:lnTo>
                  <a:pt x="5609212" y="504056"/>
                </a:lnTo>
                <a:lnTo>
                  <a:pt x="128954" y="5040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MH_Others_13"/>
          <p:cNvSpPr txBox="1"/>
          <p:nvPr>
            <p:custDataLst>
              <p:tags r:id="rId11"/>
            </p:custDataLst>
          </p:nvPr>
        </p:nvSpPr>
        <p:spPr>
          <a:xfrm>
            <a:off x="5541558" y="1087882"/>
            <a:ext cx="412817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  </a:t>
            </a:r>
            <a:r>
              <a:rPr lang="en-US" altLang="zh-CN" sz="37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zh-CN" altLang="en-US" sz="37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" name="MH_Others_14"/>
          <p:cNvSpPr/>
          <p:nvPr>
            <p:custDataLst>
              <p:tags r:id="rId12"/>
            </p:custDataLst>
          </p:nvPr>
        </p:nvSpPr>
        <p:spPr>
          <a:xfrm>
            <a:off x="242" y="596078"/>
            <a:ext cx="4717824" cy="1409318"/>
          </a:xfrm>
          <a:custGeom>
            <a:avLst/>
            <a:gdLst>
              <a:gd name="connsiteX0" fmla="*/ 0 w 3356114"/>
              <a:gd name="connsiteY0" fmla="*/ 0 h 1620180"/>
              <a:gd name="connsiteX1" fmla="*/ 3356114 w 3356114"/>
              <a:gd name="connsiteY1" fmla="*/ 0 h 1620180"/>
              <a:gd name="connsiteX2" fmla="*/ 3356114 w 3356114"/>
              <a:gd name="connsiteY2" fmla="*/ 1620180 h 1620180"/>
              <a:gd name="connsiteX3" fmla="*/ 0 w 3356114"/>
              <a:gd name="connsiteY3" fmla="*/ 1620180 h 1620180"/>
              <a:gd name="connsiteX4" fmla="*/ 0 w 3356114"/>
              <a:gd name="connsiteY4" fmla="*/ 0 h 1620180"/>
              <a:gd name="connsiteX0-1" fmla="*/ 0 w 3356114"/>
              <a:gd name="connsiteY0-2" fmla="*/ 0 h 1620180"/>
              <a:gd name="connsiteX1-3" fmla="*/ 3027868 w 3356114"/>
              <a:gd name="connsiteY1-4" fmla="*/ 23446 h 1620180"/>
              <a:gd name="connsiteX2-5" fmla="*/ 3356114 w 3356114"/>
              <a:gd name="connsiteY2-6" fmla="*/ 1620180 h 1620180"/>
              <a:gd name="connsiteX3-7" fmla="*/ 0 w 3356114"/>
              <a:gd name="connsiteY3-8" fmla="*/ 1620180 h 1620180"/>
              <a:gd name="connsiteX4-9" fmla="*/ 0 w 3356114"/>
              <a:gd name="connsiteY4-10" fmla="*/ 0 h 1620180"/>
              <a:gd name="connsiteX0-11" fmla="*/ 0 w 3356114"/>
              <a:gd name="connsiteY0-12" fmla="*/ 0 h 1620180"/>
              <a:gd name="connsiteX1-13" fmla="*/ 2957529 w 3356114"/>
              <a:gd name="connsiteY1-14" fmla="*/ 23446 h 1620180"/>
              <a:gd name="connsiteX2-15" fmla="*/ 3356114 w 3356114"/>
              <a:gd name="connsiteY2-16" fmla="*/ 1620180 h 1620180"/>
              <a:gd name="connsiteX3-17" fmla="*/ 0 w 3356114"/>
              <a:gd name="connsiteY3-18" fmla="*/ 1620180 h 1620180"/>
              <a:gd name="connsiteX4-19" fmla="*/ 0 w 3356114"/>
              <a:gd name="connsiteY4-20" fmla="*/ 0 h 1620180"/>
              <a:gd name="connsiteX0-21" fmla="*/ 0 w 3356114"/>
              <a:gd name="connsiteY0-22" fmla="*/ 0 h 1620180"/>
              <a:gd name="connsiteX1-23" fmla="*/ 3004422 w 3356114"/>
              <a:gd name="connsiteY1-24" fmla="*/ 9189 h 1620180"/>
              <a:gd name="connsiteX2-25" fmla="*/ 3356114 w 3356114"/>
              <a:gd name="connsiteY2-26" fmla="*/ 1620180 h 1620180"/>
              <a:gd name="connsiteX3-27" fmla="*/ 0 w 3356114"/>
              <a:gd name="connsiteY3-28" fmla="*/ 1620180 h 1620180"/>
              <a:gd name="connsiteX4-29" fmla="*/ 0 w 3356114"/>
              <a:gd name="connsiteY4-30" fmla="*/ 0 h 1620180"/>
              <a:gd name="connsiteX0-31" fmla="*/ 0 w 3356114"/>
              <a:gd name="connsiteY0-32" fmla="*/ 5069 h 1625249"/>
              <a:gd name="connsiteX1-33" fmla="*/ 3051314 w 3356114"/>
              <a:gd name="connsiteY1-34" fmla="*/ 0 h 1625249"/>
              <a:gd name="connsiteX2-35" fmla="*/ 3356114 w 3356114"/>
              <a:gd name="connsiteY2-36" fmla="*/ 1625249 h 1625249"/>
              <a:gd name="connsiteX3-37" fmla="*/ 0 w 3356114"/>
              <a:gd name="connsiteY3-38" fmla="*/ 1625249 h 1625249"/>
              <a:gd name="connsiteX4-39" fmla="*/ 0 w 3356114"/>
              <a:gd name="connsiteY4-40" fmla="*/ 5069 h 1625249"/>
              <a:gd name="connsiteX0-41" fmla="*/ 0 w 3356114"/>
              <a:gd name="connsiteY0-42" fmla="*/ 5069 h 1625249"/>
              <a:gd name="connsiteX1-43" fmla="*/ 3016145 w 3356114"/>
              <a:gd name="connsiteY1-44" fmla="*/ 0 h 1625249"/>
              <a:gd name="connsiteX2-45" fmla="*/ 3356114 w 3356114"/>
              <a:gd name="connsiteY2-46" fmla="*/ 1625249 h 1625249"/>
              <a:gd name="connsiteX3-47" fmla="*/ 0 w 3356114"/>
              <a:gd name="connsiteY3-48" fmla="*/ 1625249 h 1625249"/>
              <a:gd name="connsiteX4-49" fmla="*/ 0 w 3356114"/>
              <a:gd name="connsiteY4-50" fmla="*/ 5069 h 162524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6114" h="1625249">
                <a:moveTo>
                  <a:pt x="0" y="5069"/>
                </a:moveTo>
                <a:lnTo>
                  <a:pt x="3016145" y="0"/>
                </a:lnTo>
                <a:lnTo>
                  <a:pt x="3356114" y="1625249"/>
                </a:lnTo>
                <a:lnTo>
                  <a:pt x="0" y="1625249"/>
                </a:lnTo>
                <a:lnTo>
                  <a:pt x="0" y="50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  <p:bldP spid="61" grpId="0"/>
      <p:bldP spid="62" grpId="0"/>
      <p:bldP spid="64" grpId="0"/>
      <p:bldP spid="65" grpId="0"/>
      <p:bldP spid="67" grpId="0"/>
      <p:bldP spid="68" grpId="0"/>
      <p:bldP spid="37" grpId="0" animBg="1"/>
      <p:bldP spid="40" grpId="0"/>
      <p:bldP spid="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4"/>
          <p:cNvGrpSpPr>
            <a:grpSpLocks noChangeAspect="1"/>
          </p:cNvGrpSpPr>
          <p:nvPr/>
        </p:nvGrpSpPr>
        <p:grpSpPr bwMode="auto">
          <a:xfrm>
            <a:off x="3174675" y="2769884"/>
            <a:ext cx="7533319" cy="1346651"/>
            <a:chOff x="806" y="677"/>
            <a:chExt cx="3783" cy="711"/>
          </a:xfrm>
        </p:grpSpPr>
        <p:sp>
          <p:nvSpPr>
            <p:cNvPr id="37" name="Freeform 5"/>
            <p:cNvSpPr/>
            <p:nvPr/>
          </p:nvSpPr>
          <p:spPr bwMode="auto">
            <a:xfrm>
              <a:off x="806" y="677"/>
              <a:ext cx="935" cy="711"/>
            </a:xfrm>
            <a:custGeom>
              <a:avLst/>
              <a:gdLst>
                <a:gd name="T0" fmla="*/ 304 w 395"/>
                <a:gd name="T1" fmla="*/ 283 h 298"/>
                <a:gd name="T2" fmla="*/ 274 w 395"/>
                <a:gd name="T3" fmla="*/ 298 h 298"/>
                <a:gd name="T4" fmla="*/ 13 w 395"/>
                <a:gd name="T5" fmla="*/ 298 h 298"/>
                <a:gd name="T6" fmla="*/ 6 w 395"/>
                <a:gd name="T7" fmla="*/ 283 h 298"/>
                <a:gd name="T8" fmla="*/ 92 w 395"/>
                <a:gd name="T9" fmla="*/ 164 h 298"/>
                <a:gd name="T10" fmla="*/ 92 w 395"/>
                <a:gd name="T11" fmla="*/ 134 h 298"/>
                <a:gd name="T12" fmla="*/ 6 w 395"/>
                <a:gd name="T13" fmla="*/ 15 h 298"/>
                <a:gd name="T14" fmla="*/ 13 w 395"/>
                <a:gd name="T15" fmla="*/ 0 h 298"/>
                <a:gd name="T16" fmla="*/ 274 w 395"/>
                <a:gd name="T17" fmla="*/ 0 h 298"/>
                <a:gd name="T18" fmla="*/ 304 w 395"/>
                <a:gd name="T19" fmla="*/ 15 h 298"/>
                <a:gd name="T20" fmla="*/ 390 w 395"/>
                <a:gd name="T21" fmla="*/ 134 h 298"/>
                <a:gd name="T22" fmla="*/ 390 w 395"/>
                <a:gd name="T23" fmla="*/ 164 h 298"/>
                <a:gd name="T24" fmla="*/ 304 w 395"/>
                <a:gd name="T25" fmla="*/ 28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5" h="298">
                  <a:moveTo>
                    <a:pt x="304" y="283"/>
                  </a:moveTo>
                  <a:cubicBezTo>
                    <a:pt x="298" y="291"/>
                    <a:pt x="285" y="298"/>
                    <a:pt x="274" y="298"/>
                  </a:cubicBezTo>
                  <a:cubicBezTo>
                    <a:pt x="13" y="298"/>
                    <a:pt x="13" y="298"/>
                    <a:pt x="13" y="298"/>
                  </a:cubicBezTo>
                  <a:cubicBezTo>
                    <a:pt x="3" y="298"/>
                    <a:pt x="0" y="291"/>
                    <a:pt x="6" y="283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7" y="156"/>
                    <a:pt x="97" y="142"/>
                    <a:pt x="92" y="13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0" y="7"/>
                    <a:pt x="3" y="0"/>
                    <a:pt x="13" y="0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285" y="0"/>
                    <a:pt x="298" y="7"/>
                    <a:pt x="304" y="15"/>
                  </a:cubicBezTo>
                  <a:cubicBezTo>
                    <a:pt x="390" y="134"/>
                    <a:pt x="390" y="134"/>
                    <a:pt x="390" y="134"/>
                  </a:cubicBezTo>
                  <a:cubicBezTo>
                    <a:pt x="395" y="142"/>
                    <a:pt x="395" y="156"/>
                    <a:pt x="390" y="164"/>
                  </a:cubicBezTo>
                  <a:lnTo>
                    <a:pt x="304" y="283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6"/>
            <p:cNvSpPr/>
            <p:nvPr/>
          </p:nvSpPr>
          <p:spPr bwMode="auto">
            <a:xfrm>
              <a:off x="1516" y="677"/>
              <a:ext cx="938" cy="711"/>
            </a:xfrm>
            <a:custGeom>
              <a:avLst/>
              <a:gdLst>
                <a:gd name="T0" fmla="*/ 304 w 396"/>
                <a:gd name="T1" fmla="*/ 283 h 298"/>
                <a:gd name="T2" fmla="*/ 275 w 396"/>
                <a:gd name="T3" fmla="*/ 298 h 298"/>
                <a:gd name="T4" fmla="*/ 14 w 396"/>
                <a:gd name="T5" fmla="*/ 298 h 298"/>
                <a:gd name="T6" fmla="*/ 6 w 396"/>
                <a:gd name="T7" fmla="*/ 283 h 298"/>
                <a:gd name="T8" fmla="*/ 92 w 396"/>
                <a:gd name="T9" fmla="*/ 164 h 298"/>
                <a:gd name="T10" fmla="*/ 92 w 396"/>
                <a:gd name="T11" fmla="*/ 134 h 298"/>
                <a:gd name="T12" fmla="*/ 6 w 396"/>
                <a:gd name="T13" fmla="*/ 15 h 298"/>
                <a:gd name="T14" fmla="*/ 14 w 396"/>
                <a:gd name="T15" fmla="*/ 0 h 298"/>
                <a:gd name="T16" fmla="*/ 275 w 396"/>
                <a:gd name="T17" fmla="*/ 0 h 298"/>
                <a:gd name="T18" fmla="*/ 304 w 396"/>
                <a:gd name="T19" fmla="*/ 15 h 298"/>
                <a:gd name="T20" fmla="*/ 390 w 396"/>
                <a:gd name="T21" fmla="*/ 134 h 298"/>
                <a:gd name="T22" fmla="*/ 390 w 396"/>
                <a:gd name="T23" fmla="*/ 164 h 298"/>
                <a:gd name="T24" fmla="*/ 304 w 396"/>
                <a:gd name="T25" fmla="*/ 28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98">
                  <a:moveTo>
                    <a:pt x="304" y="283"/>
                  </a:moveTo>
                  <a:cubicBezTo>
                    <a:pt x="298" y="291"/>
                    <a:pt x="285" y="298"/>
                    <a:pt x="275" y="298"/>
                  </a:cubicBezTo>
                  <a:cubicBezTo>
                    <a:pt x="14" y="298"/>
                    <a:pt x="14" y="298"/>
                    <a:pt x="14" y="298"/>
                  </a:cubicBezTo>
                  <a:cubicBezTo>
                    <a:pt x="4" y="298"/>
                    <a:pt x="0" y="291"/>
                    <a:pt x="6" y="283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8" y="156"/>
                    <a:pt x="98" y="142"/>
                    <a:pt x="92" y="13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0" y="7"/>
                    <a:pt x="4" y="0"/>
                    <a:pt x="14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85" y="0"/>
                    <a:pt x="298" y="7"/>
                    <a:pt x="304" y="15"/>
                  </a:cubicBezTo>
                  <a:cubicBezTo>
                    <a:pt x="390" y="134"/>
                    <a:pt x="390" y="134"/>
                    <a:pt x="390" y="134"/>
                  </a:cubicBezTo>
                  <a:cubicBezTo>
                    <a:pt x="396" y="142"/>
                    <a:pt x="396" y="156"/>
                    <a:pt x="390" y="164"/>
                  </a:cubicBezTo>
                  <a:lnTo>
                    <a:pt x="304" y="28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7"/>
            <p:cNvSpPr/>
            <p:nvPr/>
          </p:nvSpPr>
          <p:spPr bwMode="auto">
            <a:xfrm>
              <a:off x="2229" y="677"/>
              <a:ext cx="937" cy="711"/>
            </a:xfrm>
            <a:custGeom>
              <a:avLst/>
              <a:gdLst>
                <a:gd name="T0" fmla="*/ 304 w 396"/>
                <a:gd name="T1" fmla="*/ 283 h 298"/>
                <a:gd name="T2" fmla="*/ 275 w 396"/>
                <a:gd name="T3" fmla="*/ 298 h 298"/>
                <a:gd name="T4" fmla="*/ 14 w 396"/>
                <a:gd name="T5" fmla="*/ 298 h 298"/>
                <a:gd name="T6" fmla="*/ 6 w 396"/>
                <a:gd name="T7" fmla="*/ 283 h 298"/>
                <a:gd name="T8" fmla="*/ 92 w 396"/>
                <a:gd name="T9" fmla="*/ 164 h 298"/>
                <a:gd name="T10" fmla="*/ 92 w 396"/>
                <a:gd name="T11" fmla="*/ 134 h 298"/>
                <a:gd name="T12" fmla="*/ 6 w 396"/>
                <a:gd name="T13" fmla="*/ 15 h 298"/>
                <a:gd name="T14" fmla="*/ 14 w 396"/>
                <a:gd name="T15" fmla="*/ 0 h 298"/>
                <a:gd name="T16" fmla="*/ 275 w 396"/>
                <a:gd name="T17" fmla="*/ 0 h 298"/>
                <a:gd name="T18" fmla="*/ 304 w 396"/>
                <a:gd name="T19" fmla="*/ 15 h 298"/>
                <a:gd name="T20" fmla="*/ 390 w 396"/>
                <a:gd name="T21" fmla="*/ 134 h 298"/>
                <a:gd name="T22" fmla="*/ 390 w 396"/>
                <a:gd name="T23" fmla="*/ 164 h 298"/>
                <a:gd name="T24" fmla="*/ 304 w 396"/>
                <a:gd name="T25" fmla="*/ 28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98">
                  <a:moveTo>
                    <a:pt x="304" y="283"/>
                  </a:moveTo>
                  <a:cubicBezTo>
                    <a:pt x="298" y="291"/>
                    <a:pt x="285" y="298"/>
                    <a:pt x="275" y="298"/>
                  </a:cubicBezTo>
                  <a:cubicBezTo>
                    <a:pt x="14" y="298"/>
                    <a:pt x="14" y="298"/>
                    <a:pt x="14" y="298"/>
                  </a:cubicBezTo>
                  <a:cubicBezTo>
                    <a:pt x="4" y="298"/>
                    <a:pt x="0" y="291"/>
                    <a:pt x="6" y="283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8" y="156"/>
                    <a:pt x="98" y="142"/>
                    <a:pt x="92" y="13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0" y="7"/>
                    <a:pt x="4" y="0"/>
                    <a:pt x="14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85" y="0"/>
                    <a:pt x="298" y="7"/>
                    <a:pt x="304" y="15"/>
                  </a:cubicBezTo>
                  <a:cubicBezTo>
                    <a:pt x="390" y="134"/>
                    <a:pt x="390" y="134"/>
                    <a:pt x="390" y="134"/>
                  </a:cubicBezTo>
                  <a:cubicBezTo>
                    <a:pt x="396" y="142"/>
                    <a:pt x="396" y="156"/>
                    <a:pt x="390" y="164"/>
                  </a:cubicBezTo>
                  <a:lnTo>
                    <a:pt x="304" y="283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8"/>
            <p:cNvSpPr/>
            <p:nvPr/>
          </p:nvSpPr>
          <p:spPr bwMode="auto">
            <a:xfrm>
              <a:off x="2942" y="677"/>
              <a:ext cx="935" cy="711"/>
            </a:xfrm>
            <a:custGeom>
              <a:avLst/>
              <a:gdLst>
                <a:gd name="T0" fmla="*/ 304 w 395"/>
                <a:gd name="T1" fmla="*/ 283 h 298"/>
                <a:gd name="T2" fmla="*/ 274 w 395"/>
                <a:gd name="T3" fmla="*/ 298 h 298"/>
                <a:gd name="T4" fmla="*/ 13 w 395"/>
                <a:gd name="T5" fmla="*/ 298 h 298"/>
                <a:gd name="T6" fmla="*/ 6 w 395"/>
                <a:gd name="T7" fmla="*/ 283 h 298"/>
                <a:gd name="T8" fmla="*/ 91 w 395"/>
                <a:gd name="T9" fmla="*/ 164 h 298"/>
                <a:gd name="T10" fmla="*/ 91 w 395"/>
                <a:gd name="T11" fmla="*/ 134 h 298"/>
                <a:gd name="T12" fmla="*/ 6 w 395"/>
                <a:gd name="T13" fmla="*/ 15 h 298"/>
                <a:gd name="T14" fmla="*/ 13 w 395"/>
                <a:gd name="T15" fmla="*/ 0 h 298"/>
                <a:gd name="T16" fmla="*/ 274 w 395"/>
                <a:gd name="T17" fmla="*/ 0 h 298"/>
                <a:gd name="T18" fmla="*/ 304 w 395"/>
                <a:gd name="T19" fmla="*/ 15 h 298"/>
                <a:gd name="T20" fmla="*/ 389 w 395"/>
                <a:gd name="T21" fmla="*/ 134 h 298"/>
                <a:gd name="T22" fmla="*/ 389 w 395"/>
                <a:gd name="T23" fmla="*/ 164 h 298"/>
                <a:gd name="T24" fmla="*/ 304 w 395"/>
                <a:gd name="T25" fmla="*/ 28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5" h="298">
                  <a:moveTo>
                    <a:pt x="304" y="283"/>
                  </a:moveTo>
                  <a:cubicBezTo>
                    <a:pt x="298" y="291"/>
                    <a:pt x="284" y="298"/>
                    <a:pt x="274" y="298"/>
                  </a:cubicBezTo>
                  <a:cubicBezTo>
                    <a:pt x="13" y="298"/>
                    <a:pt x="13" y="298"/>
                    <a:pt x="13" y="298"/>
                  </a:cubicBezTo>
                  <a:cubicBezTo>
                    <a:pt x="3" y="298"/>
                    <a:pt x="0" y="291"/>
                    <a:pt x="6" y="28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7" y="156"/>
                    <a:pt x="97" y="142"/>
                    <a:pt x="91" y="13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0" y="7"/>
                    <a:pt x="3" y="0"/>
                    <a:pt x="13" y="0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284" y="0"/>
                    <a:pt x="298" y="7"/>
                    <a:pt x="304" y="15"/>
                  </a:cubicBezTo>
                  <a:cubicBezTo>
                    <a:pt x="389" y="134"/>
                    <a:pt x="389" y="134"/>
                    <a:pt x="389" y="134"/>
                  </a:cubicBezTo>
                  <a:cubicBezTo>
                    <a:pt x="395" y="142"/>
                    <a:pt x="395" y="156"/>
                    <a:pt x="389" y="164"/>
                  </a:cubicBezTo>
                  <a:lnTo>
                    <a:pt x="304" y="283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bg1"/>
              </a:solidFill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9"/>
            <p:cNvSpPr/>
            <p:nvPr/>
          </p:nvSpPr>
          <p:spPr bwMode="auto">
            <a:xfrm>
              <a:off x="3652" y="677"/>
              <a:ext cx="937" cy="711"/>
            </a:xfrm>
            <a:custGeom>
              <a:avLst/>
              <a:gdLst>
                <a:gd name="T0" fmla="*/ 304 w 396"/>
                <a:gd name="T1" fmla="*/ 283 h 298"/>
                <a:gd name="T2" fmla="*/ 275 w 396"/>
                <a:gd name="T3" fmla="*/ 298 h 298"/>
                <a:gd name="T4" fmla="*/ 14 w 396"/>
                <a:gd name="T5" fmla="*/ 298 h 298"/>
                <a:gd name="T6" fmla="*/ 6 w 396"/>
                <a:gd name="T7" fmla="*/ 283 h 298"/>
                <a:gd name="T8" fmla="*/ 92 w 396"/>
                <a:gd name="T9" fmla="*/ 164 h 298"/>
                <a:gd name="T10" fmla="*/ 92 w 396"/>
                <a:gd name="T11" fmla="*/ 134 h 298"/>
                <a:gd name="T12" fmla="*/ 6 w 396"/>
                <a:gd name="T13" fmla="*/ 15 h 298"/>
                <a:gd name="T14" fmla="*/ 14 w 396"/>
                <a:gd name="T15" fmla="*/ 0 h 298"/>
                <a:gd name="T16" fmla="*/ 275 w 396"/>
                <a:gd name="T17" fmla="*/ 0 h 298"/>
                <a:gd name="T18" fmla="*/ 304 w 396"/>
                <a:gd name="T19" fmla="*/ 15 h 298"/>
                <a:gd name="T20" fmla="*/ 390 w 396"/>
                <a:gd name="T21" fmla="*/ 134 h 298"/>
                <a:gd name="T22" fmla="*/ 390 w 396"/>
                <a:gd name="T23" fmla="*/ 164 h 298"/>
                <a:gd name="T24" fmla="*/ 304 w 396"/>
                <a:gd name="T25" fmla="*/ 28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98">
                  <a:moveTo>
                    <a:pt x="304" y="283"/>
                  </a:moveTo>
                  <a:cubicBezTo>
                    <a:pt x="298" y="291"/>
                    <a:pt x="285" y="298"/>
                    <a:pt x="275" y="298"/>
                  </a:cubicBezTo>
                  <a:cubicBezTo>
                    <a:pt x="14" y="298"/>
                    <a:pt x="14" y="298"/>
                    <a:pt x="14" y="298"/>
                  </a:cubicBezTo>
                  <a:cubicBezTo>
                    <a:pt x="4" y="298"/>
                    <a:pt x="0" y="291"/>
                    <a:pt x="6" y="283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8" y="156"/>
                    <a:pt x="98" y="142"/>
                    <a:pt x="92" y="13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0" y="7"/>
                    <a:pt x="4" y="0"/>
                    <a:pt x="14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85" y="0"/>
                    <a:pt x="298" y="7"/>
                    <a:pt x="304" y="15"/>
                  </a:cubicBezTo>
                  <a:cubicBezTo>
                    <a:pt x="390" y="134"/>
                    <a:pt x="390" y="134"/>
                    <a:pt x="390" y="134"/>
                  </a:cubicBezTo>
                  <a:cubicBezTo>
                    <a:pt x="396" y="142"/>
                    <a:pt x="396" y="156"/>
                    <a:pt x="390" y="164"/>
                  </a:cubicBezTo>
                  <a:lnTo>
                    <a:pt x="304" y="283"/>
                  </a:lnTo>
                  <a:close/>
                </a:path>
              </a:pathLst>
            </a:custGeom>
            <a:solidFill>
              <a:schemeClr val="accent5"/>
            </a:solidFill>
            <a:ln w="19050">
              <a:solidFill>
                <a:schemeClr val="bg1"/>
              </a:solidFill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Freeform 16"/>
          <p:cNvSpPr>
            <a:spLocks noChangeAspect="1" noEditPoints="1"/>
          </p:cNvSpPr>
          <p:nvPr/>
        </p:nvSpPr>
        <p:spPr bwMode="auto">
          <a:xfrm>
            <a:off x="8229370" y="3149660"/>
            <a:ext cx="388495" cy="450161"/>
          </a:xfrm>
          <a:custGeom>
            <a:avLst/>
            <a:gdLst>
              <a:gd name="T0" fmla="*/ 233 w 320"/>
              <a:gd name="T1" fmla="*/ 138 h 371"/>
              <a:gd name="T2" fmla="*/ 261 w 320"/>
              <a:gd name="T3" fmla="*/ 12 h 371"/>
              <a:gd name="T4" fmla="*/ 168 w 320"/>
              <a:gd name="T5" fmla="*/ 104 h 371"/>
              <a:gd name="T6" fmla="*/ 80 w 320"/>
              <a:gd name="T7" fmla="*/ 182 h 371"/>
              <a:gd name="T8" fmla="*/ 80 w 320"/>
              <a:gd name="T9" fmla="*/ 319 h 371"/>
              <a:gd name="T10" fmla="*/ 253 w 320"/>
              <a:gd name="T11" fmla="*/ 371 h 371"/>
              <a:gd name="T12" fmla="*/ 320 w 320"/>
              <a:gd name="T13" fmla="*/ 172 h 371"/>
              <a:gd name="T14" fmla="*/ 233 w 320"/>
              <a:gd name="T15" fmla="*/ 138 h 371"/>
              <a:gd name="T16" fmla="*/ 60 w 320"/>
              <a:gd name="T17" fmla="*/ 140 h 371"/>
              <a:gd name="T18" fmla="*/ 0 w 320"/>
              <a:gd name="T19" fmla="*/ 202 h 371"/>
              <a:gd name="T20" fmla="*/ 0 w 320"/>
              <a:gd name="T21" fmla="*/ 299 h 371"/>
              <a:gd name="T22" fmla="*/ 60 w 320"/>
              <a:gd name="T23" fmla="*/ 360 h 371"/>
              <a:gd name="T24" fmla="*/ 40 w 320"/>
              <a:gd name="T25" fmla="*/ 315 h 371"/>
              <a:gd name="T26" fmla="*/ 40 w 320"/>
              <a:gd name="T27" fmla="*/ 187 h 371"/>
              <a:gd name="T28" fmla="*/ 60 w 320"/>
              <a:gd name="T29" fmla="*/ 140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20" h="371">
                <a:moveTo>
                  <a:pt x="233" y="138"/>
                </a:moveTo>
                <a:cubicBezTo>
                  <a:pt x="230" y="131"/>
                  <a:pt x="304" y="65"/>
                  <a:pt x="261" y="12"/>
                </a:cubicBezTo>
                <a:cubicBezTo>
                  <a:pt x="251" y="0"/>
                  <a:pt x="217" y="72"/>
                  <a:pt x="168" y="104"/>
                </a:cubicBezTo>
                <a:cubicBezTo>
                  <a:pt x="142" y="122"/>
                  <a:pt x="80" y="161"/>
                  <a:pt x="80" y="182"/>
                </a:cubicBezTo>
                <a:cubicBezTo>
                  <a:pt x="80" y="319"/>
                  <a:pt x="80" y="319"/>
                  <a:pt x="80" y="319"/>
                </a:cubicBezTo>
                <a:cubicBezTo>
                  <a:pt x="80" y="344"/>
                  <a:pt x="178" y="371"/>
                  <a:pt x="253" y="371"/>
                </a:cubicBezTo>
                <a:cubicBezTo>
                  <a:pt x="280" y="371"/>
                  <a:pt x="320" y="199"/>
                  <a:pt x="320" y="172"/>
                </a:cubicBezTo>
                <a:cubicBezTo>
                  <a:pt x="320" y="145"/>
                  <a:pt x="235" y="145"/>
                  <a:pt x="233" y="138"/>
                </a:cubicBezTo>
                <a:close/>
                <a:moveTo>
                  <a:pt x="60" y="140"/>
                </a:moveTo>
                <a:cubicBezTo>
                  <a:pt x="47" y="140"/>
                  <a:pt x="0" y="148"/>
                  <a:pt x="0" y="202"/>
                </a:cubicBezTo>
                <a:cubicBezTo>
                  <a:pt x="0" y="299"/>
                  <a:pt x="0" y="299"/>
                  <a:pt x="0" y="299"/>
                </a:cubicBezTo>
                <a:cubicBezTo>
                  <a:pt x="0" y="354"/>
                  <a:pt x="47" y="360"/>
                  <a:pt x="60" y="360"/>
                </a:cubicBezTo>
                <a:cubicBezTo>
                  <a:pt x="73" y="360"/>
                  <a:pt x="40" y="348"/>
                  <a:pt x="40" y="315"/>
                </a:cubicBezTo>
                <a:cubicBezTo>
                  <a:pt x="40" y="187"/>
                  <a:pt x="40" y="187"/>
                  <a:pt x="40" y="187"/>
                </a:cubicBezTo>
                <a:cubicBezTo>
                  <a:pt x="40" y="152"/>
                  <a:pt x="73" y="140"/>
                  <a:pt x="60" y="1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Freeform 6"/>
          <p:cNvSpPr>
            <a:spLocks noChangeAspect="1" noEditPoints="1"/>
          </p:cNvSpPr>
          <p:nvPr/>
        </p:nvSpPr>
        <p:spPr bwMode="auto">
          <a:xfrm>
            <a:off x="5326768" y="3218126"/>
            <a:ext cx="469181" cy="412144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reeform 11"/>
          <p:cNvSpPr>
            <a:spLocks noChangeAspect="1" noEditPoints="1"/>
          </p:cNvSpPr>
          <p:nvPr/>
        </p:nvSpPr>
        <p:spPr bwMode="auto">
          <a:xfrm>
            <a:off x="3979435" y="3218127"/>
            <a:ext cx="429774" cy="428630"/>
          </a:xfrm>
          <a:custGeom>
            <a:avLst/>
            <a:gdLst>
              <a:gd name="T0" fmla="*/ 309 w 319"/>
              <a:gd name="T1" fmla="*/ 267 h 318"/>
              <a:gd name="T2" fmla="*/ 233 w 319"/>
              <a:gd name="T3" fmla="*/ 192 h 318"/>
              <a:gd name="T4" fmla="*/ 251 w 319"/>
              <a:gd name="T5" fmla="*/ 127 h 318"/>
              <a:gd name="T6" fmla="*/ 123 w 319"/>
              <a:gd name="T7" fmla="*/ 0 h 318"/>
              <a:gd name="T8" fmla="*/ 0 w 319"/>
              <a:gd name="T9" fmla="*/ 124 h 318"/>
              <a:gd name="T10" fmla="*/ 127 w 319"/>
              <a:gd name="T11" fmla="*/ 251 h 318"/>
              <a:gd name="T12" fmla="*/ 190 w 319"/>
              <a:gd name="T13" fmla="*/ 234 h 318"/>
              <a:gd name="T14" fmla="*/ 266 w 319"/>
              <a:gd name="T15" fmla="*/ 310 h 318"/>
              <a:gd name="T16" fmla="*/ 293 w 319"/>
              <a:gd name="T17" fmla="*/ 310 h 318"/>
              <a:gd name="T18" fmla="*/ 311 w 319"/>
              <a:gd name="T19" fmla="*/ 291 h 318"/>
              <a:gd name="T20" fmla="*/ 309 w 319"/>
              <a:gd name="T21" fmla="*/ 267 h 318"/>
              <a:gd name="T22" fmla="*/ 38 w 319"/>
              <a:gd name="T23" fmla="*/ 124 h 318"/>
              <a:gd name="T24" fmla="*/ 123 w 319"/>
              <a:gd name="T25" fmla="*/ 38 h 318"/>
              <a:gd name="T26" fmla="*/ 213 w 319"/>
              <a:gd name="T27" fmla="*/ 127 h 318"/>
              <a:gd name="T28" fmla="*/ 127 w 319"/>
              <a:gd name="T29" fmla="*/ 213 h 318"/>
              <a:gd name="T30" fmla="*/ 38 w 319"/>
              <a:gd name="T31" fmla="*/ 124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9" h="318">
                <a:moveTo>
                  <a:pt x="309" y="267"/>
                </a:moveTo>
                <a:cubicBezTo>
                  <a:pt x="233" y="192"/>
                  <a:pt x="233" y="192"/>
                  <a:pt x="233" y="192"/>
                </a:cubicBezTo>
                <a:cubicBezTo>
                  <a:pt x="244" y="173"/>
                  <a:pt x="251" y="151"/>
                  <a:pt x="251" y="127"/>
                </a:cubicBezTo>
                <a:cubicBezTo>
                  <a:pt x="251" y="59"/>
                  <a:pt x="192" y="0"/>
                  <a:pt x="123" y="0"/>
                </a:cubicBezTo>
                <a:cubicBezTo>
                  <a:pt x="55" y="0"/>
                  <a:pt x="0" y="55"/>
                  <a:pt x="0" y="124"/>
                </a:cubicBezTo>
                <a:cubicBezTo>
                  <a:pt x="0" y="192"/>
                  <a:pt x="59" y="251"/>
                  <a:pt x="127" y="251"/>
                </a:cubicBezTo>
                <a:cubicBezTo>
                  <a:pt x="150" y="251"/>
                  <a:pt x="171" y="245"/>
                  <a:pt x="190" y="234"/>
                </a:cubicBezTo>
                <a:cubicBezTo>
                  <a:pt x="266" y="310"/>
                  <a:pt x="266" y="310"/>
                  <a:pt x="266" y="310"/>
                </a:cubicBezTo>
                <a:cubicBezTo>
                  <a:pt x="273" y="318"/>
                  <a:pt x="285" y="318"/>
                  <a:pt x="293" y="310"/>
                </a:cubicBezTo>
                <a:cubicBezTo>
                  <a:pt x="311" y="291"/>
                  <a:pt x="311" y="291"/>
                  <a:pt x="311" y="291"/>
                </a:cubicBezTo>
                <a:cubicBezTo>
                  <a:pt x="319" y="284"/>
                  <a:pt x="316" y="275"/>
                  <a:pt x="309" y="267"/>
                </a:cubicBezTo>
                <a:close/>
                <a:moveTo>
                  <a:pt x="38" y="124"/>
                </a:moveTo>
                <a:cubicBezTo>
                  <a:pt x="38" y="76"/>
                  <a:pt x="76" y="38"/>
                  <a:pt x="123" y="38"/>
                </a:cubicBezTo>
                <a:cubicBezTo>
                  <a:pt x="171" y="38"/>
                  <a:pt x="213" y="80"/>
                  <a:pt x="213" y="127"/>
                </a:cubicBezTo>
                <a:cubicBezTo>
                  <a:pt x="213" y="175"/>
                  <a:pt x="175" y="213"/>
                  <a:pt x="127" y="213"/>
                </a:cubicBezTo>
                <a:cubicBezTo>
                  <a:pt x="80" y="213"/>
                  <a:pt x="38" y="171"/>
                  <a:pt x="38" y="1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Freeform 21"/>
          <p:cNvSpPr>
            <a:spLocks noChangeAspect="1" noEditPoints="1"/>
          </p:cNvSpPr>
          <p:nvPr/>
        </p:nvSpPr>
        <p:spPr bwMode="auto">
          <a:xfrm rot="2728210">
            <a:off x="9593720" y="3196358"/>
            <a:ext cx="497981" cy="510183"/>
          </a:xfrm>
          <a:custGeom>
            <a:avLst/>
            <a:gdLst>
              <a:gd name="T0" fmla="*/ 222 w 363"/>
              <a:gd name="T1" fmla="*/ 242 h 372"/>
              <a:gd name="T2" fmla="*/ 348 w 363"/>
              <a:gd name="T3" fmla="*/ 23 h 372"/>
              <a:gd name="T4" fmla="*/ 345 w 363"/>
              <a:gd name="T5" fmla="*/ 18 h 372"/>
              <a:gd name="T6" fmla="*/ 340 w 363"/>
              <a:gd name="T7" fmla="*/ 16 h 372"/>
              <a:gd name="T8" fmla="*/ 127 w 363"/>
              <a:gd name="T9" fmla="*/ 144 h 372"/>
              <a:gd name="T10" fmla="*/ 7 w 363"/>
              <a:gd name="T11" fmla="*/ 246 h 372"/>
              <a:gd name="T12" fmla="*/ 25 w 363"/>
              <a:gd name="T13" fmla="*/ 265 h 372"/>
              <a:gd name="T14" fmla="*/ 68 w 363"/>
              <a:gd name="T15" fmla="*/ 249 h 372"/>
              <a:gd name="T16" fmla="*/ 120 w 363"/>
              <a:gd name="T17" fmla="*/ 302 h 372"/>
              <a:gd name="T18" fmla="*/ 104 w 363"/>
              <a:gd name="T19" fmla="*/ 346 h 372"/>
              <a:gd name="T20" fmla="*/ 123 w 363"/>
              <a:gd name="T21" fmla="*/ 364 h 372"/>
              <a:gd name="T22" fmla="*/ 222 w 363"/>
              <a:gd name="T23" fmla="*/ 242 h 372"/>
              <a:gd name="T24" fmla="*/ 242 w 363"/>
              <a:gd name="T25" fmla="*/ 124 h 372"/>
              <a:gd name="T26" fmla="*/ 242 w 363"/>
              <a:gd name="T27" fmla="*/ 79 h 372"/>
              <a:gd name="T28" fmla="*/ 286 w 363"/>
              <a:gd name="T29" fmla="*/ 79 h 372"/>
              <a:gd name="T30" fmla="*/ 286 w 363"/>
              <a:gd name="T31" fmla="*/ 124 h 372"/>
              <a:gd name="T32" fmla="*/ 242 w 363"/>
              <a:gd name="T33" fmla="*/ 124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3" h="372">
                <a:moveTo>
                  <a:pt x="222" y="242"/>
                </a:moveTo>
                <a:cubicBezTo>
                  <a:pt x="222" y="242"/>
                  <a:pt x="363" y="140"/>
                  <a:pt x="348" y="23"/>
                </a:cubicBezTo>
                <a:cubicBezTo>
                  <a:pt x="347" y="21"/>
                  <a:pt x="346" y="19"/>
                  <a:pt x="345" y="18"/>
                </a:cubicBezTo>
                <a:cubicBezTo>
                  <a:pt x="344" y="17"/>
                  <a:pt x="343" y="16"/>
                  <a:pt x="340" y="16"/>
                </a:cubicBezTo>
                <a:cubicBezTo>
                  <a:pt x="226" y="0"/>
                  <a:pt x="127" y="144"/>
                  <a:pt x="127" y="144"/>
                </a:cubicBezTo>
                <a:cubicBezTo>
                  <a:pt x="40" y="134"/>
                  <a:pt x="46" y="151"/>
                  <a:pt x="7" y="246"/>
                </a:cubicBezTo>
                <a:cubicBezTo>
                  <a:pt x="0" y="264"/>
                  <a:pt x="12" y="270"/>
                  <a:pt x="25" y="265"/>
                </a:cubicBezTo>
                <a:cubicBezTo>
                  <a:pt x="39" y="260"/>
                  <a:pt x="68" y="249"/>
                  <a:pt x="68" y="249"/>
                </a:cubicBezTo>
                <a:cubicBezTo>
                  <a:pt x="120" y="302"/>
                  <a:pt x="120" y="302"/>
                  <a:pt x="120" y="302"/>
                </a:cubicBezTo>
                <a:cubicBezTo>
                  <a:pt x="120" y="302"/>
                  <a:pt x="109" y="332"/>
                  <a:pt x="104" y="346"/>
                </a:cubicBezTo>
                <a:cubicBezTo>
                  <a:pt x="99" y="359"/>
                  <a:pt x="105" y="372"/>
                  <a:pt x="123" y="364"/>
                </a:cubicBezTo>
                <a:cubicBezTo>
                  <a:pt x="215" y="324"/>
                  <a:pt x="232" y="330"/>
                  <a:pt x="222" y="242"/>
                </a:cubicBezTo>
                <a:close/>
                <a:moveTo>
                  <a:pt x="242" y="124"/>
                </a:moveTo>
                <a:cubicBezTo>
                  <a:pt x="230" y="111"/>
                  <a:pt x="230" y="91"/>
                  <a:pt x="242" y="79"/>
                </a:cubicBezTo>
                <a:cubicBezTo>
                  <a:pt x="254" y="67"/>
                  <a:pt x="274" y="67"/>
                  <a:pt x="286" y="79"/>
                </a:cubicBezTo>
                <a:cubicBezTo>
                  <a:pt x="297" y="91"/>
                  <a:pt x="297" y="111"/>
                  <a:pt x="286" y="124"/>
                </a:cubicBezTo>
                <a:cubicBezTo>
                  <a:pt x="274" y="136"/>
                  <a:pt x="254" y="136"/>
                  <a:pt x="242" y="1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36"/>
          <p:cNvSpPr>
            <a:spLocks noChangeAspect="1" noEditPoints="1"/>
          </p:cNvSpPr>
          <p:nvPr/>
        </p:nvSpPr>
        <p:spPr bwMode="auto">
          <a:xfrm>
            <a:off x="6744528" y="3303076"/>
            <a:ext cx="529539" cy="296744"/>
          </a:xfrm>
          <a:custGeom>
            <a:avLst/>
            <a:gdLst>
              <a:gd name="T0" fmla="*/ 200 w 400"/>
              <a:gd name="T1" fmla="*/ 0 h 224"/>
              <a:gd name="T2" fmla="*/ 0 w 400"/>
              <a:gd name="T3" fmla="*/ 112 h 224"/>
              <a:gd name="T4" fmla="*/ 200 w 400"/>
              <a:gd name="T5" fmla="*/ 224 h 224"/>
              <a:gd name="T6" fmla="*/ 400 w 400"/>
              <a:gd name="T7" fmla="*/ 112 h 224"/>
              <a:gd name="T8" fmla="*/ 200 w 400"/>
              <a:gd name="T9" fmla="*/ 0 h 224"/>
              <a:gd name="T10" fmla="*/ 200 w 400"/>
              <a:gd name="T11" fmla="*/ 198 h 224"/>
              <a:gd name="T12" fmla="*/ 111 w 400"/>
              <a:gd name="T13" fmla="*/ 112 h 224"/>
              <a:gd name="T14" fmla="*/ 200 w 400"/>
              <a:gd name="T15" fmla="*/ 26 h 224"/>
              <a:gd name="T16" fmla="*/ 289 w 400"/>
              <a:gd name="T17" fmla="*/ 112 h 224"/>
              <a:gd name="T18" fmla="*/ 200 w 400"/>
              <a:gd name="T19" fmla="*/ 198 h 224"/>
              <a:gd name="T20" fmla="*/ 200 w 400"/>
              <a:gd name="T21" fmla="*/ 112 h 224"/>
              <a:gd name="T22" fmla="*/ 200 w 400"/>
              <a:gd name="T23" fmla="*/ 69 h 224"/>
              <a:gd name="T24" fmla="*/ 155 w 400"/>
              <a:gd name="T25" fmla="*/ 112 h 224"/>
              <a:gd name="T26" fmla="*/ 200 w 400"/>
              <a:gd name="T27" fmla="*/ 155 h 224"/>
              <a:gd name="T28" fmla="*/ 244 w 400"/>
              <a:gd name="T29" fmla="*/ 112 h 224"/>
              <a:gd name="T30" fmla="*/ 200 w 400"/>
              <a:gd name="T31" fmla="*/ 11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0" h="224">
                <a:moveTo>
                  <a:pt x="200" y="0"/>
                </a:moveTo>
                <a:cubicBezTo>
                  <a:pt x="69" y="0"/>
                  <a:pt x="0" y="97"/>
                  <a:pt x="0" y="112"/>
                </a:cubicBezTo>
                <a:cubicBezTo>
                  <a:pt x="0" y="127"/>
                  <a:pt x="69" y="224"/>
                  <a:pt x="200" y="224"/>
                </a:cubicBezTo>
                <a:cubicBezTo>
                  <a:pt x="331" y="224"/>
                  <a:pt x="400" y="127"/>
                  <a:pt x="400" y="112"/>
                </a:cubicBezTo>
                <a:cubicBezTo>
                  <a:pt x="400" y="97"/>
                  <a:pt x="331" y="0"/>
                  <a:pt x="200" y="0"/>
                </a:cubicBezTo>
                <a:close/>
                <a:moveTo>
                  <a:pt x="200" y="198"/>
                </a:moveTo>
                <a:cubicBezTo>
                  <a:pt x="151" y="198"/>
                  <a:pt x="111" y="159"/>
                  <a:pt x="111" y="112"/>
                </a:cubicBezTo>
                <a:cubicBezTo>
                  <a:pt x="111" y="64"/>
                  <a:pt x="151" y="26"/>
                  <a:pt x="200" y="26"/>
                </a:cubicBezTo>
                <a:cubicBezTo>
                  <a:pt x="249" y="26"/>
                  <a:pt x="289" y="64"/>
                  <a:pt x="289" y="112"/>
                </a:cubicBezTo>
                <a:cubicBezTo>
                  <a:pt x="289" y="159"/>
                  <a:pt x="249" y="198"/>
                  <a:pt x="200" y="198"/>
                </a:cubicBezTo>
                <a:close/>
                <a:moveTo>
                  <a:pt x="200" y="112"/>
                </a:moveTo>
                <a:cubicBezTo>
                  <a:pt x="192" y="103"/>
                  <a:pt x="213" y="69"/>
                  <a:pt x="200" y="69"/>
                </a:cubicBezTo>
                <a:cubicBezTo>
                  <a:pt x="175" y="69"/>
                  <a:pt x="155" y="88"/>
                  <a:pt x="155" y="112"/>
                </a:cubicBezTo>
                <a:cubicBezTo>
                  <a:pt x="155" y="136"/>
                  <a:pt x="175" y="155"/>
                  <a:pt x="200" y="155"/>
                </a:cubicBezTo>
                <a:cubicBezTo>
                  <a:pt x="224" y="155"/>
                  <a:pt x="244" y="136"/>
                  <a:pt x="244" y="112"/>
                </a:cubicBezTo>
                <a:cubicBezTo>
                  <a:pt x="244" y="101"/>
                  <a:pt x="207" y="119"/>
                  <a:pt x="200" y="1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121716" y="2382393"/>
            <a:ext cx="0" cy="324991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887184" y="2382393"/>
            <a:ext cx="12345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13661" y="4191534"/>
            <a:ext cx="0" cy="324991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2861291" y="4516530"/>
            <a:ext cx="194531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2"/>
          <p:cNvSpPr txBox="1"/>
          <p:nvPr/>
        </p:nvSpPr>
        <p:spPr>
          <a:xfrm>
            <a:off x="2234750" y="2104904"/>
            <a:ext cx="501154" cy="49244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Content Placeholder 2"/>
          <p:cNvSpPr txBox="1"/>
          <p:nvPr/>
        </p:nvSpPr>
        <p:spPr>
          <a:xfrm>
            <a:off x="2234750" y="4237290"/>
            <a:ext cx="501154" cy="49244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6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973815" y="2373915"/>
            <a:ext cx="0" cy="324991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5739282" y="2373915"/>
            <a:ext cx="12345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692348" y="4183056"/>
            <a:ext cx="0" cy="324991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5726678" y="4508051"/>
            <a:ext cx="197829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2"/>
          <p:cNvSpPr txBox="1"/>
          <p:nvPr/>
        </p:nvSpPr>
        <p:spPr>
          <a:xfrm>
            <a:off x="5086847" y="2095632"/>
            <a:ext cx="501154" cy="49244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60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Content Placeholder 2"/>
          <p:cNvSpPr txBox="1"/>
          <p:nvPr/>
        </p:nvSpPr>
        <p:spPr>
          <a:xfrm>
            <a:off x="5086850" y="4242104"/>
            <a:ext cx="501152" cy="49244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6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2176287" y="5112786"/>
            <a:ext cx="1293572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2176288" y="5340422"/>
            <a:ext cx="1599371" cy="57733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4482329" y="5112786"/>
            <a:ext cx="1293572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Content Placeholder 2"/>
          <p:cNvSpPr txBox="1"/>
          <p:nvPr/>
        </p:nvSpPr>
        <p:spPr>
          <a:xfrm>
            <a:off x="4482329" y="5340422"/>
            <a:ext cx="1599371" cy="57733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788370" y="5112786"/>
            <a:ext cx="1293572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6788371" y="5340422"/>
            <a:ext cx="1599371" cy="57733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9094412" y="5112786"/>
            <a:ext cx="1293572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Content Placeholder 2"/>
          <p:cNvSpPr txBox="1"/>
          <p:nvPr/>
        </p:nvSpPr>
        <p:spPr>
          <a:xfrm>
            <a:off x="9094411" y="5340422"/>
            <a:ext cx="1599371" cy="57733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0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51" grpId="0"/>
      <p:bldP spid="52" grpId="0"/>
      <p:bldP spid="57" grpId="0"/>
      <p:bldP spid="58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1265012" y="1744219"/>
            <a:ext cx="10328729" cy="1491059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83276" y="2015934"/>
            <a:ext cx="9492200" cy="4305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40" name="矩形 93"/>
          <p:cNvSpPr/>
          <p:nvPr/>
        </p:nvSpPr>
        <p:spPr>
          <a:xfrm>
            <a:off x="1212045" y="1696754"/>
            <a:ext cx="405001" cy="405001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矩形 93"/>
          <p:cNvSpPr/>
          <p:nvPr/>
        </p:nvSpPr>
        <p:spPr>
          <a:xfrm rot="10800000">
            <a:off x="11244509" y="2877744"/>
            <a:ext cx="405001" cy="405001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reeform 5"/>
          <p:cNvSpPr/>
          <p:nvPr/>
        </p:nvSpPr>
        <p:spPr bwMode="auto">
          <a:xfrm>
            <a:off x="1984600" y="3764650"/>
            <a:ext cx="2064132" cy="1861045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128573" tIns="64286" rIns="128573" bIns="64286" numCol="1" anchor="t" anchorCtr="0" compatLnSpc="1"/>
          <a:lstStyle/>
          <a:p>
            <a:pPr>
              <a:lnSpc>
                <a:spcPct val="120000"/>
              </a:lnSpc>
            </a:pP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40653" y="4448951"/>
            <a:ext cx="1152028" cy="5654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600"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23"/>
          <p:cNvSpPr txBox="1"/>
          <p:nvPr/>
        </p:nvSpPr>
        <p:spPr>
          <a:xfrm>
            <a:off x="2019997" y="5774175"/>
            <a:ext cx="1993336" cy="46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Freeform 5"/>
          <p:cNvSpPr/>
          <p:nvPr/>
        </p:nvSpPr>
        <p:spPr bwMode="auto">
          <a:xfrm>
            <a:off x="4359370" y="3764650"/>
            <a:ext cx="2064132" cy="1861045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 lim="800000"/>
          </a:ln>
        </p:spPr>
        <p:txBody>
          <a:bodyPr vert="horz" wrap="square" lIns="128573" tIns="64286" rIns="128573" bIns="64286" numCol="1" anchor="t" anchorCtr="0" compatLnSpc="1"/>
          <a:lstStyle/>
          <a:p>
            <a:pPr>
              <a:lnSpc>
                <a:spcPct val="120000"/>
              </a:lnSpc>
            </a:pP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46"/>
          <p:cNvSpPr txBox="1"/>
          <p:nvPr/>
        </p:nvSpPr>
        <p:spPr>
          <a:xfrm>
            <a:off x="4815422" y="4448951"/>
            <a:ext cx="1152028" cy="5654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600"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4394767" y="5774175"/>
            <a:ext cx="1993336" cy="46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Freeform 5"/>
          <p:cNvSpPr/>
          <p:nvPr/>
        </p:nvSpPr>
        <p:spPr bwMode="auto">
          <a:xfrm>
            <a:off x="6746839" y="3764650"/>
            <a:ext cx="2064132" cy="1861045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 lim="800000"/>
          </a:ln>
        </p:spPr>
        <p:txBody>
          <a:bodyPr vert="horz" wrap="square" lIns="128573" tIns="64286" rIns="128573" bIns="64286" numCol="1" anchor="t" anchorCtr="0" compatLnSpc="1"/>
          <a:lstStyle/>
          <a:p>
            <a:pPr>
              <a:lnSpc>
                <a:spcPct val="120000"/>
              </a:lnSpc>
            </a:pP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46"/>
          <p:cNvSpPr txBox="1"/>
          <p:nvPr/>
        </p:nvSpPr>
        <p:spPr>
          <a:xfrm>
            <a:off x="7202891" y="4448951"/>
            <a:ext cx="1152028" cy="5654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600"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3"/>
          <p:cNvSpPr txBox="1"/>
          <p:nvPr/>
        </p:nvSpPr>
        <p:spPr>
          <a:xfrm>
            <a:off x="6782236" y="5774175"/>
            <a:ext cx="1993336" cy="46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Freeform 5"/>
          <p:cNvSpPr/>
          <p:nvPr/>
        </p:nvSpPr>
        <p:spPr bwMode="auto">
          <a:xfrm>
            <a:off x="9147008" y="3764650"/>
            <a:ext cx="2064132" cy="1861045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 lim="800000"/>
          </a:ln>
        </p:spPr>
        <p:txBody>
          <a:bodyPr vert="horz" wrap="square" lIns="128573" tIns="64286" rIns="128573" bIns="64286" numCol="1" anchor="t" anchorCtr="0" compatLnSpc="1"/>
          <a:lstStyle/>
          <a:p>
            <a:pPr>
              <a:lnSpc>
                <a:spcPct val="120000"/>
              </a:lnSpc>
            </a:pP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46"/>
          <p:cNvSpPr txBox="1"/>
          <p:nvPr/>
        </p:nvSpPr>
        <p:spPr>
          <a:xfrm>
            <a:off x="9603059" y="4448951"/>
            <a:ext cx="1152028" cy="5654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600"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3"/>
          <p:cNvSpPr txBox="1"/>
          <p:nvPr/>
        </p:nvSpPr>
        <p:spPr>
          <a:xfrm>
            <a:off x="9182405" y="5774175"/>
            <a:ext cx="1993336" cy="46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9" grpId="0"/>
      <p:bldP spid="40" grpId="0" animBg="1"/>
      <p:bldP spid="41" grpId="0" animBg="1"/>
      <p:bldP spid="44" grpId="0" animBg="1"/>
      <p:bldP spid="47" grpId="0"/>
      <p:bldP spid="18" grpId="0"/>
      <p:bldP spid="21" grpId="0" animBg="1"/>
      <p:bldP spid="22" grpId="0"/>
      <p:bldP spid="23" grpId="0"/>
      <p:bldP spid="24" grpId="0" animBg="1"/>
      <p:bldP spid="25" grpId="0"/>
      <p:bldP spid="26" grpId="0"/>
      <p:bldP spid="28" grpId="0" animBg="1"/>
      <p:bldP spid="29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1332684"/>
            <a:ext cx="5543646" cy="1457692"/>
          </a:xfrm>
          <a:custGeom>
            <a:avLst/>
            <a:gdLst>
              <a:gd name="T0" fmla="*/ 0 w 2479"/>
              <a:gd name="T1" fmla="*/ 0 h 653"/>
              <a:gd name="T2" fmla="*/ 1770 w 2479"/>
              <a:gd name="T3" fmla="*/ 0 h 653"/>
              <a:gd name="T4" fmla="*/ 2479 w 2479"/>
              <a:gd name="T5" fmla="*/ 653 h 653"/>
              <a:gd name="T6" fmla="*/ 0 w 2479"/>
              <a:gd name="T7" fmla="*/ 653 h 653"/>
              <a:gd name="T8" fmla="*/ 0 w 2479"/>
              <a:gd name="T9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9" h="653">
                <a:moveTo>
                  <a:pt x="0" y="0"/>
                </a:moveTo>
                <a:lnTo>
                  <a:pt x="1770" y="0"/>
                </a:lnTo>
                <a:lnTo>
                  <a:pt x="2479" y="653"/>
                </a:lnTo>
                <a:lnTo>
                  <a:pt x="0" y="6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"/>
          <p:cNvSpPr/>
          <p:nvPr/>
        </p:nvSpPr>
        <p:spPr bwMode="auto">
          <a:xfrm>
            <a:off x="0" y="1332684"/>
            <a:ext cx="4479194" cy="1457692"/>
          </a:xfrm>
          <a:custGeom>
            <a:avLst/>
            <a:gdLst>
              <a:gd name="T0" fmla="*/ 0 w 2003"/>
              <a:gd name="T1" fmla="*/ 0 h 653"/>
              <a:gd name="T2" fmla="*/ 1294 w 2003"/>
              <a:gd name="T3" fmla="*/ 0 h 653"/>
              <a:gd name="T4" fmla="*/ 2003 w 2003"/>
              <a:gd name="T5" fmla="*/ 653 h 653"/>
              <a:gd name="T6" fmla="*/ 0 w 2003"/>
              <a:gd name="T7" fmla="*/ 653 h 653"/>
              <a:gd name="T8" fmla="*/ 0 w 2003"/>
              <a:gd name="T9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3" h="653">
                <a:moveTo>
                  <a:pt x="0" y="0"/>
                </a:moveTo>
                <a:lnTo>
                  <a:pt x="1294" y="0"/>
                </a:lnTo>
                <a:lnTo>
                  <a:pt x="2003" y="653"/>
                </a:lnTo>
                <a:lnTo>
                  <a:pt x="0" y="6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2" name="Freeform 8"/>
          <p:cNvSpPr/>
          <p:nvPr/>
        </p:nvSpPr>
        <p:spPr bwMode="auto">
          <a:xfrm>
            <a:off x="5541764" y="2790374"/>
            <a:ext cx="7316986" cy="3160936"/>
          </a:xfrm>
          <a:custGeom>
            <a:avLst/>
            <a:gdLst>
              <a:gd name="T0" fmla="*/ 0 w 3272"/>
              <a:gd name="T1" fmla="*/ 0 h 1416"/>
              <a:gd name="T2" fmla="*/ 3272 w 3272"/>
              <a:gd name="T3" fmla="*/ 0 h 1416"/>
              <a:gd name="T4" fmla="*/ 3272 w 3272"/>
              <a:gd name="T5" fmla="*/ 1416 h 1416"/>
              <a:gd name="T6" fmla="*/ 1536 w 3272"/>
              <a:gd name="T7" fmla="*/ 1416 h 1416"/>
              <a:gd name="T8" fmla="*/ 0 w 3272"/>
              <a:gd name="T9" fmla="*/ 0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2" h="1416">
                <a:moveTo>
                  <a:pt x="0" y="0"/>
                </a:moveTo>
                <a:lnTo>
                  <a:pt x="3272" y="0"/>
                </a:lnTo>
                <a:lnTo>
                  <a:pt x="3272" y="1416"/>
                </a:lnTo>
                <a:lnTo>
                  <a:pt x="1536" y="141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 cstate="email">
              <a:grayscl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3" name="Freeform 9"/>
          <p:cNvSpPr/>
          <p:nvPr/>
        </p:nvSpPr>
        <p:spPr bwMode="auto">
          <a:xfrm>
            <a:off x="6733681" y="2790374"/>
            <a:ext cx="6125069" cy="3160936"/>
          </a:xfrm>
          <a:custGeom>
            <a:avLst/>
            <a:gdLst>
              <a:gd name="T0" fmla="*/ 0 w 2739"/>
              <a:gd name="T1" fmla="*/ 0 h 1416"/>
              <a:gd name="T2" fmla="*/ 2739 w 2739"/>
              <a:gd name="T3" fmla="*/ 0 h 1416"/>
              <a:gd name="T4" fmla="*/ 2739 w 2739"/>
              <a:gd name="T5" fmla="*/ 1416 h 1416"/>
              <a:gd name="T6" fmla="*/ 1536 w 2739"/>
              <a:gd name="T7" fmla="*/ 1416 h 1416"/>
              <a:gd name="T8" fmla="*/ 0 w 2739"/>
              <a:gd name="T9" fmla="*/ 0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9" h="1416">
                <a:moveTo>
                  <a:pt x="0" y="0"/>
                </a:moveTo>
                <a:lnTo>
                  <a:pt x="2739" y="0"/>
                </a:lnTo>
                <a:lnTo>
                  <a:pt x="2739" y="1416"/>
                </a:lnTo>
                <a:lnTo>
                  <a:pt x="1536" y="1416"/>
                </a:lnTo>
                <a:lnTo>
                  <a:pt x="0" y="0"/>
                </a:lnTo>
                <a:close/>
              </a:path>
            </a:pathLst>
          </a:custGeom>
          <a:solidFill>
            <a:srgbClr val="4BC1DD">
              <a:alpha val="89804"/>
            </a:srgbClr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1013507" y="4370842"/>
            <a:ext cx="512783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感谢聆听，批评指导</a:t>
            </a:r>
            <a:endParaRPr lang="en-US" altLang="zh-CN" sz="4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5349255" y="1209908"/>
            <a:ext cx="6624736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99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99"/>
                            </p:stCondLst>
                            <p:childTnLst>
                              <p:par>
                                <p:cTn id="5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7" grpId="0"/>
      <p:bldP spid="7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2"/>
            </p:custDataLst>
          </p:nvPr>
        </p:nvSpPr>
        <p:spPr>
          <a:xfrm>
            <a:off x="5713412" y="2413068"/>
            <a:ext cx="3526530" cy="2406516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-1" fmla="*/ 238125 w 2219325"/>
              <a:gd name="connsiteY0-2" fmla="*/ 300037 h 1514475"/>
              <a:gd name="connsiteX1-3" fmla="*/ 0 w 2219325"/>
              <a:gd name="connsiteY1-4" fmla="*/ 300037 h 1514475"/>
              <a:gd name="connsiteX2-5" fmla="*/ 0 w 2219325"/>
              <a:gd name="connsiteY2-6" fmla="*/ 0 h 1514475"/>
              <a:gd name="connsiteX3-7" fmla="*/ 2219325 w 2219325"/>
              <a:gd name="connsiteY3-8" fmla="*/ 0 h 1514475"/>
              <a:gd name="connsiteX4-9" fmla="*/ 2219325 w 2219325"/>
              <a:gd name="connsiteY4-10" fmla="*/ 1514475 h 1514475"/>
              <a:gd name="connsiteX5-11" fmla="*/ 0 w 2219325"/>
              <a:gd name="connsiteY5-12" fmla="*/ 1514475 h 1514475"/>
              <a:gd name="connsiteX6-13" fmla="*/ 0 w 2219325"/>
              <a:gd name="connsiteY6-14" fmla="*/ 1214437 h 1514475"/>
              <a:gd name="connsiteX7-15" fmla="*/ 238125 w 2219325"/>
              <a:gd name="connsiteY7-16" fmla="*/ 1214437 h 1514475"/>
              <a:gd name="connsiteX8" fmla="*/ 329565 w 2219325"/>
              <a:gd name="connsiteY8" fmla="*/ 391477 h 1514475"/>
              <a:gd name="connsiteX0-17" fmla="*/ 0 w 2219325"/>
              <a:gd name="connsiteY0-18" fmla="*/ 300037 h 1514475"/>
              <a:gd name="connsiteX1-19" fmla="*/ 0 w 2219325"/>
              <a:gd name="connsiteY1-20" fmla="*/ 0 h 1514475"/>
              <a:gd name="connsiteX2-21" fmla="*/ 2219325 w 2219325"/>
              <a:gd name="connsiteY2-22" fmla="*/ 0 h 1514475"/>
              <a:gd name="connsiteX3-23" fmla="*/ 2219325 w 2219325"/>
              <a:gd name="connsiteY3-24" fmla="*/ 1514475 h 1514475"/>
              <a:gd name="connsiteX4-25" fmla="*/ 0 w 2219325"/>
              <a:gd name="connsiteY4-26" fmla="*/ 1514475 h 1514475"/>
              <a:gd name="connsiteX5-27" fmla="*/ 0 w 2219325"/>
              <a:gd name="connsiteY5-28" fmla="*/ 1214437 h 1514475"/>
              <a:gd name="connsiteX6-29" fmla="*/ 238125 w 2219325"/>
              <a:gd name="connsiteY6-30" fmla="*/ 1214437 h 1514475"/>
              <a:gd name="connsiteX7-31" fmla="*/ 329565 w 2219325"/>
              <a:gd name="connsiteY7-32" fmla="*/ 391477 h 1514475"/>
              <a:gd name="connsiteX0-33" fmla="*/ 0 w 2219325"/>
              <a:gd name="connsiteY0-34" fmla="*/ 300037 h 1514475"/>
              <a:gd name="connsiteX1-35" fmla="*/ 0 w 2219325"/>
              <a:gd name="connsiteY1-36" fmla="*/ 0 h 1514475"/>
              <a:gd name="connsiteX2-37" fmla="*/ 2219325 w 2219325"/>
              <a:gd name="connsiteY2-38" fmla="*/ 0 h 1514475"/>
              <a:gd name="connsiteX3-39" fmla="*/ 2219325 w 2219325"/>
              <a:gd name="connsiteY3-40" fmla="*/ 1514475 h 1514475"/>
              <a:gd name="connsiteX4-41" fmla="*/ 0 w 2219325"/>
              <a:gd name="connsiteY4-42" fmla="*/ 1514475 h 1514475"/>
              <a:gd name="connsiteX5-43" fmla="*/ 0 w 2219325"/>
              <a:gd name="connsiteY5-44" fmla="*/ 1214437 h 1514475"/>
              <a:gd name="connsiteX6-45" fmla="*/ 238125 w 2219325"/>
              <a:gd name="connsiteY6-46" fmla="*/ 1214437 h 1514475"/>
              <a:gd name="connsiteX0-47" fmla="*/ 0 w 2219325"/>
              <a:gd name="connsiteY0-48" fmla="*/ 300037 h 1514475"/>
              <a:gd name="connsiteX1-49" fmla="*/ 0 w 2219325"/>
              <a:gd name="connsiteY1-50" fmla="*/ 0 h 1514475"/>
              <a:gd name="connsiteX2-51" fmla="*/ 2219325 w 2219325"/>
              <a:gd name="connsiteY2-52" fmla="*/ 0 h 1514475"/>
              <a:gd name="connsiteX3-53" fmla="*/ 2219325 w 2219325"/>
              <a:gd name="connsiteY3-54" fmla="*/ 1514475 h 1514475"/>
              <a:gd name="connsiteX4-55" fmla="*/ 0 w 2219325"/>
              <a:gd name="connsiteY4-56" fmla="*/ 1514475 h 1514475"/>
              <a:gd name="connsiteX5-57" fmla="*/ 0 w 2219325"/>
              <a:gd name="connsiteY5-58" fmla="*/ 1214437 h 1514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4000">
              <a:solidFill>
                <a:srgbClr val="D5FFC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507645" y="2552758"/>
            <a:ext cx="575142" cy="2127136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>
              <a:defRPr/>
            </a:pPr>
            <a:r>
              <a:rPr lang="en-US" altLang="zh-CN" sz="4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</a:t>
            </a:r>
            <a:endParaRPr lang="zh-CN" altLang="en-US" sz="4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20580" y="3029628"/>
            <a:ext cx="396488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3987239" y="3777211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674352" y="3777211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987239" y="4046853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4352" y="4046853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53" y="1980013"/>
            <a:ext cx="4446740" cy="31386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447094" y="2241190"/>
            <a:ext cx="2810466" cy="2678759"/>
          </a:xfrm>
          <a:prstGeom prst="rect">
            <a:avLst/>
          </a:prstGeom>
          <a:blipFill dpi="0" rotWithShape="1">
            <a:blip r:embed="rId3" cstate="email">
              <a:grayscl/>
            </a:blip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239700" y="2241190"/>
            <a:ext cx="2810464" cy="2678759"/>
          </a:xfrm>
          <a:prstGeom prst="rect">
            <a:avLst/>
          </a:prstGeom>
          <a:blipFill dpi="0" rotWithShape="1">
            <a:blip r:embed="rId4" cstate="email">
              <a:grayscl/>
            </a:blip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0047933" y="2241190"/>
            <a:ext cx="2810464" cy="2678759"/>
          </a:xfrm>
          <a:prstGeom prst="rect">
            <a:avLst/>
          </a:prstGeom>
          <a:blipFill dpi="0" rotWithShape="1">
            <a:blip r:embed="rId5" cstate="email">
              <a:grayscl/>
            </a:blip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0" name="Text Box 10"/>
          <p:cNvSpPr txBox="1">
            <a:spLocks noChangeArrowheads="1"/>
          </p:cNvSpPr>
          <p:nvPr/>
        </p:nvSpPr>
        <p:spPr bwMode="auto">
          <a:xfrm>
            <a:off x="906667" y="5539452"/>
            <a:ext cx="11138975" cy="779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45" dirty="0">
              <a:solidFill>
                <a:schemeClr val="bg1">
                  <a:lumMod val="6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1" name="Rectangle 11"/>
          <p:cNvSpPr>
            <a:spLocks noChangeArrowheads="1"/>
          </p:cNvSpPr>
          <p:nvPr/>
        </p:nvSpPr>
        <p:spPr bwMode="auto">
          <a:xfrm>
            <a:off x="958009" y="2606225"/>
            <a:ext cx="2531428" cy="68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1475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WHAT MAKES US </a:t>
            </a:r>
            <a:r>
              <a:rPr lang="zh-CN" altLang="zh-CN" sz="2955" b="1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DIFFERENT</a:t>
            </a:r>
            <a:endParaRPr lang="zh-CN" altLang="zh-CN" sz="2955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2" name="Text Box 12"/>
          <p:cNvSpPr txBox="1">
            <a:spLocks noChangeArrowheads="1"/>
          </p:cNvSpPr>
          <p:nvPr/>
        </p:nvSpPr>
        <p:spPr bwMode="auto">
          <a:xfrm>
            <a:off x="895823" y="3517002"/>
            <a:ext cx="2655800" cy="97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45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45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3" name="Line 13"/>
          <p:cNvSpPr>
            <a:spLocks noChangeShapeType="1"/>
          </p:cNvSpPr>
          <p:nvPr/>
        </p:nvSpPr>
        <p:spPr bwMode="auto">
          <a:xfrm>
            <a:off x="994941" y="3402003"/>
            <a:ext cx="2457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2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500" fill="hold"/>
                                            <p:tgtEl>
                                              <p:spTgt spid="163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500" fill="hold"/>
                                            <p:tgtEl>
                                              <p:spTgt spid="163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2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" dur="1500" fill="hold"/>
                                            <p:tgtEl>
                                              <p:spTgt spid="163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" dur="1500" fill="hold"/>
                                            <p:tgtEl>
                                              <p:spTgt spid="163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2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1500" fill="hold"/>
                                            <p:tgtEl>
                                              <p:spTgt spid="163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1500" fill="hold"/>
                                            <p:tgtEl>
                                              <p:spTgt spid="163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2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1500" fill="hold"/>
                                            <p:tgtEl>
                                              <p:spTgt spid="163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1500" fill="hold"/>
                                            <p:tgtEl>
                                              <p:spTgt spid="163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31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32" dur="2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33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3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9" dur="500"/>
                                            <p:tgtEl>
                                              <p:spTgt spid="164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14" presetClass="entr" presetSubtype="1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44" dur="500"/>
                                            <p:tgtEl>
                                              <p:spTgt spid="164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164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390" grpId="0" animBg="1"/>
          <p:bldP spid="16391" grpId="0" animBg="1"/>
          <p:bldP spid="16392" grpId="0" animBg="1"/>
          <p:bldP spid="16393" grpId="0" animBg="1"/>
          <p:bldP spid="16400" grpId="0"/>
          <p:bldP spid="16401" grpId="0"/>
          <p:bldP spid="16402" grpId="0"/>
          <p:bldP spid="1640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2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163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163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2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163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1500" fill="hold"/>
                                            <p:tgtEl>
                                              <p:spTgt spid="163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2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163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163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2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63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63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31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32" dur="2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33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3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9" dur="500"/>
                                            <p:tgtEl>
                                              <p:spTgt spid="164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14" presetClass="entr" presetSubtype="1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44" dur="500"/>
                                            <p:tgtEl>
                                              <p:spTgt spid="164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164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390" grpId="0" animBg="1"/>
          <p:bldP spid="16391" grpId="0" animBg="1"/>
          <p:bldP spid="16392" grpId="0" animBg="1"/>
          <p:bldP spid="16393" grpId="0" animBg="1"/>
          <p:bldP spid="16400" grpId="0"/>
          <p:bldP spid="16401" grpId="0"/>
          <p:bldP spid="16402" grpId="0"/>
          <p:bldP spid="16403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430105" y="2447748"/>
            <a:ext cx="3998543" cy="3850364"/>
            <a:chOff x="4200186" y="2320894"/>
            <a:chExt cx="3791627" cy="3651116"/>
          </a:xfrm>
        </p:grpSpPr>
        <p:sp>
          <p:nvSpPr>
            <p:cNvPr id="7" name="Rounded Rectangle 6"/>
            <p:cNvSpPr/>
            <p:nvPr/>
          </p:nvSpPr>
          <p:spPr>
            <a:xfrm flipH="1">
              <a:off x="4214254" y="4850056"/>
              <a:ext cx="3777559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 rot="3492391" flipH="1">
              <a:off x="4991307" y="3689252"/>
              <a:ext cx="3651116" cy="914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 rot="18107609">
              <a:off x="3556490" y="3689252"/>
              <a:ext cx="3651116" cy="914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flipH="1">
              <a:off x="4200186" y="4850056"/>
              <a:ext cx="1948760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25181" y="2613073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97730" y="492940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164059" y="493093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950368" y="2791506"/>
              <a:ext cx="305327" cy="398835"/>
            </a:xfrm>
            <a:custGeom>
              <a:avLst/>
              <a:gdLst>
                <a:gd name="T0" fmla="*/ 60 w 74"/>
                <a:gd name="T1" fmla="*/ 0 h 97"/>
                <a:gd name="T2" fmla="*/ 72 w 74"/>
                <a:gd name="T3" fmla="*/ 11 h 97"/>
                <a:gd name="T4" fmla="*/ 70 w 74"/>
                <a:gd name="T5" fmla="*/ 52 h 97"/>
                <a:gd name="T6" fmla="*/ 63 w 74"/>
                <a:gd name="T7" fmla="*/ 11 h 97"/>
                <a:gd name="T8" fmla="*/ 60 w 74"/>
                <a:gd name="T9" fmla="*/ 8 h 97"/>
                <a:gd name="T10" fmla="*/ 26 w 74"/>
                <a:gd name="T11" fmla="*/ 11 h 97"/>
                <a:gd name="T12" fmla="*/ 26 w 74"/>
                <a:gd name="T13" fmla="*/ 18 h 97"/>
                <a:gd name="T14" fmla="*/ 19 w 74"/>
                <a:gd name="T15" fmla="*/ 24 h 97"/>
                <a:gd name="T16" fmla="*/ 12 w 74"/>
                <a:gd name="T17" fmla="*/ 24 h 97"/>
                <a:gd name="T18" fmla="*/ 8 w 74"/>
                <a:gd name="T19" fmla="*/ 79 h 97"/>
                <a:gd name="T20" fmla="*/ 9 w 74"/>
                <a:gd name="T21" fmla="*/ 81 h 97"/>
                <a:gd name="T22" fmla="*/ 28 w 74"/>
                <a:gd name="T23" fmla="*/ 82 h 97"/>
                <a:gd name="T24" fmla="*/ 37 w 74"/>
                <a:gd name="T25" fmla="*/ 90 h 97"/>
                <a:gd name="T26" fmla="*/ 3 w 74"/>
                <a:gd name="T27" fmla="*/ 87 h 97"/>
                <a:gd name="T28" fmla="*/ 3 w 74"/>
                <a:gd name="T29" fmla="*/ 87 h 97"/>
                <a:gd name="T30" fmla="*/ 0 w 74"/>
                <a:gd name="T31" fmla="*/ 20 h 97"/>
                <a:gd name="T32" fmla="*/ 1 w 74"/>
                <a:gd name="T33" fmla="*/ 17 h 97"/>
                <a:gd name="T34" fmla="*/ 19 w 74"/>
                <a:gd name="T35" fmla="*/ 0 h 97"/>
                <a:gd name="T36" fmla="*/ 17 w 74"/>
                <a:gd name="T37" fmla="*/ 52 h 97"/>
                <a:gd name="T38" fmla="*/ 27 w 74"/>
                <a:gd name="T39" fmla="*/ 56 h 97"/>
                <a:gd name="T40" fmla="*/ 17 w 74"/>
                <a:gd name="T41" fmla="*/ 52 h 97"/>
                <a:gd name="T42" fmla="*/ 17 w 74"/>
                <a:gd name="T43" fmla="*/ 44 h 97"/>
                <a:gd name="T44" fmla="*/ 56 w 74"/>
                <a:gd name="T45" fmla="*/ 40 h 97"/>
                <a:gd name="T46" fmla="*/ 17 w 74"/>
                <a:gd name="T47" fmla="*/ 28 h 97"/>
                <a:gd name="T48" fmla="*/ 56 w 74"/>
                <a:gd name="T49" fmla="*/ 33 h 97"/>
                <a:gd name="T50" fmla="*/ 17 w 74"/>
                <a:gd name="T51" fmla="*/ 28 h 97"/>
                <a:gd name="T52" fmla="*/ 34 w 74"/>
                <a:gd name="T53" fmla="*/ 22 h 97"/>
                <a:gd name="T54" fmla="*/ 56 w 74"/>
                <a:gd name="T55" fmla="*/ 17 h 97"/>
                <a:gd name="T56" fmla="*/ 41 w 74"/>
                <a:gd name="T57" fmla="*/ 69 h 97"/>
                <a:gd name="T58" fmla="*/ 41 w 74"/>
                <a:gd name="T59" fmla="*/ 69 h 97"/>
                <a:gd name="T60" fmla="*/ 31 w 74"/>
                <a:gd name="T61" fmla="*/ 66 h 97"/>
                <a:gd name="T62" fmla="*/ 47 w 74"/>
                <a:gd name="T63" fmla="*/ 86 h 97"/>
                <a:gd name="T64" fmla="*/ 59 w 74"/>
                <a:gd name="T65" fmla="*/ 87 h 97"/>
                <a:gd name="T66" fmla="*/ 71 w 74"/>
                <a:gd name="T67" fmla="*/ 96 h 97"/>
                <a:gd name="T68" fmla="*/ 72 w 74"/>
                <a:gd name="T69" fmla="*/ 90 h 97"/>
                <a:gd name="T70" fmla="*/ 63 w 74"/>
                <a:gd name="T71" fmla="*/ 80 h 97"/>
                <a:gd name="T72" fmla="*/ 64 w 74"/>
                <a:gd name="T73" fmla="*/ 57 h 97"/>
                <a:gd name="T74" fmla="*/ 38 w 74"/>
                <a:gd name="T75" fmla="*/ 54 h 97"/>
                <a:gd name="T76" fmla="*/ 42 w 74"/>
                <a:gd name="T77" fmla="*/ 58 h 97"/>
                <a:gd name="T78" fmla="*/ 40 w 74"/>
                <a:gd name="T79" fmla="*/ 76 h 97"/>
                <a:gd name="T80" fmla="*/ 57 w 74"/>
                <a:gd name="T81" fmla="*/ 78 h 97"/>
                <a:gd name="T82" fmla="*/ 59 w 74"/>
                <a:gd name="T83" fmla="*/ 61 h 97"/>
                <a:gd name="T84" fmla="*/ 21 w 74"/>
                <a:gd name="T85" fmla="*/ 9 h 97"/>
                <a:gd name="T86" fmla="*/ 13 w 74"/>
                <a:gd name="T87" fmla="*/ 19 h 97"/>
                <a:gd name="T88" fmla="*/ 17 w 74"/>
                <a:gd name="T89" fmla="*/ 20 h 97"/>
                <a:gd name="T90" fmla="*/ 18 w 74"/>
                <a:gd name="T91" fmla="*/ 20 h 97"/>
                <a:gd name="T92" fmla="*/ 22 w 74"/>
                <a:gd name="T93" fmla="*/ 17 h 97"/>
                <a:gd name="T94" fmla="*/ 22 w 74"/>
                <a:gd name="T95" fmla="*/ 15 h 97"/>
                <a:gd name="T96" fmla="*/ 21 w 74"/>
                <a:gd name="T97" fmla="*/ 1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" h="97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537230" y="5088755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348218" y="5147991"/>
              <a:ext cx="387383" cy="332044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657142" y="4998617"/>
            <a:ext cx="2452753" cy="842529"/>
            <a:chOff x="8512415" y="2327889"/>
            <a:chExt cx="3256083" cy="798929"/>
          </a:xfrm>
        </p:grpSpPr>
        <p:sp>
          <p:nvSpPr>
            <p:cNvPr id="25" name="TextBox 24"/>
            <p:cNvSpPr txBox="1"/>
            <p:nvPr/>
          </p:nvSpPr>
          <p:spPr>
            <a:xfrm>
              <a:off x="8512415" y="2327889"/>
              <a:ext cx="1951008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12415" y="2631890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160100" y="2356862"/>
            <a:ext cx="2365966" cy="842530"/>
            <a:chOff x="8512415" y="2327889"/>
            <a:chExt cx="3256083" cy="798930"/>
          </a:xfrm>
        </p:grpSpPr>
        <p:sp>
          <p:nvSpPr>
            <p:cNvPr id="28" name="TextBox 27"/>
            <p:cNvSpPr txBox="1"/>
            <p:nvPr/>
          </p:nvSpPr>
          <p:spPr>
            <a:xfrm>
              <a:off x="8519745" y="2327889"/>
              <a:ext cx="2035173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12415" y="2631891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892162" y="5166460"/>
            <a:ext cx="2365966" cy="842530"/>
            <a:chOff x="8512415" y="2327889"/>
            <a:chExt cx="3256083" cy="798930"/>
          </a:xfrm>
        </p:grpSpPr>
        <p:sp>
          <p:nvSpPr>
            <p:cNvPr id="32" name="TextBox 31"/>
            <p:cNvSpPr txBox="1"/>
            <p:nvPr/>
          </p:nvSpPr>
          <p:spPr>
            <a:xfrm>
              <a:off x="8519742" y="2327889"/>
              <a:ext cx="2256792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512415" y="2631891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909726" y="2690064"/>
            <a:ext cx="3039299" cy="3154639"/>
            <a:chOff x="1365" y="-412"/>
            <a:chExt cx="4954" cy="514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998" y="-412"/>
              <a:ext cx="1878" cy="51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1365" y="-412"/>
              <a:ext cx="2572" cy="5142"/>
            </a:xfrm>
            <a:custGeom>
              <a:avLst/>
              <a:gdLst>
                <a:gd name="T0" fmla="*/ 690 w 1087"/>
                <a:gd name="T1" fmla="*/ 1087 h 2174"/>
                <a:gd name="T2" fmla="*/ 1087 w 1087"/>
                <a:gd name="T3" fmla="*/ 0 h 2174"/>
                <a:gd name="T4" fmla="*/ 0 w 1087"/>
                <a:gd name="T5" fmla="*/ 1087 h 2174"/>
                <a:gd name="T6" fmla="*/ 1087 w 1087"/>
                <a:gd name="T7" fmla="*/ 2174 h 2174"/>
                <a:gd name="T8" fmla="*/ 1087 w 1087"/>
                <a:gd name="T9" fmla="*/ 2174 h 2174"/>
                <a:gd name="T10" fmla="*/ 690 w 1087"/>
                <a:gd name="T11" fmla="*/ 1087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7" h="2174">
                  <a:moveTo>
                    <a:pt x="690" y="1087"/>
                  </a:moveTo>
                  <a:cubicBezTo>
                    <a:pt x="690" y="487"/>
                    <a:pt x="868" y="0"/>
                    <a:pt x="1087" y="0"/>
                  </a:cubicBezTo>
                  <a:cubicBezTo>
                    <a:pt x="487" y="0"/>
                    <a:pt x="0" y="487"/>
                    <a:pt x="0" y="1087"/>
                  </a:cubicBezTo>
                  <a:cubicBezTo>
                    <a:pt x="0" y="1687"/>
                    <a:pt x="487" y="2174"/>
                    <a:pt x="1087" y="2174"/>
                  </a:cubicBezTo>
                  <a:cubicBezTo>
                    <a:pt x="1087" y="2174"/>
                    <a:pt x="1087" y="2174"/>
                    <a:pt x="1087" y="2174"/>
                  </a:cubicBezTo>
                  <a:cubicBezTo>
                    <a:pt x="868" y="2174"/>
                    <a:pt x="690" y="1687"/>
                    <a:pt x="690" y="108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3225" y="1447"/>
              <a:ext cx="3094" cy="1462"/>
            </a:xfrm>
            <a:custGeom>
              <a:avLst/>
              <a:gdLst>
                <a:gd name="T0" fmla="*/ 1042 w 1308"/>
                <a:gd name="T1" fmla="*/ 96 h 618"/>
                <a:gd name="T2" fmla="*/ 602 w 1308"/>
                <a:gd name="T3" fmla="*/ 0 h 618"/>
                <a:gd name="T4" fmla="*/ 0 w 1308"/>
                <a:gd name="T5" fmla="*/ 602 h 618"/>
                <a:gd name="T6" fmla="*/ 301 w 1308"/>
                <a:gd name="T7" fmla="*/ 618 h 618"/>
                <a:gd name="T8" fmla="*/ 1042 w 1308"/>
                <a:gd name="T9" fmla="*/ 506 h 618"/>
                <a:gd name="T10" fmla="*/ 1308 w 1308"/>
                <a:gd name="T11" fmla="*/ 301 h 618"/>
                <a:gd name="T12" fmla="*/ 1042 w 1308"/>
                <a:gd name="T13" fmla="*/ 96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8" h="618">
                  <a:moveTo>
                    <a:pt x="1042" y="96"/>
                  </a:moveTo>
                  <a:cubicBezTo>
                    <a:pt x="918" y="50"/>
                    <a:pt x="767" y="18"/>
                    <a:pt x="602" y="0"/>
                  </a:cubicBezTo>
                  <a:cubicBezTo>
                    <a:pt x="0" y="602"/>
                    <a:pt x="0" y="602"/>
                    <a:pt x="0" y="602"/>
                  </a:cubicBezTo>
                  <a:cubicBezTo>
                    <a:pt x="96" y="612"/>
                    <a:pt x="197" y="618"/>
                    <a:pt x="301" y="618"/>
                  </a:cubicBezTo>
                  <a:cubicBezTo>
                    <a:pt x="582" y="618"/>
                    <a:pt x="846" y="578"/>
                    <a:pt x="1042" y="506"/>
                  </a:cubicBezTo>
                  <a:cubicBezTo>
                    <a:pt x="1238" y="435"/>
                    <a:pt x="1308" y="353"/>
                    <a:pt x="1308" y="301"/>
                  </a:cubicBezTo>
                  <a:cubicBezTo>
                    <a:pt x="1308" y="249"/>
                    <a:pt x="1238" y="167"/>
                    <a:pt x="1042" y="9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3225" y="2159"/>
              <a:ext cx="3094" cy="2381"/>
            </a:xfrm>
            <a:custGeom>
              <a:avLst/>
              <a:gdLst>
                <a:gd name="T0" fmla="*/ 1308 w 1308"/>
                <a:gd name="T1" fmla="*/ 0 h 1007"/>
                <a:gd name="T2" fmla="*/ 1042 w 1308"/>
                <a:gd name="T3" fmla="*/ 205 h 1007"/>
                <a:gd name="T4" fmla="*/ 301 w 1308"/>
                <a:gd name="T5" fmla="*/ 317 h 1007"/>
                <a:gd name="T6" fmla="*/ 0 w 1308"/>
                <a:gd name="T7" fmla="*/ 301 h 1007"/>
                <a:gd name="T8" fmla="*/ 96 w 1308"/>
                <a:gd name="T9" fmla="*/ 741 h 1007"/>
                <a:gd name="T10" fmla="*/ 301 w 1308"/>
                <a:gd name="T11" fmla="*/ 1007 h 1007"/>
                <a:gd name="T12" fmla="*/ 301 w 1308"/>
                <a:gd name="T13" fmla="*/ 1007 h 1007"/>
                <a:gd name="T14" fmla="*/ 1013 w 1308"/>
                <a:gd name="T15" fmla="*/ 712 h 1007"/>
                <a:gd name="T16" fmla="*/ 1308 w 1308"/>
                <a:gd name="T17" fmla="*/ 0 h 1007"/>
                <a:gd name="T18" fmla="*/ 1308 w 1308"/>
                <a:gd name="T19" fmla="*/ 0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8" h="1007">
                  <a:moveTo>
                    <a:pt x="1308" y="0"/>
                  </a:moveTo>
                  <a:cubicBezTo>
                    <a:pt x="1308" y="53"/>
                    <a:pt x="1238" y="134"/>
                    <a:pt x="1042" y="205"/>
                  </a:cubicBezTo>
                  <a:cubicBezTo>
                    <a:pt x="846" y="277"/>
                    <a:pt x="582" y="317"/>
                    <a:pt x="301" y="317"/>
                  </a:cubicBezTo>
                  <a:cubicBezTo>
                    <a:pt x="197" y="317"/>
                    <a:pt x="96" y="311"/>
                    <a:pt x="0" y="301"/>
                  </a:cubicBezTo>
                  <a:cubicBezTo>
                    <a:pt x="18" y="466"/>
                    <a:pt x="50" y="617"/>
                    <a:pt x="96" y="741"/>
                  </a:cubicBezTo>
                  <a:cubicBezTo>
                    <a:pt x="167" y="937"/>
                    <a:pt x="249" y="1007"/>
                    <a:pt x="301" y="1007"/>
                  </a:cubicBezTo>
                  <a:cubicBezTo>
                    <a:pt x="301" y="1007"/>
                    <a:pt x="301" y="1007"/>
                    <a:pt x="301" y="1007"/>
                  </a:cubicBezTo>
                  <a:cubicBezTo>
                    <a:pt x="570" y="1007"/>
                    <a:pt x="823" y="902"/>
                    <a:pt x="1013" y="712"/>
                  </a:cubicBezTo>
                  <a:cubicBezTo>
                    <a:pt x="1203" y="522"/>
                    <a:pt x="1308" y="269"/>
                    <a:pt x="1308" y="0"/>
                  </a:cubicBezTo>
                  <a:cubicBezTo>
                    <a:pt x="1308" y="0"/>
                    <a:pt x="1308" y="0"/>
                    <a:pt x="130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1"/>
            <p:cNvSpPr/>
            <p:nvPr/>
          </p:nvSpPr>
          <p:spPr bwMode="auto">
            <a:xfrm>
              <a:off x="3937" y="-34"/>
              <a:ext cx="2193" cy="2399"/>
            </a:xfrm>
            <a:custGeom>
              <a:avLst/>
              <a:gdLst>
                <a:gd name="T0" fmla="*/ 552 w 927"/>
                <a:gd name="T1" fmla="*/ 303 h 1014"/>
                <a:gd name="T2" fmla="*/ 815 w 927"/>
                <a:gd name="T3" fmla="*/ 1014 h 1014"/>
                <a:gd name="T4" fmla="*/ 926 w 927"/>
                <a:gd name="T5" fmla="*/ 927 h 1014"/>
                <a:gd name="T6" fmla="*/ 927 w 927"/>
                <a:gd name="T7" fmla="*/ 927 h 1014"/>
                <a:gd name="T8" fmla="*/ 656 w 927"/>
                <a:gd name="T9" fmla="*/ 271 h 1014"/>
                <a:gd name="T10" fmla="*/ 0 w 927"/>
                <a:gd name="T11" fmla="*/ 0 h 1014"/>
                <a:gd name="T12" fmla="*/ 552 w 927"/>
                <a:gd name="T13" fmla="*/ 30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7" h="1014">
                  <a:moveTo>
                    <a:pt x="552" y="303"/>
                  </a:moveTo>
                  <a:cubicBezTo>
                    <a:pt x="703" y="499"/>
                    <a:pt x="815" y="766"/>
                    <a:pt x="815" y="1014"/>
                  </a:cubicBezTo>
                  <a:cubicBezTo>
                    <a:pt x="891" y="975"/>
                    <a:pt x="920" y="941"/>
                    <a:pt x="926" y="927"/>
                  </a:cubicBezTo>
                  <a:cubicBezTo>
                    <a:pt x="927" y="927"/>
                    <a:pt x="927" y="927"/>
                    <a:pt x="927" y="927"/>
                  </a:cubicBezTo>
                  <a:cubicBezTo>
                    <a:pt x="927" y="679"/>
                    <a:pt x="831" y="446"/>
                    <a:pt x="656" y="271"/>
                  </a:cubicBezTo>
                  <a:cubicBezTo>
                    <a:pt x="481" y="96"/>
                    <a:pt x="248" y="0"/>
                    <a:pt x="0" y="0"/>
                  </a:cubicBezTo>
                  <a:cubicBezTo>
                    <a:pt x="248" y="0"/>
                    <a:pt x="503" y="239"/>
                    <a:pt x="552" y="3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2"/>
            <p:cNvSpPr/>
            <p:nvPr/>
          </p:nvSpPr>
          <p:spPr bwMode="auto">
            <a:xfrm>
              <a:off x="3937" y="-34"/>
              <a:ext cx="1928" cy="2399"/>
            </a:xfrm>
            <a:custGeom>
              <a:avLst/>
              <a:gdLst>
                <a:gd name="T0" fmla="*/ 0 w 815"/>
                <a:gd name="T1" fmla="*/ 1 h 1014"/>
                <a:gd name="T2" fmla="*/ 0 w 815"/>
                <a:gd name="T3" fmla="*/ 927 h 1014"/>
                <a:gd name="T4" fmla="*/ 815 w 815"/>
                <a:gd name="T5" fmla="*/ 1014 h 1014"/>
                <a:gd name="T6" fmla="*/ 552 w 815"/>
                <a:gd name="T7" fmla="*/ 286 h 1014"/>
                <a:gd name="T8" fmla="*/ 0 w 815"/>
                <a:gd name="T9" fmla="*/ 0 h 1014"/>
                <a:gd name="T10" fmla="*/ 0 w 815"/>
                <a:gd name="T11" fmla="*/ 1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5" h="1014">
                  <a:moveTo>
                    <a:pt x="0" y="1"/>
                  </a:moveTo>
                  <a:cubicBezTo>
                    <a:pt x="0" y="927"/>
                    <a:pt x="0" y="927"/>
                    <a:pt x="0" y="927"/>
                  </a:cubicBezTo>
                  <a:cubicBezTo>
                    <a:pt x="815" y="1014"/>
                    <a:pt x="815" y="1014"/>
                    <a:pt x="815" y="1014"/>
                  </a:cubicBezTo>
                  <a:cubicBezTo>
                    <a:pt x="815" y="766"/>
                    <a:pt x="727" y="461"/>
                    <a:pt x="552" y="286"/>
                  </a:cubicBezTo>
                  <a:cubicBezTo>
                    <a:pt x="411" y="145"/>
                    <a:pt x="248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3"/>
            <p:cNvSpPr/>
            <p:nvPr/>
          </p:nvSpPr>
          <p:spPr bwMode="auto">
            <a:xfrm>
              <a:off x="3566" y="253"/>
              <a:ext cx="1902" cy="2277"/>
            </a:xfrm>
            <a:custGeom>
              <a:avLst/>
              <a:gdLst>
                <a:gd name="T0" fmla="*/ 804 w 804"/>
                <a:gd name="T1" fmla="*/ 875 h 963"/>
                <a:gd name="T2" fmla="*/ 589 w 804"/>
                <a:gd name="T3" fmla="*/ 278 h 963"/>
                <a:gd name="T4" fmla="*/ 157 w 804"/>
                <a:gd name="T5" fmla="*/ 0 h 963"/>
                <a:gd name="T6" fmla="*/ 102 w 804"/>
                <a:gd name="T7" fmla="*/ 119 h 963"/>
                <a:gd name="T8" fmla="*/ 4 w 804"/>
                <a:gd name="T9" fmla="*/ 653 h 963"/>
                <a:gd name="T10" fmla="*/ 0 w 804"/>
                <a:gd name="T11" fmla="*/ 806 h 963"/>
                <a:gd name="T12" fmla="*/ 4 w 804"/>
                <a:gd name="T13" fmla="*/ 959 h 963"/>
                <a:gd name="T14" fmla="*/ 157 w 804"/>
                <a:gd name="T15" fmla="*/ 963 h 963"/>
                <a:gd name="T16" fmla="*/ 310 w 804"/>
                <a:gd name="T17" fmla="*/ 959 h 963"/>
                <a:gd name="T18" fmla="*/ 804 w 804"/>
                <a:gd name="T19" fmla="*/ 875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4" h="963">
                  <a:moveTo>
                    <a:pt x="804" y="875"/>
                  </a:moveTo>
                  <a:cubicBezTo>
                    <a:pt x="785" y="653"/>
                    <a:pt x="706" y="418"/>
                    <a:pt x="589" y="278"/>
                  </a:cubicBezTo>
                  <a:cubicBezTo>
                    <a:pt x="456" y="119"/>
                    <a:pt x="323" y="24"/>
                    <a:pt x="157" y="0"/>
                  </a:cubicBezTo>
                  <a:cubicBezTo>
                    <a:pt x="141" y="27"/>
                    <a:pt x="122" y="65"/>
                    <a:pt x="102" y="119"/>
                  </a:cubicBezTo>
                  <a:cubicBezTo>
                    <a:pt x="49" y="264"/>
                    <a:pt x="16" y="450"/>
                    <a:pt x="4" y="653"/>
                  </a:cubicBezTo>
                  <a:cubicBezTo>
                    <a:pt x="2" y="703"/>
                    <a:pt x="0" y="754"/>
                    <a:pt x="0" y="806"/>
                  </a:cubicBezTo>
                  <a:cubicBezTo>
                    <a:pt x="0" y="858"/>
                    <a:pt x="2" y="909"/>
                    <a:pt x="4" y="959"/>
                  </a:cubicBezTo>
                  <a:cubicBezTo>
                    <a:pt x="54" y="961"/>
                    <a:pt x="105" y="963"/>
                    <a:pt x="157" y="963"/>
                  </a:cubicBezTo>
                  <a:cubicBezTo>
                    <a:pt x="209" y="963"/>
                    <a:pt x="260" y="961"/>
                    <a:pt x="310" y="959"/>
                  </a:cubicBezTo>
                  <a:cubicBezTo>
                    <a:pt x="495" y="948"/>
                    <a:pt x="666" y="920"/>
                    <a:pt x="804" y="8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23109" y="4852970"/>
            <a:ext cx="796944" cy="796944"/>
            <a:chOff x="7891737" y="4601650"/>
            <a:chExt cx="755703" cy="755703"/>
          </a:xfrm>
        </p:grpSpPr>
        <p:sp>
          <p:nvSpPr>
            <p:cNvPr id="21" name="Oval 20"/>
            <p:cNvSpPr/>
            <p:nvPr/>
          </p:nvSpPr>
          <p:spPr>
            <a:xfrm>
              <a:off x="7891737" y="4601650"/>
              <a:ext cx="755703" cy="75570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8099876" y="4820373"/>
              <a:ext cx="349218" cy="320594"/>
            </a:xfrm>
            <a:custGeom>
              <a:avLst/>
              <a:gdLst>
                <a:gd name="T0" fmla="*/ 29 w 85"/>
                <a:gd name="T1" fmla="*/ 0 h 78"/>
                <a:gd name="T2" fmla="*/ 34 w 85"/>
                <a:gd name="T3" fmla="*/ 29 h 78"/>
                <a:gd name="T4" fmla="*/ 8 w 85"/>
                <a:gd name="T5" fmla="*/ 29 h 78"/>
                <a:gd name="T6" fmla="*/ 6 w 85"/>
                <a:gd name="T7" fmla="*/ 29 h 78"/>
                <a:gd name="T8" fmla="*/ 0 w 85"/>
                <a:gd name="T9" fmla="*/ 35 h 78"/>
                <a:gd name="T10" fmla="*/ 0 w 85"/>
                <a:gd name="T11" fmla="*/ 35 h 78"/>
                <a:gd name="T12" fmla="*/ 4 w 85"/>
                <a:gd name="T13" fmla="*/ 42 h 78"/>
                <a:gd name="T14" fmla="*/ 0 w 85"/>
                <a:gd name="T15" fmla="*/ 47 h 78"/>
                <a:gd name="T16" fmla="*/ 0 w 85"/>
                <a:gd name="T17" fmla="*/ 47 h 78"/>
                <a:gd name="T18" fmla="*/ 5 w 85"/>
                <a:gd name="T19" fmla="*/ 54 h 78"/>
                <a:gd name="T20" fmla="*/ 4 w 85"/>
                <a:gd name="T21" fmla="*/ 58 h 78"/>
                <a:gd name="T22" fmla="*/ 4 w 85"/>
                <a:gd name="T23" fmla="*/ 58 h 78"/>
                <a:gd name="T24" fmla="*/ 10 w 85"/>
                <a:gd name="T25" fmla="*/ 65 h 78"/>
                <a:gd name="T26" fmla="*/ 11 w 85"/>
                <a:gd name="T27" fmla="*/ 65 h 78"/>
                <a:gd name="T28" fmla="*/ 9 w 85"/>
                <a:gd name="T29" fmla="*/ 70 h 78"/>
                <a:gd name="T30" fmla="*/ 9 w 85"/>
                <a:gd name="T31" fmla="*/ 70 h 78"/>
                <a:gd name="T32" fmla="*/ 15 w 85"/>
                <a:gd name="T33" fmla="*/ 77 h 78"/>
                <a:gd name="T34" fmla="*/ 29 w 85"/>
                <a:gd name="T35" fmla="*/ 77 h 78"/>
                <a:gd name="T36" fmla="*/ 45 w 85"/>
                <a:gd name="T37" fmla="*/ 77 h 78"/>
                <a:gd name="T38" fmla="*/ 46 w 85"/>
                <a:gd name="T39" fmla="*/ 77 h 78"/>
                <a:gd name="T40" fmla="*/ 51 w 85"/>
                <a:gd name="T41" fmla="*/ 71 h 78"/>
                <a:gd name="T42" fmla="*/ 66 w 85"/>
                <a:gd name="T43" fmla="*/ 69 h 78"/>
                <a:gd name="T44" fmla="*/ 66 w 85"/>
                <a:gd name="T45" fmla="*/ 78 h 78"/>
                <a:gd name="T46" fmla="*/ 85 w 85"/>
                <a:gd name="T47" fmla="*/ 78 h 78"/>
                <a:gd name="T48" fmla="*/ 85 w 85"/>
                <a:gd name="T49" fmla="*/ 25 h 78"/>
                <a:gd name="T50" fmla="*/ 66 w 85"/>
                <a:gd name="T51" fmla="*/ 25 h 78"/>
                <a:gd name="T52" fmla="*/ 66 w 85"/>
                <a:gd name="T53" fmla="*/ 32 h 78"/>
                <a:gd name="T54" fmla="*/ 61 w 85"/>
                <a:gd name="T55" fmla="*/ 32 h 78"/>
                <a:gd name="T56" fmla="*/ 29 w 85"/>
                <a:gd name="T5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8">
                  <a:moveTo>
                    <a:pt x="29" y="0"/>
                  </a:moveTo>
                  <a:cubicBezTo>
                    <a:pt x="1" y="7"/>
                    <a:pt x="33" y="28"/>
                    <a:pt x="34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2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4" y="42"/>
                  </a:cubicBezTo>
                  <a:cubicBezTo>
                    <a:pt x="2" y="43"/>
                    <a:pt x="0" y="4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3"/>
                    <a:pt x="5" y="54"/>
                  </a:cubicBezTo>
                  <a:cubicBezTo>
                    <a:pt x="4" y="55"/>
                    <a:pt x="4" y="57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0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9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4"/>
                    <a:pt x="12" y="77"/>
                    <a:pt x="1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57" y="16"/>
                    <a:pt x="32" y="17"/>
                    <a:pt x="2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38698" y="4852970"/>
            <a:ext cx="796944" cy="796944"/>
            <a:chOff x="3544559" y="4601650"/>
            <a:chExt cx="755703" cy="755703"/>
          </a:xfrm>
        </p:grpSpPr>
        <p:sp>
          <p:nvSpPr>
            <p:cNvPr id="23" name="Oval 22"/>
            <p:cNvSpPr/>
            <p:nvPr/>
          </p:nvSpPr>
          <p:spPr>
            <a:xfrm flipH="1">
              <a:off x="3544559" y="4601650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3753526" y="4820373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323109" y="2408208"/>
            <a:ext cx="796944" cy="796944"/>
            <a:chOff x="7891737" y="2283399"/>
            <a:chExt cx="755703" cy="755703"/>
          </a:xfrm>
        </p:grpSpPr>
        <p:sp>
          <p:nvSpPr>
            <p:cNvPr id="20" name="Oval 19"/>
            <p:cNvSpPr/>
            <p:nvPr/>
          </p:nvSpPr>
          <p:spPr>
            <a:xfrm>
              <a:off x="7891737" y="2283399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8111199" y="2469466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8698" y="2408208"/>
            <a:ext cx="796944" cy="796944"/>
            <a:chOff x="3544559" y="2283399"/>
            <a:chExt cx="755703" cy="755703"/>
          </a:xfrm>
        </p:grpSpPr>
        <p:sp>
          <p:nvSpPr>
            <p:cNvPr id="22" name="Oval 21"/>
            <p:cNvSpPr/>
            <p:nvPr/>
          </p:nvSpPr>
          <p:spPr>
            <a:xfrm flipH="1">
              <a:off x="3544559" y="2283399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3784059" y="2442750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092442" y="2201046"/>
            <a:ext cx="2267184" cy="856864"/>
            <a:chOff x="8590924" y="2306010"/>
            <a:chExt cx="3046760" cy="812521"/>
          </a:xfrm>
        </p:grpSpPr>
        <p:sp>
          <p:nvSpPr>
            <p:cNvPr id="29" name="Rectangle 28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590924" y="2306010"/>
              <a:ext cx="1937055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092442" y="4650454"/>
            <a:ext cx="2267184" cy="856863"/>
            <a:chOff x="8590924" y="2306010"/>
            <a:chExt cx="3046760" cy="812521"/>
          </a:xfrm>
        </p:grpSpPr>
        <p:sp>
          <p:nvSpPr>
            <p:cNvPr id="33" name="Rectangle 32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590924" y="2306010"/>
              <a:ext cx="1937055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 flipH="1">
            <a:off x="1453014" y="4650456"/>
            <a:ext cx="2267180" cy="856864"/>
            <a:chOff x="8590926" y="2306010"/>
            <a:chExt cx="3046758" cy="812521"/>
          </a:xfrm>
        </p:grpSpPr>
        <p:sp>
          <p:nvSpPr>
            <p:cNvPr id="36" name="Rectangle 35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90926" y="2306010"/>
              <a:ext cx="1937057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 flipH="1">
            <a:off x="1453013" y="2201046"/>
            <a:ext cx="2225128" cy="856864"/>
            <a:chOff x="8647438" y="2306010"/>
            <a:chExt cx="2990246" cy="812521"/>
          </a:xfrm>
        </p:grpSpPr>
        <p:sp>
          <p:nvSpPr>
            <p:cNvPr id="39" name="Rectangle 38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679751" y="2306010"/>
              <a:ext cx="1937057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1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4629175" y="2812450"/>
            <a:ext cx="939840" cy="590685"/>
            <a:chOff x="686838" y="2184398"/>
            <a:chExt cx="1192213" cy="749301"/>
          </a:xfrm>
          <a:solidFill>
            <a:schemeClr val="accent1"/>
          </a:solidFill>
        </p:grpSpPr>
        <p:sp>
          <p:nvSpPr>
            <p:cNvPr id="155" name="Freeform 7"/>
            <p:cNvSpPr>
              <a:spLocks noEditPoints="1"/>
            </p:cNvSpPr>
            <p:nvPr/>
          </p:nvSpPr>
          <p:spPr bwMode="auto">
            <a:xfrm>
              <a:off x="686838" y="2198686"/>
              <a:ext cx="609600" cy="735013"/>
            </a:xfrm>
            <a:custGeom>
              <a:avLst/>
              <a:gdLst/>
              <a:ahLst/>
              <a:cxnLst>
                <a:cxn ang="0">
                  <a:pos x="128" y="28"/>
                </a:cxn>
                <a:cxn ang="0">
                  <a:pos x="94" y="16"/>
                </a:cxn>
                <a:cxn ang="0">
                  <a:pos x="39" y="70"/>
                </a:cxn>
                <a:cxn ang="0">
                  <a:pos x="40" y="80"/>
                </a:cxn>
                <a:cxn ang="0">
                  <a:pos x="0" y="136"/>
                </a:cxn>
                <a:cxn ang="0">
                  <a:pos x="59" y="195"/>
                </a:cxn>
                <a:cxn ang="0">
                  <a:pos x="67" y="194"/>
                </a:cxn>
                <a:cxn ang="0">
                  <a:pos x="162" y="194"/>
                </a:cxn>
                <a:cxn ang="0">
                  <a:pos x="162" y="0"/>
                </a:cxn>
                <a:cxn ang="0">
                  <a:pos x="128" y="28"/>
                </a:cxn>
                <a:cxn ang="0">
                  <a:pos x="134" y="107"/>
                </a:cxn>
                <a:cxn ang="0">
                  <a:pos x="134" y="106"/>
                </a:cxn>
                <a:cxn ang="0">
                  <a:pos x="134" y="107"/>
                </a:cxn>
              </a:cxnLst>
              <a:rect l="0" t="0" r="r" b="b"/>
              <a:pathLst>
                <a:path w="162" h="195">
                  <a:moveTo>
                    <a:pt x="128" y="28"/>
                  </a:moveTo>
                  <a:cubicBezTo>
                    <a:pt x="119" y="20"/>
                    <a:pt x="107" y="16"/>
                    <a:pt x="94" y="16"/>
                  </a:cubicBezTo>
                  <a:cubicBezTo>
                    <a:pt x="64" y="16"/>
                    <a:pt x="39" y="40"/>
                    <a:pt x="39" y="70"/>
                  </a:cubicBezTo>
                  <a:cubicBezTo>
                    <a:pt x="39" y="73"/>
                    <a:pt x="40" y="77"/>
                    <a:pt x="40" y="80"/>
                  </a:cubicBezTo>
                  <a:cubicBezTo>
                    <a:pt x="17" y="88"/>
                    <a:pt x="0" y="110"/>
                    <a:pt x="0" y="136"/>
                  </a:cubicBezTo>
                  <a:cubicBezTo>
                    <a:pt x="0" y="169"/>
                    <a:pt x="26" y="195"/>
                    <a:pt x="59" y="195"/>
                  </a:cubicBezTo>
                  <a:cubicBezTo>
                    <a:pt x="61" y="195"/>
                    <a:pt x="64" y="195"/>
                    <a:pt x="67" y="194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8" y="5"/>
                    <a:pt x="136" y="15"/>
                    <a:pt x="128" y="28"/>
                  </a:cubicBezTo>
                  <a:close/>
                  <a:moveTo>
                    <a:pt x="134" y="107"/>
                  </a:moveTo>
                  <a:cubicBezTo>
                    <a:pt x="134" y="107"/>
                    <a:pt x="134" y="107"/>
                    <a:pt x="134" y="106"/>
                  </a:cubicBezTo>
                  <a:cubicBezTo>
                    <a:pt x="134" y="107"/>
                    <a:pt x="134" y="107"/>
                    <a:pt x="134" y="10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6" name="Freeform 8"/>
            <p:cNvSpPr/>
            <p:nvPr/>
          </p:nvSpPr>
          <p:spPr bwMode="auto">
            <a:xfrm>
              <a:off x="1296438" y="2184398"/>
              <a:ext cx="582613" cy="749300"/>
            </a:xfrm>
            <a:custGeom>
              <a:avLst/>
              <a:gdLst/>
              <a:ahLst/>
              <a:cxnLst>
                <a:cxn ang="0">
                  <a:pos x="90" y="65"/>
                </a:cxn>
                <a:cxn ang="0">
                  <a:pos x="23" y="0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198"/>
                </a:cxn>
                <a:cxn ang="0">
                  <a:pos x="1" y="198"/>
                </a:cxn>
                <a:cxn ang="0">
                  <a:pos x="81" y="198"/>
                </a:cxn>
                <a:cxn ang="0">
                  <a:pos x="88" y="199"/>
                </a:cxn>
                <a:cxn ang="0">
                  <a:pos x="155" y="132"/>
                </a:cxn>
                <a:cxn ang="0">
                  <a:pos x="90" y="65"/>
                </a:cxn>
              </a:cxnLst>
              <a:rect l="0" t="0" r="r" b="b"/>
              <a:pathLst>
                <a:path w="155" h="199">
                  <a:moveTo>
                    <a:pt x="90" y="65"/>
                  </a:moveTo>
                  <a:cubicBezTo>
                    <a:pt x="89" y="29"/>
                    <a:pt x="60" y="0"/>
                    <a:pt x="23" y="0"/>
                  </a:cubicBezTo>
                  <a:cubicBezTo>
                    <a:pt x="15" y="0"/>
                    <a:pt x="8" y="1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1" y="198"/>
                    <a:pt x="1" y="198"/>
                    <a:pt x="1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3" y="199"/>
                    <a:pt x="85" y="199"/>
                    <a:pt x="88" y="199"/>
                  </a:cubicBezTo>
                  <a:cubicBezTo>
                    <a:pt x="125" y="199"/>
                    <a:pt x="155" y="169"/>
                    <a:pt x="155" y="132"/>
                  </a:cubicBezTo>
                  <a:cubicBezTo>
                    <a:pt x="155" y="95"/>
                    <a:pt x="126" y="66"/>
                    <a:pt x="90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148"/>
          <p:cNvGrpSpPr/>
          <p:nvPr/>
        </p:nvGrpSpPr>
        <p:grpSpPr>
          <a:xfrm>
            <a:off x="3593429" y="1559935"/>
            <a:ext cx="721033" cy="1779143"/>
            <a:chOff x="2000250" y="1211262"/>
            <a:chExt cx="512763" cy="1265238"/>
          </a:xfrm>
        </p:grpSpPr>
        <p:grpSp>
          <p:nvGrpSpPr>
            <p:cNvPr id="4" name="Group 145"/>
            <p:cNvGrpSpPr/>
            <p:nvPr/>
          </p:nvGrpSpPr>
          <p:grpSpPr>
            <a:xfrm>
              <a:off x="2000250" y="1279525"/>
              <a:ext cx="512763" cy="1196975"/>
              <a:chOff x="2000250" y="982663"/>
              <a:chExt cx="512763" cy="119697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2192338" y="1081088"/>
                <a:ext cx="23813" cy="254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33" name="Freeform 9"/>
              <p:cNvSpPr/>
              <p:nvPr/>
            </p:nvSpPr>
            <p:spPr bwMode="auto">
              <a:xfrm>
                <a:off x="2201863" y="1497013"/>
                <a:ext cx="58738" cy="619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5"/>
                  </a:cxn>
                  <a:cxn ang="0">
                    <a:pos x="32" y="25"/>
                  </a:cxn>
                  <a:cxn ang="0">
                    <a:pos x="10" y="36"/>
                  </a:cxn>
                  <a:cxn ang="0">
                    <a:pos x="0" y="34"/>
                  </a:cxn>
                  <a:cxn ang="0">
                    <a:pos x="0" y="0"/>
                  </a:cxn>
                </a:cxnLst>
                <a:rect l="0" t="0" r="r" b="b"/>
                <a:pathLst>
                  <a:path w="36" h="38">
                    <a:moveTo>
                      <a:pt x="0" y="0"/>
                    </a:moveTo>
                    <a:cubicBezTo>
                      <a:pt x="17" y="5"/>
                      <a:pt x="17" y="5"/>
                      <a:pt x="17" y="5"/>
                    </a:cubicBezTo>
                    <a:cubicBezTo>
                      <a:pt x="27" y="8"/>
                      <a:pt x="36" y="12"/>
                      <a:pt x="32" y="25"/>
                    </a:cubicBezTo>
                    <a:cubicBezTo>
                      <a:pt x="30" y="33"/>
                      <a:pt x="20" y="38"/>
                      <a:pt x="10" y="36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34" name="Freeform 10"/>
              <p:cNvSpPr/>
              <p:nvPr/>
            </p:nvSpPr>
            <p:spPr bwMode="auto">
              <a:xfrm>
                <a:off x="2197100" y="1490663"/>
                <a:ext cx="33338" cy="1428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8"/>
                  </a:cxn>
                  <a:cxn ang="0">
                    <a:pos x="16" y="8"/>
                  </a:cxn>
                  <a:cxn ang="0">
                    <a:pos x="20" y="4"/>
                  </a:cxn>
                  <a:cxn ang="0">
                    <a:pos x="16" y="0"/>
                  </a:cxn>
                  <a:cxn ang="0">
                    <a:pos x="4" y="0"/>
                  </a:cxn>
                  <a:cxn ang="0">
                    <a:pos x="0" y="4"/>
                  </a:cxn>
                </a:cxnLst>
                <a:rect l="0" t="0" r="r" b="b"/>
                <a:pathLst>
                  <a:path w="20" h="8">
                    <a:moveTo>
                      <a:pt x="0" y="4"/>
                    </a:moveTo>
                    <a:cubicBezTo>
                      <a:pt x="0" y="6"/>
                      <a:pt x="2" y="8"/>
                      <a:pt x="4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8" y="8"/>
                      <a:pt x="20" y="6"/>
                      <a:pt x="20" y="4"/>
                    </a:cubicBezTo>
                    <a:cubicBezTo>
                      <a:pt x="20" y="2"/>
                      <a:pt x="18" y="0"/>
                      <a:pt x="16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40" name="Freeform 16"/>
              <p:cNvSpPr/>
              <p:nvPr/>
            </p:nvSpPr>
            <p:spPr bwMode="auto">
              <a:xfrm>
                <a:off x="2197100" y="1490663"/>
                <a:ext cx="33338" cy="1428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16" y="8"/>
                  </a:cxn>
                  <a:cxn ang="0">
                    <a:pos x="17" y="8"/>
                  </a:cxn>
                  <a:cxn ang="0">
                    <a:pos x="20" y="4"/>
                  </a:cxn>
                  <a:cxn ang="0">
                    <a:pos x="16" y="0"/>
                  </a:cxn>
                </a:cxnLst>
                <a:rect l="0" t="0" r="r" b="b"/>
                <a:pathLst>
                  <a:path w="20" h="8">
                    <a:moveTo>
                      <a:pt x="1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1" y="7"/>
                      <a:pt x="3" y="8"/>
                    </a:cubicBezTo>
                    <a:cubicBezTo>
                      <a:pt x="3" y="8"/>
                      <a:pt x="4" y="8"/>
                      <a:pt x="4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7" y="8"/>
                      <a:pt x="17" y="8"/>
                    </a:cubicBezTo>
                    <a:cubicBezTo>
                      <a:pt x="19" y="7"/>
                      <a:pt x="20" y="6"/>
                      <a:pt x="20" y="4"/>
                    </a:cubicBezTo>
                    <a:cubicBezTo>
                      <a:pt x="20" y="2"/>
                      <a:pt x="18" y="0"/>
                      <a:pt x="16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42" name="Freeform 18"/>
              <p:cNvSpPr/>
              <p:nvPr/>
            </p:nvSpPr>
            <p:spPr bwMode="auto">
              <a:xfrm>
                <a:off x="2195513" y="1081088"/>
                <a:ext cx="19050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4"/>
                  </a:cxn>
                  <a:cxn ang="0">
                    <a:pos x="12" y="4"/>
                  </a:cxn>
                  <a:cxn ang="0">
                    <a:pos x="6" y="0"/>
                  </a:cxn>
                </a:cxnLst>
                <a:rect l="0" t="0" r="r" b="b"/>
                <a:pathLst>
                  <a:path w="12" h="4">
                    <a:moveTo>
                      <a:pt x="6" y="0"/>
                    </a:moveTo>
                    <a:cubicBezTo>
                      <a:pt x="4" y="0"/>
                      <a:pt x="2" y="1"/>
                      <a:pt x="0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1"/>
                      <a:pt x="8" y="0"/>
                      <a:pt x="6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43" name="Freeform 19"/>
              <p:cNvSpPr/>
              <p:nvPr/>
            </p:nvSpPr>
            <p:spPr bwMode="auto">
              <a:xfrm>
                <a:off x="2201863" y="1504950"/>
                <a:ext cx="42863" cy="635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26" y="4"/>
                  </a:cxn>
                  <a:cxn ang="0">
                    <a:pos x="17" y="0"/>
                  </a:cxn>
                  <a:cxn ang="0">
                    <a:pos x="14" y="0"/>
                  </a:cxn>
                </a:cxnLst>
                <a:rect l="0" t="0" r="r" b="b"/>
                <a:pathLst>
                  <a:path w="26" h="4">
                    <a:moveTo>
                      <a:pt x="14" y="0"/>
                    </a:moveTo>
                    <a:cubicBezTo>
                      <a:pt x="14" y="0"/>
                      <a:pt x="13" y="0"/>
                      <a:pt x="1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4" y="2"/>
                      <a:pt x="20" y="1"/>
                      <a:pt x="17" y="0"/>
                    </a:cubicBezTo>
                    <a:cubicBezTo>
                      <a:pt x="14" y="0"/>
                      <a:pt x="14" y="0"/>
                      <a:pt x="14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45" name="Freeform 21"/>
              <p:cNvSpPr/>
              <p:nvPr/>
            </p:nvSpPr>
            <p:spPr bwMode="auto">
              <a:xfrm>
                <a:off x="2192338" y="1087438"/>
                <a:ext cx="23813" cy="19050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" y="0"/>
                  </a:cxn>
                  <a:cxn ang="0">
                    <a:pos x="0" y="4"/>
                  </a:cxn>
                  <a:cxn ang="0">
                    <a:pos x="7" y="12"/>
                  </a:cxn>
                  <a:cxn ang="0">
                    <a:pos x="14" y="4"/>
                  </a:cxn>
                  <a:cxn ang="0">
                    <a:pos x="13" y="0"/>
                  </a:cxn>
                </a:cxnLst>
                <a:rect l="0" t="0" r="r" b="b"/>
                <a:pathLst>
                  <a:path w="14" h="12">
                    <a:moveTo>
                      <a:pt x="1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8"/>
                      <a:pt x="3" y="12"/>
                      <a:pt x="7" y="12"/>
                    </a:cubicBezTo>
                    <a:cubicBezTo>
                      <a:pt x="11" y="12"/>
                      <a:pt x="14" y="8"/>
                      <a:pt x="14" y="4"/>
                    </a:cubicBezTo>
                    <a:cubicBezTo>
                      <a:pt x="14" y="2"/>
                      <a:pt x="13" y="1"/>
                      <a:pt x="1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0" name="Freeform 36"/>
              <p:cNvSpPr/>
              <p:nvPr/>
            </p:nvSpPr>
            <p:spPr bwMode="auto">
              <a:xfrm>
                <a:off x="2149475" y="1600200"/>
                <a:ext cx="363538" cy="531812"/>
              </a:xfrm>
              <a:custGeom>
                <a:avLst/>
                <a:gdLst/>
                <a:ahLst/>
                <a:cxnLst>
                  <a:cxn ang="0">
                    <a:pos x="128" y="222"/>
                  </a:cxn>
                  <a:cxn ang="0">
                    <a:pos x="126" y="256"/>
                  </a:cxn>
                  <a:cxn ang="0">
                    <a:pos x="218" y="256"/>
                  </a:cxn>
                  <a:cxn ang="0">
                    <a:pos x="181" y="224"/>
                  </a:cxn>
                  <a:cxn ang="0">
                    <a:pos x="208" y="110"/>
                  </a:cxn>
                  <a:cxn ang="0">
                    <a:pos x="143" y="4"/>
                  </a:cxn>
                  <a:cxn ang="0">
                    <a:pos x="39" y="7"/>
                  </a:cxn>
                  <a:cxn ang="0">
                    <a:pos x="0" y="0"/>
                  </a:cxn>
                  <a:cxn ang="0">
                    <a:pos x="9" y="38"/>
                  </a:cxn>
                  <a:cxn ang="0">
                    <a:pos x="35" y="180"/>
                  </a:cxn>
                  <a:cxn ang="0">
                    <a:pos x="37" y="320"/>
                  </a:cxn>
                  <a:cxn ang="0">
                    <a:pos x="84" y="320"/>
                  </a:cxn>
                  <a:cxn ang="0">
                    <a:pos x="93" y="188"/>
                  </a:cxn>
                  <a:cxn ang="0">
                    <a:pos x="87" y="64"/>
                  </a:cxn>
                  <a:cxn ang="0">
                    <a:pos x="145" y="110"/>
                  </a:cxn>
                  <a:cxn ang="0">
                    <a:pos x="129" y="222"/>
                  </a:cxn>
                  <a:cxn ang="0">
                    <a:pos x="128" y="222"/>
                  </a:cxn>
                </a:cxnLst>
                <a:rect l="0" t="0" r="r" b="b"/>
                <a:pathLst>
                  <a:path w="218" h="320">
                    <a:moveTo>
                      <a:pt x="128" y="222"/>
                    </a:moveTo>
                    <a:cubicBezTo>
                      <a:pt x="126" y="256"/>
                      <a:pt x="126" y="256"/>
                      <a:pt x="126" y="256"/>
                    </a:cubicBezTo>
                    <a:cubicBezTo>
                      <a:pt x="218" y="256"/>
                      <a:pt x="218" y="256"/>
                      <a:pt x="218" y="256"/>
                    </a:cubicBezTo>
                    <a:cubicBezTo>
                      <a:pt x="218" y="256"/>
                      <a:pt x="210" y="230"/>
                      <a:pt x="181" y="224"/>
                    </a:cubicBezTo>
                    <a:cubicBezTo>
                      <a:pt x="208" y="110"/>
                      <a:pt x="208" y="110"/>
                      <a:pt x="208" y="110"/>
                    </a:cubicBezTo>
                    <a:cubicBezTo>
                      <a:pt x="190" y="59"/>
                      <a:pt x="143" y="4"/>
                      <a:pt x="143" y="4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8" y="34"/>
                      <a:pt x="9" y="38"/>
                    </a:cubicBezTo>
                    <a:cubicBezTo>
                      <a:pt x="18" y="76"/>
                      <a:pt x="30" y="137"/>
                      <a:pt x="35" y="180"/>
                    </a:cubicBezTo>
                    <a:cubicBezTo>
                      <a:pt x="40" y="214"/>
                      <a:pt x="37" y="320"/>
                      <a:pt x="37" y="320"/>
                    </a:cubicBezTo>
                    <a:cubicBezTo>
                      <a:pt x="84" y="320"/>
                      <a:pt x="84" y="320"/>
                      <a:pt x="84" y="320"/>
                    </a:cubicBezTo>
                    <a:cubicBezTo>
                      <a:pt x="84" y="320"/>
                      <a:pt x="93" y="225"/>
                      <a:pt x="93" y="188"/>
                    </a:cubicBezTo>
                    <a:cubicBezTo>
                      <a:pt x="93" y="168"/>
                      <a:pt x="90" y="108"/>
                      <a:pt x="87" y="64"/>
                    </a:cubicBezTo>
                    <a:cubicBezTo>
                      <a:pt x="145" y="110"/>
                      <a:pt x="145" y="110"/>
                      <a:pt x="145" y="110"/>
                    </a:cubicBezTo>
                    <a:cubicBezTo>
                      <a:pt x="145" y="151"/>
                      <a:pt x="131" y="212"/>
                      <a:pt x="129" y="222"/>
                    </a:cubicBezTo>
                    <a:lnTo>
                      <a:pt x="128" y="222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1" name="Freeform 37"/>
              <p:cNvSpPr/>
              <p:nvPr/>
            </p:nvSpPr>
            <p:spPr bwMode="auto">
              <a:xfrm>
                <a:off x="2208213" y="2132013"/>
                <a:ext cx="149225" cy="47625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0" y="0"/>
                  </a:cxn>
                  <a:cxn ang="0">
                    <a:pos x="0" y="29"/>
                  </a:cxn>
                  <a:cxn ang="0">
                    <a:pos x="83" y="29"/>
                  </a:cxn>
                  <a:cxn ang="0">
                    <a:pos x="53" y="0"/>
                  </a:cxn>
                </a:cxnLst>
                <a:rect l="0" t="0" r="r" b="b"/>
                <a:pathLst>
                  <a:path w="90" h="29">
                    <a:moveTo>
                      <a:pt x="5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83" y="29"/>
                      <a:pt x="83" y="29"/>
                      <a:pt x="83" y="29"/>
                    </a:cubicBezTo>
                    <a:cubicBezTo>
                      <a:pt x="83" y="29"/>
                      <a:pt x="90" y="8"/>
                      <a:pt x="5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2" name="Freeform 38"/>
              <p:cNvSpPr/>
              <p:nvPr/>
            </p:nvSpPr>
            <p:spPr bwMode="auto">
              <a:xfrm>
                <a:off x="2000250" y="982663"/>
                <a:ext cx="449263" cy="635000"/>
              </a:xfrm>
              <a:custGeom>
                <a:avLst/>
                <a:gdLst/>
                <a:ahLst/>
                <a:cxnLst>
                  <a:cxn ang="0">
                    <a:pos x="68" y="63"/>
                  </a:cxn>
                  <a:cxn ang="0">
                    <a:pos x="98" y="111"/>
                  </a:cxn>
                  <a:cxn ang="0">
                    <a:pos x="98" y="121"/>
                  </a:cxn>
                  <a:cxn ang="0">
                    <a:pos x="98" y="135"/>
                  </a:cxn>
                  <a:cxn ang="0">
                    <a:pos x="50" y="160"/>
                  </a:cxn>
                  <a:cxn ang="0">
                    <a:pos x="5" y="281"/>
                  </a:cxn>
                  <a:cxn ang="0">
                    <a:pos x="73" y="326"/>
                  </a:cxn>
                  <a:cxn ang="0">
                    <a:pos x="75" y="382"/>
                  </a:cxn>
                  <a:cxn ang="0">
                    <a:pos x="252" y="375"/>
                  </a:cxn>
                  <a:cxn ang="0">
                    <a:pos x="221" y="255"/>
                  </a:cxn>
                  <a:cxn ang="0">
                    <a:pos x="199" y="167"/>
                  </a:cxn>
                  <a:cxn ang="0">
                    <a:pos x="200" y="168"/>
                  </a:cxn>
                  <a:cxn ang="0">
                    <a:pos x="265" y="148"/>
                  </a:cxn>
                  <a:cxn ang="0">
                    <a:pos x="251" y="8"/>
                  </a:cxn>
                  <a:cxn ang="0">
                    <a:pos x="221" y="15"/>
                  </a:cxn>
                  <a:cxn ang="0">
                    <a:pos x="229" y="117"/>
                  </a:cxn>
                  <a:cxn ang="0">
                    <a:pos x="189" y="126"/>
                  </a:cxn>
                  <a:cxn ang="0">
                    <a:pos x="189" y="125"/>
                  </a:cxn>
                  <a:cxn ang="0">
                    <a:pos x="149" y="108"/>
                  </a:cxn>
                  <a:cxn ang="0">
                    <a:pos x="149" y="104"/>
                  </a:cxn>
                  <a:cxn ang="0">
                    <a:pos x="165" y="94"/>
                  </a:cxn>
                  <a:cxn ang="0">
                    <a:pos x="159" y="62"/>
                  </a:cxn>
                  <a:cxn ang="0">
                    <a:pos x="166" y="57"/>
                  </a:cxn>
                  <a:cxn ang="0">
                    <a:pos x="154" y="45"/>
                  </a:cxn>
                  <a:cxn ang="0">
                    <a:pos x="147" y="24"/>
                  </a:cxn>
                  <a:cxn ang="0">
                    <a:pos x="152" y="15"/>
                  </a:cxn>
                  <a:cxn ang="0">
                    <a:pos x="156" y="0"/>
                  </a:cxn>
                  <a:cxn ang="0">
                    <a:pos x="123" y="4"/>
                  </a:cxn>
                  <a:cxn ang="0">
                    <a:pos x="85" y="8"/>
                  </a:cxn>
                  <a:cxn ang="0">
                    <a:pos x="71" y="24"/>
                  </a:cxn>
                  <a:cxn ang="0">
                    <a:pos x="68" y="63"/>
                  </a:cxn>
                </a:cxnLst>
                <a:rect l="0" t="0" r="r" b="b"/>
                <a:pathLst>
                  <a:path w="270" h="382">
                    <a:moveTo>
                      <a:pt x="68" y="63"/>
                    </a:moveTo>
                    <a:cubicBezTo>
                      <a:pt x="73" y="87"/>
                      <a:pt x="98" y="111"/>
                      <a:pt x="98" y="111"/>
                    </a:cubicBezTo>
                    <a:cubicBezTo>
                      <a:pt x="98" y="121"/>
                      <a:pt x="98" y="121"/>
                      <a:pt x="98" y="121"/>
                    </a:cubicBezTo>
                    <a:cubicBezTo>
                      <a:pt x="98" y="135"/>
                      <a:pt x="98" y="135"/>
                      <a:pt x="98" y="135"/>
                    </a:cubicBezTo>
                    <a:cubicBezTo>
                      <a:pt x="98" y="135"/>
                      <a:pt x="54" y="156"/>
                      <a:pt x="50" y="160"/>
                    </a:cubicBezTo>
                    <a:cubicBezTo>
                      <a:pt x="36" y="174"/>
                      <a:pt x="12" y="253"/>
                      <a:pt x="5" y="281"/>
                    </a:cubicBezTo>
                    <a:cubicBezTo>
                      <a:pt x="0" y="299"/>
                      <a:pt x="39" y="315"/>
                      <a:pt x="73" y="326"/>
                    </a:cubicBezTo>
                    <a:cubicBezTo>
                      <a:pt x="75" y="382"/>
                      <a:pt x="75" y="382"/>
                      <a:pt x="75" y="382"/>
                    </a:cubicBezTo>
                    <a:cubicBezTo>
                      <a:pt x="252" y="375"/>
                      <a:pt x="252" y="375"/>
                      <a:pt x="252" y="375"/>
                    </a:cubicBezTo>
                    <a:cubicBezTo>
                      <a:pt x="252" y="375"/>
                      <a:pt x="233" y="304"/>
                      <a:pt x="221" y="255"/>
                    </a:cubicBezTo>
                    <a:cubicBezTo>
                      <a:pt x="212" y="216"/>
                      <a:pt x="204" y="188"/>
                      <a:pt x="199" y="167"/>
                    </a:cubicBezTo>
                    <a:cubicBezTo>
                      <a:pt x="200" y="168"/>
                      <a:pt x="200" y="168"/>
                      <a:pt x="200" y="168"/>
                    </a:cubicBezTo>
                    <a:cubicBezTo>
                      <a:pt x="200" y="168"/>
                      <a:pt x="261" y="157"/>
                      <a:pt x="265" y="148"/>
                    </a:cubicBezTo>
                    <a:cubicBezTo>
                      <a:pt x="270" y="135"/>
                      <a:pt x="251" y="8"/>
                      <a:pt x="251" y="8"/>
                    </a:cubicBezTo>
                    <a:cubicBezTo>
                      <a:pt x="221" y="15"/>
                      <a:pt x="221" y="15"/>
                      <a:pt x="221" y="15"/>
                    </a:cubicBezTo>
                    <a:cubicBezTo>
                      <a:pt x="221" y="15"/>
                      <a:pt x="229" y="109"/>
                      <a:pt x="229" y="117"/>
                    </a:cubicBezTo>
                    <a:cubicBezTo>
                      <a:pt x="229" y="120"/>
                      <a:pt x="204" y="124"/>
                      <a:pt x="189" y="126"/>
                    </a:cubicBezTo>
                    <a:cubicBezTo>
                      <a:pt x="189" y="125"/>
                      <a:pt x="189" y="125"/>
                      <a:pt x="189" y="125"/>
                    </a:cubicBezTo>
                    <a:cubicBezTo>
                      <a:pt x="149" y="131"/>
                      <a:pt x="149" y="110"/>
                      <a:pt x="149" y="108"/>
                    </a:cubicBezTo>
                    <a:cubicBezTo>
                      <a:pt x="149" y="106"/>
                      <a:pt x="149" y="104"/>
                      <a:pt x="149" y="104"/>
                    </a:cubicBezTo>
                    <a:cubicBezTo>
                      <a:pt x="149" y="104"/>
                      <a:pt x="161" y="103"/>
                      <a:pt x="165" y="94"/>
                    </a:cubicBezTo>
                    <a:cubicBezTo>
                      <a:pt x="167" y="91"/>
                      <a:pt x="163" y="77"/>
                      <a:pt x="159" y="62"/>
                    </a:cubicBezTo>
                    <a:cubicBezTo>
                      <a:pt x="166" y="57"/>
                      <a:pt x="166" y="57"/>
                      <a:pt x="166" y="57"/>
                    </a:cubicBezTo>
                    <a:cubicBezTo>
                      <a:pt x="154" y="45"/>
                      <a:pt x="154" y="45"/>
                      <a:pt x="154" y="45"/>
                    </a:cubicBezTo>
                    <a:cubicBezTo>
                      <a:pt x="152" y="40"/>
                      <a:pt x="148" y="27"/>
                      <a:pt x="147" y="24"/>
                    </a:cubicBezTo>
                    <a:cubicBezTo>
                      <a:pt x="147" y="24"/>
                      <a:pt x="149" y="21"/>
                      <a:pt x="152" y="15"/>
                    </a:cubicBezTo>
                    <a:cubicBezTo>
                      <a:pt x="155" y="8"/>
                      <a:pt x="156" y="0"/>
                      <a:pt x="156" y="0"/>
                    </a:cubicBezTo>
                    <a:cubicBezTo>
                      <a:pt x="156" y="0"/>
                      <a:pt x="140" y="6"/>
                      <a:pt x="123" y="4"/>
                    </a:cubicBezTo>
                    <a:cubicBezTo>
                      <a:pt x="114" y="2"/>
                      <a:pt x="91" y="4"/>
                      <a:pt x="85" y="8"/>
                    </a:cubicBezTo>
                    <a:cubicBezTo>
                      <a:pt x="80" y="11"/>
                      <a:pt x="74" y="16"/>
                      <a:pt x="71" y="24"/>
                    </a:cubicBezTo>
                    <a:cubicBezTo>
                      <a:pt x="68" y="33"/>
                      <a:pt x="64" y="46"/>
                      <a:pt x="68" y="6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3" name="Freeform 39"/>
              <p:cNvSpPr/>
              <p:nvPr/>
            </p:nvSpPr>
            <p:spPr bwMode="auto">
              <a:xfrm>
                <a:off x="2082800" y="1374775"/>
                <a:ext cx="34925" cy="93662"/>
              </a:xfrm>
              <a:custGeom>
                <a:avLst/>
                <a:gdLst/>
                <a:ahLst/>
                <a:cxnLst>
                  <a:cxn ang="0">
                    <a:pos x="3" y="33"/>
                  </a:cxn>
                  <a:cxn ang="0">
                    <a:pos x="19" y="0"/>
                  </a:cxn>
                  <a:cxn ang="0">
                    <a:pos x="21" y="56"/>
                  </a:cxn>
                  <a:cxn ang="0">
                    <a:pos x="3" y="33"/>
                  </a:cxn>
                </a:cxnLst>
                <a:rect l="0" t="0" r="r" b="b"/>
                <a:pathLst>
                  <a:path w="21" h="56">
                    <a:moveTo>
                      <a:pt x="3" y="33"/>
                    </a:moveTo>
                    <a:cubicBezTo>
                      <a:pt x="4" y="27"/>
                      <a:pt x="10" y="12"/>
                      <a:pt x="19" y="0"/>
                    </a:cubicBezTo>
                    <a:cubicBezTo>
                      <a:pt x="20" y="22"/>
                      <a:pt x="20" y="41"/>
                      <a:pt x="21" y="56"/>
                    </a:cubicBezTo>
                    <a:cubicBezTo>
                      <a:pt x="9" y="51"/>
                      <a:pt x="0" y="43"/>
                      <a:pt x="3" y="33"/>
                    </a:cubicBezTo>
                    <a:close/>
                  </a:path>
                </a:pathLst>
              </a:custGeom>
              <a:solidFill>
                <a:schemeClr val="tx1">
                  <a:lumMod val="25000"/>
                  <a:lumOff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4" name="Freeform 40"/>
              <p:cNvSpPr/>
              <p:nvPr/>
            </p:nvSpPr>
            <p:spPr bwMode="auto">
              <a:xfrm>
                <a:off x="2200275" y="1155700"/>
                <a:ext cx="1588" cy="158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7" name="Group 143"/>
            <p:cNvGrpSpPr/>
            <p:nvPr/>
          </p:nvGrpSpPr>
          <p:grpSpPr>
            <a:xfrm>
              <a:off x="2265363" y="1211262"/>
              <a:ext cx="246062" cy="158750"/>
              <a:chOff x="2265363" y="914400"/>
              <a:chExt cx="246062" cy="158750"/>
            </a:xfrm>
          </p:grpSpPr>
          <p:sp>
            <p:nvSpPr>
              <p:cNvPr id="1032" name="Freeform 8"/>
              <p:cNvSpPr/>
              <p:nvPr/>
            </p:nvSpPr>
            <p:spPr bwMode="auto">
              <a:xfrm>
                <a:off x="2446338" y="1003300"/>
                <a:ext cx="46038" cy="12700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" y="3"/>
                  </a:cxn>
                  <a:cxn ang="0">
                    <a:pos x="0" y="7"/>
                  </a:cxn>
                  <a:cxn ang="0">
                    <a:pos x="28" y="1"/>
                  </a:cxn>
                  <a:cxn ang="0">
                    <a:pos x="21" y="0"/>
                  </a:cxn>
                </a:cxnLst>
                <a:rect l="0" t="0" r="r" b="b"/>
                <a:pathLst>
                  <a:path w="28" h="7">
                    <a:moveTo>
                      <a:pt x="21" y="0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0" y="7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1"/>
                      <a:pt x="23" y="1"/>
                      <a:pt x="21" y="0"/>
                    </a:cubicBezTo>
                  </a:path>
                </a:pathLst>
              </a:custGeom>
              <a:solidFill>
                <a:srgbClr val="B73427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39" name="Freeform 15"/>
              <p:cNvSpPr/>
              <p:nvPr/>
            </p:nvSpPr>
            <p:spPr bwMode="auto">
              <a:xfrm>
                <a:off x="2446338" y="1003300"/>
                <a:ext cx="46038" cy="12700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" y="3"/>
                  </a:cxn>
                  <a:cxn ang="0">
                    <a:pos x="0" y="7"/>
                  </a:cxn>
                  <a:cxn ang="0">
                    <a:pos x="28" y="1"/>
                  </a:cxn>
                  <a:cxn ang="0">
                    <a:pos x="21" y="0"/>
                  </a:cxn>
                </a:cxnLst>
                <a:rect l="0" t="0" r="r" b="b"/>
                <a:pathLst>
                  <a:path w="28" h="7">
                    <a:moveTo>
                      <a:pt x="21" y="0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0" y="7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1"/>
                      <a:pt x="23" y="1"/>
                      <a:pt x="21" y="0"/>
                    </a:cubicBezTo>
                  </a:path>
                </a:pathLst>
              </a:custGeom>
              <a:solidFill>
                <a:srgbClr val="ECDFDE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00" name="Freeform 76"/>
              <p:cNvSpPr/>
              <p:nvPr/>
            </p:nvSpPr>
            <p:spPr bwMode="auto">
              <a:xfrm>
                <a:off x="2395538" y="919163"/>
                <a:ext cx="100013" cy="103187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34"/>
                  </a:cxn>
                  <a:cxn ang="0">
                    <a:pos x="15" y="65"/>
                  </a:cxn>
                  <a:cxn ang="0">
                    <a:pos x="63" y="54"/>
                  </a:cxn>
                  <a:cxn ang="0">
                    <a:pos x="42" y="0"/>
                  </a:cxn>
                </a:cxnLst>
                <a:rect l="0" t="0" r="r" b="b"/>
                <a:pathLst>
                  <a:path w="63" h="65">
                    <a:moveTo>
                      <a:pt x="42" y="0"/>
                    </a:moveTo>
                    <a:lnTo>
                      <a:pt x="0" y="34"/>
                    </a:lnTo>
                    <a:lnTo>
                      <a:pt x="15" y="65"/>
                    </a:lnTo>
                    <a:lnTo>
                      <a:pt x="63" y="54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D6412D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01" name="Freeform 77"/>
              <p:cNvSpPr/>
              <p:nvPr/>
            </p:nvSpPr>
            <p:spPr bwMode="auto">
              <a:xfrm>
                <a:off x="2395538" y="919163"/>
                <a:ext cx="100013" cy="103187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34"/>
                  </a:cxn>
                  <a:cxn ang="0">
                    <a:pos x="15" y="65"/>
                  </a:cxn>
                  <a:cxn ang="0">
                    <a:pos x="63" y="54"/>
                  </a:cxn>
                </a:cxnLst>
                <a:rect l="0" t="0" r="r" b="b"/>
                <a:pathLst>
                  <a:path w="63" h="65">
                    <a:moveTo>
                      <a:pt x="42" y="0"/>
                    </a:moveTo>
                    <a:lnTo>
                      <a:pt x="0" y="34"/>
                    </a:lnTo>
                    <a:lnTo>
                      <a:pt x="15" y="65"/>
                    </a:lnTo>
                    <a:lnTo>
                      <a:pt x="63" y="54"/>
                    </a:lnTo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02" name="Freeform 78"/>
              <p:cNvSpPr/>
              <p:nvPr/>
            </p:nvSpPr>
            <p:spPr bwMode="auto">
              <a:xfrm>
                <a:off x="2447925" y="914400"/>
                <a:ext cx="63500" cy="96837"/>
              </a:xfrm>
              <a:custGeom>
                <a:avLst/>
                <a:gdLst/>
                <a:ahLst/>
                <a:cxnLst>
                  <a:cxn ang="0">
                    <a:pos x="5" y="34"/>
                  </a:cxn>
                  <a:cxn ang="0">
                    <a:pos x="29" y="55"/>
                  </a:cxn>
                  <a:cxn ang="0">
                    <a:pos x="32" y="24"/>
                  </a:cxn>
                  <a:cxn ang="0">
                    <a:pos x="9" y="3"/>
                  </a:cxn>
                  <a:cxn ang="0">
                    <a:pos x="5" y="34"/>
                  </a:cxn>
                </a:cxnLst>
                <a:rect l="0" t="0" r="r" b="b"/>
                <a:pathLst>
                  <a:path w="38" h="58">
                    <a:moveTo>
                      <a:pt x="5" y="34"/>
                    </a:moveTo>
                    <a:cubicBezTo>
                      <a:pt x="11" y="49"/>
                      <a:pt x="21" y="58"/>
                      <a:pt x="29" y="55"/>
                    </a:cubicBezTo>
                    <a:cubicBezTo>
                      <a:pt x="37" y="52"/>
                      <a:pt x="38" y="38"/>
                      <a:pt x="32" y="24"/>
                    </a:cubicBezTo>
                    <a:cubicBezTo>
                      <a:pt x="27" y="9"/>
                      <a:pt x="16" y="0"/>
                      <a:pt x="9" y="3"/>
                    </a:cubicBezTo>
                    <a:cubicBezTo>
                      <a:pt x="1" y="6"/>
                      <a:pt x="0" y="20"/>
                      <a:pt x="5" y="34"/>
                    </a:cubicBezTo>
                    <a:close/>
                  </a:path>
                </a:pathLst>
              </a:custGeom>
              <a:solidFill>
                <a:srgbClr val="AFE2E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03" name="Freeform 79"/>
              <p:cNvSpPr/>
              <p:nvPr/>
            </p:nvSpPr>
            <p:spPr bwMode="auto">
              <a:xfrm>
                <a:off x="2284413" y="946150"/>
                <a:ext cx="150813" cy="123825"/>
              </a:xfrm>
              <a:custGeom>
                <a:avLst/>
                <a:gdLst/>
                <a:ahLst/>
                <a:cxnLst>
                  <a:cxn ang="0">
                    <a:pos x="91" y="52"/>
                  </a:cxn>
                  <a:cxn ang="0">
                    <a:pos x="18" y="75"/>
                  </a:cxn>
                  <a:cxn ang="0">
                    <a:pos x="4" y="40"/>
                  </a:cxn>
                  <a:cxn ang="0">
                    <a:pos x="71" y="0"/>
                  </a:cxn>
                </a:cxnLst>
                <a:rect l="0" t="0" r="r" b="b"/>
                <a:pathLst>
                  <a:path w="91" h="75">
                    <a:moveTo>
                      <a:pt x="91" y="52"/>
                    </a:moveTo>
                    <a:cubicBezTo>
                      <a:pt x="18" y="75"/>
                      <a:pt x="18" y="75"/>
                      <a:pt x="18" y="75"/>
                    </a:cubicBezTo>
                    <a:cubicBezTo>
                      <a:pt x="18" y="75"/>
                      <a:pt x="0" y="67"/>
                      <a:pt x="4" y="40"/>
                    </a:cubicBezTo>
                    <a:cubicBezTo>
                      <a:pt x="71" y="0"/>
                      <a:pt x="71" y="0"/>
                      <a:pt x="71" y="0"/>
                    </a:cubicBezTo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04" name="Freeform 80"/>
              <p:cNvSpPr/>
              <p:nvPr/>
            </p:nvSpPr>
            <p:spPr bwMode="auto">
              <a:xfrm>
                <a:off x="2387600" y="939800"/>
                <a:ext cx="63500" cy="96837"/>
              </a:xfrm>
              <a:custGeom>
                <a:avLst/>
                <a:gdLst/>
                <a:ahLst/>
                <a:cxnLst>
                  <a:cxn ang="0">
                    <a:pos x="5" y="34"/>
                  </a:cxn>
                  <a:cxn ang="0">
                    <a:pos x="29" y="55"/>
                  </a:cxn>
                  <a:cxn ang="0">
                    <a:pos x="33" y="24"/>
                  </a:cxn>
                  <a:cxn ang="0">
                    <a:pos x="9" y="3"/>
                  </a:cxn>
                  <a:cxn ang="0">
                    <a:pos x="5" y="34"/>
                  </a:cxn>
                </a:cxnLst>
                <a:rect l="0" t="0" r="r" b="b"/>
                <a:pathLst>
                  <a:path w="38" h="58">
                    <a:moveTo>
                      <a:pt x="5" y="34"/>
                    </a:moveTo>
                    <a:cubicBezTo>
                      <a:pt x="11" y="48"/>
                      <a:pt x="22" y="58"/>
                      <a:pt x="29" y="55"/>
                    </a:cubicBezTo>
                    <a:cubicBezTo>
                      <a:pt x="37" y="52"/>
                      <a:pt x="38" y="38"/>
                      <a:pt x="33" y="24"/>
                    </a:cubicBezTo>
                    <a:cubicBezTo>
                      <a:pt x="27" y="9"/>
                      <a:pt x="16" y="0"/>
                      <a:pt x="9" y="3"/>
                    </a:cubicBezTo>
                    <a:cubicBezTo>
                      <a:pt x="1" y="6"/>
                      <a:pt x="0" y="20"/>
                      <a:pt x="5" y="34"/>
                    </a:cubicBezTo>
                    <a:close/>
                  </a:path>
                </a:pathLst>
              </a:custGeom>
              <a:solidFill>
                <a:srgbClr val="AFE2E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06" name="Freeform 82"/>
              <p:cNvSpPr/>
              <p:nvPr/>
            </p:nvSpPr>
            <p:spPr bwMode="auto">
              <a:xfrm>
                <a:off x="2282825" y="1030288"/>
                <a:ext cx="25400" cy="30162"/>
              </a:xfrm>
              <a:custGeom>
                <a:avLst/>
                <a:gdLst/>
                <a:ahLst/>
                <a:cxnLst>
                  <a:cxn ang="0">
                    <a:pos x="16" y="16"/>
                  </a:cxn>
                  <a:cxn ang="0">
                    <a:pos x="5" y="19"/>
                  </a:cxn>
                  <a:cxn ang="0">
                    <a:pos x="0" y="4"/>
                  </a:cxn>
                  <a:cxn ang="0">
                    <a:pos x="8" y="0"/>
                  </a:cxn>
                </a:cxnLst>
                <a:rect l="0" t="0" r="r" b="b"/>
                <a:pathLst>
                  <a:path w="16" h="19">
                    <a:moveTo>
                      <a:pt x="16" y="16"/>
                    </a:moveTo>
                    <a:lnTo>
                      <a:pt x="5" y="19"/>
                    </a:lnTo>
                    <a:lnTo>
                      <a:pt x="0" y="4"/>
                    </a:lnTo>
                    <a:lnTo>
                      <a:pt x="8" y="0"/>
                    </a:lnTo>
                  </a:path>
                </a:pathLst>
              </a:custGeom>
              <a:no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07" name="Freeform 83"/>
              <p:cNvSpPr/>
              <p:nvPr/>
            </p:nvSpPr>
            <p:spPr bwMode="auto">
              <a:xfrm>
                <a:off x="2265363" y="1033463"/>
                <a:ext cx="25400" cy="39687"/>
              </a:xfrm>
              <a:custGeom>
                <a:avLst/>
                <a:gdLst/>
                <a:ahLst/>
                <a:cxnLst>
                  <a:cxn ang="0">
                    <a:pos x="11" y="2"/>
                  </a:cxn>
                  <a:cxn ang="0">
                    <a:pos x="2" y="0"/>
                  </a:cxn>
                  <a:cxn ang="0">
                    <a:pos x="11" y="24"/>
                  </a:cxn>
                  <a:cxn ang="0">
                    <a:pos x="16" y="16"/>
                  </a:cxn>
                </a:cxnLst>
                <a:rect l="0" t="0" r="r" b="b"/>
                <a:pathLst>
                  <a:path w="16" h="24">
                    <a:moveTo>
                      <a:pt x="11" y="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3"/>
                      <a:pt x="11" y="24"/>
                      <a:pt x="11" y="24"/>
                    </a:cubicBezTo>
                    <a:cubicBezTo>
                      <a:pt x="16" y="16"/>
                      <a:pt x="16" y="16"/>
                      <a:pt x="16" y="16"/>
                    </a:cubicBezTo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08" name="Freeform 84"/>
              <p:cNvSpPr/>
              <p:nvPr/>
            </p:nvSpPr>
            <p:spPr bwMode="auto">
              <a:xfrm>
                <a:off x="2289175" y="1012825"/>
                <a:ext cx="25400" cy="57150"/>
              </a:xfrm>
              <a:custGeom>
                <a:avLst/>
                <a:gdLst/>
                <a:ahLst/>
                <a:cxnLst>
                  <a:cxn ang="0">
                    <a:pos x="15" y="35"/>
                  </a:cxn>
                  <a:cxn ang="0">
                    <a:pos x="14" y="34"/>
                  </a:cxn>
                  <a:cxn ang="0">
                    <a:pos x="12" y="33"/>
                  </a:cxn>
                  <a:cxn ang="0">
                    <a:pos x="10" y="31"/>
                  </a:cxn>
                  <a:cxn ang="0">
                    <a:pos x="8" y="29"/>
                  </a:cxn>
                  <a:cxn ang="0">
                    <a:pos x="6" y="26"/>
                  </a:cxn>
                  <a:cxn ang="0">
                    <a:pos x="4" y="23"/>
                  </a:cxn>
                  <a:cxn ang="0">
                    <a:pos x="2" y="20"/>
                  </a:cxn>
                  <a:cxn ang="0">
                    <a:pos x="1" y="13"/>
                  </a:cxn>
                  <a:cxn ang="0">
                    <a:pos x="0" y="6"/>
                  </a:cxn>
                  <a:cxn ang="0">
                    <a:pos x="1" y="0"/>
                  </a:cxn>
                  <a:cxn ang="0">
                    <a:pos x="1" y="6"/>
                  </a:cxn>
                  <a:cxn ang="0">
                    <a:pos x="3" y="19"/>
                  </a:cxn>
                  <a:cxn ang="0">
                    <a:pos x="5" y="23"/>
                  </a:cxn>
                  <a:cxn ang="0">
                    <a:pos x="7" y="26"/>
                  </a:cxn>
                  <a:cxn ang="0">
                    <a:pos x="8" y="29"/>
                  </a:cxn>
                  <a:cxn ang="0">
                    <a:pos x="10" y="31"/>
                  </a:cxn>
                  <a:cxn ang="0">
                    <a:pos x="12" y="33"/>
                  </a:cxn>
                  <a:cxn ang="0">
                    <a:pos x="14" y="34"/>
                  </a:cxn>
                  <a:cxn ang="0">
                    <a:pos x="15" y="35"/>
                  </a:cxn>
                </a:cxnLst>
                <a:rect l="0" t="0" r="r" b="b"/>
                <a:pathLst>
                  <a:path w="15" h="35">
                    <a:moveTo>
                      <a:pt x="15" y="35"/>
                    </a:moveTo>
                    <a:cubicBezTo>
                      <a:pt x="15" y="35"/>
                      <a:pt x="15" y="34"/>
                      <a:pt x="14" y="34"/>
                    </a:cubicBezTo>
                    <a:cubicBezTo>
                      <a:pt x="13" y="34"/>
                      <a:pt x="13" y="33"/>
                      <a:pt x="12" y="33"/>
                    </a:cubicBezTo>
                    <a:cubicBezTo>
                      <a:pt x="11" y="32"/>
                      <a:pt x="11" y="32"/>
                      <a:pt x="10" y="31"/>
                    </a:cubicBezTo>
                    <a:cubicBezTo>
                      <a:pt x="9" y="31"/>
                      <a:pt x="9" y="30"/>
                      <a:pt x="8" y="29"/>
                    </a:cubicBezTo>
                    <a:cubicBezTo>
                      <a:pt x="7" y="28"/>
                      <a:pt x="6" y="27"/>
                      <a:pt x="6" y="26"/>
                    </a:cubicBezTo>
                    <a:cubicBezTo>
                      <a:pt x="5" y="25"/>
                      <a:pt x="5" y="24"/>
                      <a:pt x="4" y="23"/>
                    </a:cubicBezTo>
                    <a:cubicBezTo>
                      <a:pt x="3" y="22"/>
                      <a:pt x="3" y="21"/>
                      <a:pt x="2" y="20"/>
                    </a:cubicBezTo>
                    <a:cubicBezTo>
                      <a:pt x="2" y="17"/>
                      <a:pt x="1" y="15"/>
                      <a:pt x="1" y="13"/>
                    </a:cubicBezTo>
                    <a:cubicBezTo>
                      <a:pt x="0" y="10"/>
                      <a:pt x="0" y="8"/>
                      <a:pt x="0" y="6"/>
                    </a:cubicBezTo>
                    <a:cubicBezTo>
                      <a:pt x="1" y="2"/>
                      <a:pt x="1" y="0"/>
                      <a:pt x="1" y="0"/>
                    </a:cubicBezTo>
                    <a:cubicBezTo>
                      <a:pt x="1" y="0"/>
                      <a:pt x="1" y="2"/>
                      <a:pt x="1" y="6"/>
                    </a:cubicBezTo>
                    <a:cubicBezTo>
                      <a:pt x="1" y="10"/>
                      <a:pt x="2" y="15"/>
                      <a:pt x="3" y="19"/>
                    </a:cubicBezTo>
                    <a:cubicBezTo>
                      <a:pt x="4" y="21"/>
                      <a:pt x="4" y="22"/>
                      <a:pt x="5" y="23"/>
                    </a:cubicBezTo>
                    <a:cubicBezTo>
                      <a:pt x="5" y="24"/>
                      <a:pt x="6" y="25"/>
                      <a:pt x="7" y="26"/>
                    </a:cubicBezTo>
                    <a:cubicBezTo>
                      <a:pt x="7" y="27"/>
                      <a:pt x="8" y="28"/>
                      <a:pt x="8" y="29"/>
                    </a:cubicBezTo>
                    <a:cubicBezTo>
                      <a:pt x="9" y="29"/>
                      <a:pt x="10" y="30"/>
                      <a:pt x="10" y="31"/>
                    </a:cubicBezTo>
                    <a:cubicBezTo>
                      <a:pt x="11" y="31"/>
                      <a:pt x="12" y="32"/>
                      <a:pt x="12" y="33"/>
                    </a:cubicBezTo>
                    <a:cubicBezTo>
                      <a:pt x="13" y="33"/>
                      <a:pt x="13" y="33"/>
                      <a:pt x="14" y="34"/>
                    </a:cubicBezTo>
                    <a:cubicBezTo>
                      <a:pt x="15" y="34"/>
                      <a:pt x="15" y="35"/>
                      <a:pt x="15" y="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10" name="Freeform 86"/>
              <p:cNvSpPr/>
              <p:nvPr/>
            </p:nvSpPr>
            <p:spPr bwMode="auto">
              <a:xfrm>
                <a:off x="2282825" y="1036638"/>
                <a:ext cx="7938" cy="23812"/>
              </a:xfrm>
              <a:custGeom>
                <a:avLst/>
                <a:gdLst/>
                <a:ahLst/>
                <a:cxnLst>
                  <a:cxn ang="0">
                    <a:pos x="5" y="14"/>
                  </a:cxn>
                  <a:cxn ang="0">
                    <a:pos x="3" y="12"/>
                  </a:cxn>
                  <a:cxn ang="0">
                    <a:pos x="2" y="10"/>
                  </a:cxn>
                  <a:cxn ang="0">
                    <a:pos x="1" y="7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2" y="7"/>
                  </a:cxn>
                  <a:cxn ang="0">
                    <a:pos x="4" y="12"/>
                  </a:cxn>
                  <a:cxn ang="0">
                    <a:pos x="5" y="14"/>
                  </a:cxn>
                </a:cxnLst>
                <a:rect l="0" t="0" r="r" b="b"/>
                <a:pathLst>
                  <a:path w="5" h="14">
                    <a:moveTo>
                      <a:pt x="5" y="14"/>
                    </a:moveTo>
                    <a:cubicBezTo>
                      <a:pt x="5" y="14"/>
                      <a:pt x="4" y="13"/>
                      <a:pt x="3" y="12"/>
                    </a:cubicBezTo>
                    <a:cubicBezTo>
                      <a:pt x="3" y="11"/>
                      <a:pt x="2" y="11"/>
                      <a:pt x="2" y="10"/>
                    </a:cubicBezTo>
                    <a:cubicBezTo>
                      <a:pt x="2" y="9"/>
                      <a:pt x="1" y="8"/>
                      <a:pt x="1" y="7"/>
                    </a:cubicBezTo>
                    <a:cubicBezTo>
                      <a:pt x="0" y="5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1" y="5"/>
                      <a:pt x="1" y="6"/>
                      <a:pt x="2" y="7"/>
                    </a:cubicBezTo>
                    <a:cubicBezTo>
                      <a:pt x="2" y="9"/>
                      <a:pt x="3" y="10"/>
                      <a:pt x="4" y="12"/>
                    </a:cubicBezTo>
                    <a:cubicBezTo>
                      <a:pt x="4" y="13"/>
                      <a:pt x="5" y="14"/>
                      <a:pt x="5" y="1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Group 144"/>
          <p:cNvGrpSpPr/>
          <p:nvPr/>
        </p:nvGrpSpPr>
        <p:grpSpPr>
          <a:xfrm>
            <a:off x="3834518" y="2144799"/>
            <a:ext cx="553610" cy="4435578"/>
            <a:chOff x="2171701" y="1331914"/>
            <a:chExt cx="393700" cy="3154362"/>
          </a:xfrm>
          <a:solidFill>
            <a:schemeClr val="accent1"/>
          </a:solidFill>
        </p:grpSpPr>
        <p:sp>
          <p:nvSpPr>
            <p:cNvPr id="1078" name="Freeform 54"/>
            <p:cNvSpPr/>
            <p:nvPr/>
          </p:nvSpPr>
          <p:spPr bwMode="auto">
            <a:xfrm>
              <a:off x="2492376" y="1331914"/>
              <a:ext cx="73025" cy="3154362"/>
            </a:xfrm>
            <a:custGeom>
              <a:avLst/>
              <a:gdLst/>
              <a:ahLst/>
              <a:cxnLst>
                <a:cxn ang="0">
                  <a:pos x="0" y="2063"/>
                </a:cxn>
                <a:cxn ang="0">
                  <a:pos x="12" y="2073"/>
                </a:cxn>
                <a:cxn ang="0">
                  <a:pos x="24" y="2063"/>
                </a:cxn>
                <a:cxn ang="0">
                  <a:pos x="24" y="10"/>
                </a:cxn>
                <a:cxn ang="0">
                  <a:pos x="12" y="0"/>
                </a:cxn>
                <a:cxn ang="0">
                  <a:pos x="0" y="10"/>
                </a:cxn>
                <a:cxn ang="0">
                  <a:pos x="0" y="2063"/>
                </a:cxn>
              </a:cxnLst>
              <a:rect l="0" t="0" r="r" b="b"/>
              <a:pathLst>
                <a:path w="24" h="2073">
                  <a:moveTo>
                    <a:pt x="0" y="2063"/>
                  </a:moveTo>
                  <a:cubicBezTo>
                    <a:pt x="0" y="2069"/>
                    <a:pt x="6" y="2073"/>
                    <a:pt x="12" y="2073"/>
                  </a:cubicBezTo>
                  <a:cubicBezTo>
                    <a:pt x="19" y="2073"/>
                    <a:pt x="24" y="2069"/>
                    <a:pt x="24" y="2063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6" y="0"/>
                    <a:pt x="0" y="5"/>
                    <a:pt x="0" y="10"/>
                  </a:cubicBezTo>
                  <a:lnTo>
                    <a:pt x="0" y="206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2225675" y="2030413"/>
              <a:ext cx="320675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2225675" y="2179638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2225675" y="1662113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2225675" y="1497013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2225675" y="1814513"/>
              <a:ext cx="320675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2225675" y="2344738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2225675" y="2497138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2225675" y="2660650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2225675" y="2813050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2225675" y="2978150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2225675" y="3127375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2225675" y="3294063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2225675" y="3443288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2225675" y="3609975"/>
              <a:ext cx="320675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2225675" y="3759200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2225675" y="3924300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2225675" y="4076700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2225675" y="4240213"/>
              <a:ext cx="320675" cy="33337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9" name="Freeform 75"/>
            <p:cNvSpPr/>
            <p:nvPr/>
          </p:nvSpPr>
          <p:spPr bwMode="auto">
            <a:xfrm>
              <a:off x="2171701" y="1331914"/>
              <a:ext cx="73025" cy="3154362"/>
            </a:xfrm>
            <a:custGeom>
              <a:avLst/>
              <a:gdLst/>
              <a:ahLst/>
              <a:cxnLst>
                <a:cxn ang="0">
                  <a:pos x="0" y="2063"/>
                </a:cxn>
                <a:cxn ang="0">
                  <a:pos x="12" y="2073"/>
                </a:cxn>
                <a:cxn ang="0">
                  <a:pos x="24" y="2063"/>
                </a:cxn>
                <a:cxn ang="0">
                  <a:pos x="24" y="10"/>
                </a:cxn>
                <a:cxn ang="0">
                  <a:pos x="12" y="0"/>
                </a:cxn>
                <a:cxn ang="0">
                  <a:pos x="0" y="10"/>
                </a:cxn>
                <a:cxn ang="0">
                  <a:pos x="0" y="2063"/>
                </a:cxn>
              </a:cxnLst>
              <a:rect l="0" t="0" r="r" b="b"/>
              <a:pathLst>
                <a:path w="24" h="2073">
                  <a:moveTo>
                    <a:pt x="0" y="2063"/>
                  </a:moveTo>
                  <a:cubicBezTo>
                    <a:pt x="0" y="2069"/>
                    <a:pt x="5" y="2073"/>
                    <a:pt x="12" y="2073"/>
                  </a:cubicBezTo>
                  <a:cubicBezTo>
                    <a:pt x="18" y="2073"/>
                    <a:pt x="24" y="2069"/>
                    <a:pt x="24" y="2063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5"/>
                    <a:pt x="18" y="0"/>
                    <a:pt x="12" y="0"/>
                  </a:cubicBezTo>
                  <a:cubicBezTo>
                    <a:pt x="5" y="0"/>
                    <a:pt x="0" y="5"/>
                    <a:pt x="0" y="10"/>
                  </a:cubicBezTo>
                  <a:lnTo>
                    <a:pt x="0" y="206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149"/>
          <p:cNvGrpSpPr/>
          <p:nvPr/>
        </p:nvGrpSpPr>
        <p:grpSpPr>
          <a:xfrm>
            <a:off x="4961829" y="4803467"/>
            <a:ext cx="817022" cy="1756819"/>
            <a:chOff x="2973388" y="3517900"/>
            <a:chExt cx="581025" cy="1249362"/>
          </a:xfrm>
        </p:grpSpPr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184525" y="4241800"/>
              <a:ext cx="369888" cy="244475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7" name="Freeform 43"/>
            <p:cNvSpPr/>
            <p:nvPr/>
          </p:nvSpPr>
          <p:spPr bwMode="auto">
            <a:xfrm>
              <a:off x="3332163" y="4202113"/>
              <a:ext cx="85725" cy="39687"/>
            </a:xfrm>
            <a:custGeom>
              <a:avLst/>
              <a:gdLst/>
              <a:ahLst/>
              <a:cxnLst>
                <a:cxn ang="0">
                  <a:pos x="51" y="24"/>
                </a:cxn>
                <a:cxn ang="0">
                  <a:pos x="44" y="7"/>
                </a:cxn>
                <a:cxn ang="0">
                  <a:pos x="26" y="0"/>
                </a:cxn>
                <a:cxn ang="0">
                  <a:pos x="24" y="0"/>
                </a:cxn>
                <a:cxn ang="0">
                  <a:pos x="7" y="7"/>
                </a:cxn>
                <a:cxn ang="0">
                  <a:pos x="0" y="24"/>
                </a:cxn>
                <a:cxn ang="0">
                  <a:pos x="8" y="24"/>
                </a:cxn>
                <a:cxn ang="0">
                  <a:pos x="12" y="13"/>
                </a:cxn>
                <a:cxn ang="0">
                  <a:pos x="24" y="8"/>
                </a:cxn>
                <a:cxn ang="0">
                  <a:pos x="26" y="8"/>
                </a:cxn>
                <a:cxn ang="0">
                  <a:pos x="39" y="13"/>
                </a:cxn>
                <a:cxn ang="0">
                  <a:pos x="43" y="24"/>
                </a:cxn>
                <a:cxn ang="0">
                  <a:pos x="51" y="24"/>
                </a:cxn>
              </a:cxnLst>
              <a:rect l="0" t="0" r="r" b="b"/>
              <a:pathLst>
                <a:path w="51" h="24">
                  <a:moveTo>
                    <a:pt x="51" y="24"/>
                  </a:moveTo>
                  <a:cubicBezTo>
                    <a:pt x="51" y="17"/>
                    <a:pt x="49" y="11"/>
                    <a:pt x="44" y="7"/>
                  </a:cubicBezTo>
                  <a:cubicBezTo>
                    <a:pt x="39" y="3"/>
                    <a:pt x="33" y="0"/>
                    <a:pt x="2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8" y="0"/>
                    <a:pt x="11" y="3"/>
                    <a:pt x="7" y="7"/>
                  </a:cubicBezTo>
                  <a:cubicBezTo>
                    <a:pt x="2" y="11"/>
                    <a:pt x="0" y="17"/>
                    <a:pt x="0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0"/>
                    <a:pt x="9" y="16"/>
                    <a:pt x="12" y="13"/>
                  </a:cubicBezTo>
                  <a:cubicBezTo>
                    <a:pt x="16" y="10"/>
                    <a:pt x="20" y="8"/>
                    <a:pt x="24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1" y="8"/>
                    <a:pt x="35" y="10"/>
                    <a:pt x="39" y="13"/>
                  </a:cubicBezTo>
                  <a:cubicBezTo>
                    <a:pt x="42" y="16"/>
                    <a:pt x="43" y="20"/>
                    <a:pt x="43" y="24"/>
                  </a:cubicBezTo>
                  <a:lnTo>
                    <a:pt x="51" y="2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263900" y="4316413"/>
              <a:ext cx="290513" cy="6350"/>
            </a:xfrm>
            <a:prstGeom prst="rect">
              <a:avLst/>
            </a:prstGeom>
            <a:solidFill>
              <a:srgbClr val="1A1A1A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9" name="Freeform 45"/>
            <p:cNvSpPr/>
            <p:nvPr/>
          </p:nvSpPr>
          <p:spPr bwMode="auto">
            <a:xfrm>
              <a:off x="3263900" y="4316413"/>
              <a:ext cx="290513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83" y="4"/>
                </a:cxn>
                <a:cxn ang="0">
                  <a:pos x="183" y="0"/>
                </a:cxn>
                <a:cxn ang="0">
                  <a:pos x="0" y="0"/>
                </a:cxn>
              </a:cxnLst>
              <a:rect l="0" t="0" r="r" b="b"/>
              <a:pathLst>
                <a:path w="183" h="4">
                  <a:moveTo>
                    <a:pt x="0" y="4"/>
                  </a:moveTo>
                  <a:lnTo>
                    <a:pt x="183" y="4"/>
                  </a:lnTo>
                  <a:lnTo>
                    <a:pt x="183" y="0"/>
                  </a:lnTo>
                  <a:lnTo>
                    <a:pt x="0" y="0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0" name="Freeform 46"/>
            <p:cNvSpPr/>
            <p:nvPr/>
          </p:nvSpPr>
          <p:spPr bwMode="auto">
            <a:xfrm>
              <a:off x="3348038" y="4295775"/>
              <a:ext cx="53975" cy="46037"/>
            </a:xfrm>
            <a:custGeom>
              <a:avLst/>
              <a:gdLst/>
              <a:ahLst/>
              <a:cxnLst>
                <a:cxn ang="0">
                  <a:pos x="8" y="29"/>
                </a:cxn>
                <a:cxn ang="0">
                  <a:pos x="0" y="15"/>
                </a:cxn>
                <a:cxn ang="0">
                  <a:pos x="8" y="0"/>
                </a:cxn>
                <a:cxn ang="0">
                  <a:pos x="25" y="0"/>
                </a:cxn>
                <a:cxn ang="0">
                  <a:pos x="34" y="15"/>
                </a:cxn>
                <a:cxn ang="0">
                  <a:pos x="25" y="29"/>
                </a:cxn>
                <a:cxn ang="0">
                  <a:pos x="8" y="29"/>
                </a:cxn>
              </a:cxnLst>
              <a:rect l="0" t="0" r="r" b="b"/>
              <a:pathLst>
                <a:path w="34" h="29">
                  <a:moveTo>
                    <a:pt x="8" y="29"/>
                  </a:moveTo>
                  <a:lnTo>
                    <a:pt x="0" y="15"/>
                  </a:lnTo>
                  <a:lnTo>
                    <a:pt x="8" y="0"/>
                  </a:lnTo>
                  <a:lnTo>
                    <a:pt x="25" y="0"/>
                  </a:lnTo>
                  <a:lnTo>
                    <a:pt x="34" y="15"/>
                  </a:lnTo>
                  <a:lnTo>
                    <a:pt x="25" y="29"/>
                  </a:lnTo>
                  <a:lnTo>
                    <a:pt x="8" y="2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1" name="Group 147"/>
            <p:cNvGrpSpPr/>
            <p:nvPr/>
          </p:nvGrpSpPr>
          <p:grpSpPr>
            <a:xfrm>
              <a:off x="2973388" y="3517900"/>
              <a:ext cx="431800" cy="1249362"/>
              <a:chOff x="2973388" y="3517900"/>
              <a:chExt cx="431800" cy="1249362"/>
            </a:xfrm>
            <a:solidFill>
              <a:schemeClr val="tx1">
                <a:lumMod val="50000"/>
                <a:lumOff val="50000"/>
              </a:schemeClr>
            </a:solidFill>
          </p:grpSpPr>
          <p:grpSp>
            <p:nvGrpSpPr>
              <p:cNvPr id="12" name="Group 146"/>
              <p:cNvGrpSpPr/>
              <p:nvPr/>
            </p:nvGrpSpPr>
            <p:grpSpPr>
              <a:xfrm>
                <a:off x="2973388" y="3541713"/>
                <a:ext cx="431800" cy="1225549"/>
                <a:chOff x="2973388" y="3541713"/>
                <a:chExt cx="431800" cy="1225549"/>
              </a:xfrm>
              <a:grpFill/>
            </p:grpSpPr>
            <p:sp>
              <p:nvSpPr>
                <p:cNvPr id="1029" name="Oval 5"/>
                <p:cNvSpPr>
                  <a:spLocks noChangeArrowheads="1"/>
                </p:cNvSpPr>
                <p:nvPr/>
              </p:nvSpPr>
              <p:spPr bwMode="auto">
                <a:xfrm>
                  <a:off x="3224213" y="3619500"/>
                  <a:ext cx="22225" cy="26987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" name="Freeform 6"/>
                <p:cNvSpPr/>
                <p:nvPr/>
              </p:nvSpPr>
              <p:spPr bwMode="auto">
                <a:xfrm>
                  <a:off x="3146425" y="3694113"/>
                  <a:ext cx="71438" cy="58737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0" y="19"/>
                    </a:cxn>
                    <a:cxn ang="0">
                      <a:pos x="7" y="35"/>
                    </a:cxn>
                    <a:cxn ang="0">
                      <a:pos x="41" y="28"/>
                    </a:cxn>
                    <a:cxn ang="0">
                      <a:pos x="43" y="7"/>
                    </a:cxn>
                  </a:cxnLst>
                  <a:rect l="0" t="0" r="r" b="b"/>
                  <a:pathLst>
                    <a:path w="43" h="35">
                      <a:moveTo>
                        <a:pt x="28" y="0"/>
                      </a:moveTo>
                      <a:cubicBezTo>
                        <a:pt x="28" y="0"/>
                        <a:pt x="30" y="29"/>
                        <a:pt x="0" y="19"/>
                      </a:cubicBezTo>
                      <a:cubicBezTo>
                        <a:pt x="7" y="35"/>
                        <a:pt x="7" y="35"/>
                        <a:pt x="7" y="35"/>
                      </a:cubicBezTo>
                      <a:cubicBezTo>
                        <a:pt x="41" y="28"/>
                        <a:pt x="41" y="28"/>
                        <a:pt x="41" y="28"/>
                      </a:cubicBezTo>
                      <a:cubicBezTo>
                        <a:pt x="43" y="7"/>
                        <a:pt x="43" y="7"/>
                        <a:pt x="43" y="7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71" name="Freeform 47"/>
                <p:cNvSpPr/>
                <p:nvPr/>
              </p:nvSpPr>
              <p:spPr bwMode="auto">
                <a:xfrm>
                  <a:off x="3152775" y="4138613"/>
                  <a:ext cx="150813" cy="581025"/>
                </a:xfrm>
                <a:custGeom>
                  <a:avLst/>
                  <a:gdLst/>
                  <a:ahLst/>
                  <a:cxnLst>
                    <a:cxn ang="0">
                      <a:pos x="90" y="320"/>
                    </a:cxn>
                    <a:cxn ang="0">
                      <a:pos x="68" y="209"/>
                    </a:cxn>
                    <a:cxn ang="0">
                      <a:pos x="71" y="19"/>
                    </a:cxn>
                    <a:cxn ang="0">
                      <a:pos x="71" y="0"/>
                    </a:cxn>
                    <a:cxn ang="0">
                      <a:pos x="7" y="11"/>
                    </a:cxn>
                    <a:cxn ang="0">
                      <a:pos x="18" y="215"/>
                    </a:cxn>
                    <a:cxn ang="0">
                      <a:pos x="37" y="320"/>
                    </a:cxn>
                    <a:cxn ang="0">
                      <a:pos x="8" y="349"/>
                    </a:cxn>
                    <a:cxn ang="0">
                      <a:pos x="90" y="349"/>
                    </a:cxn>
                    <a:cxn ang="0">
                      <a:pos x="90" y="320"/>
                    </a:cxn>
                  </a:cxnLst>
                  <a:rect l="0" t="0" r="r" b="b"/>
                  <a:pathLst>
                    <a:path w="90" h="349">
                      <a:moveTo>
                        <a:pt x="90" y="320"/>
                      </a:moveTo>
                      <a:cubicBezTo>
                        <a:pt x="90" y="320"/>
                        <a:pt x="72" y="243"/>
                        <a:pt x="68" y="209"/>
                      </a:cubicBezTo>
                      <a:cubicBezTo>
                        <a:pt x="64" y="166"/>
                        <a:pt x="69" y="50"/>
                        <a:pt x="71" y="19"/>
                      </a:cubicBezTo>
                      <a:cubicBezTo>
                        <a:pt x="71" y="14"/>
                        <a:pt x="71" y="0"/>
                        <a:pt x="71" y="0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7" y="11"/>
                        <a:pt x="14" y="182"/>
                        <a:pt x="18" y="215"/>
                      </a:cubicBezTo>
                      <a:cubicBezTo>
                        <a:pt x="22" y="247"/>
                        <a:pt x="37" y="320"/>
                        <a:pt x="37" y="320"/>
                      </a:cubicBezTo>
                      <a:cubicBezTo>
                        <a:pt x="0" y="329"/>
                        <a:pt x="8" y="349"/>
                        <a:pt x="8" y="349"/>
                      </a:cubicBezTo>
                      <a:cubicBezTo>
                        <a:pt x="90" y="349"/>
                        <a:pt x="90" y="349"/>
                        <a:pt x="90" y="349"/>
                      </a:cubicBezTo>
                      <a:lnTo>
                        <a:pt x="90" y="3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72" name="Freeform 48"/>
                <p:cNvSpPr/>
                <p:nvPr/>
              </p:nvSpPr>
              <p:spPr bwMode="auto">
                <a:xfrm>
                  <a:off x="2973388" y="4146550"/>
                  <a:ext cx="273050" cy="620712"/>
                </a:xfrm>
                <a:custGeom>
                  <a:avLst/>
                  <a:gdLst/>
                  <a:ahLst/>
                  <a:cxnLst>
                    <a:cxn ang="0">
                      <a:pos x="112" y="115"/>
                    </a:cxn>
                    <a:cxn ang="0">
                      <a:pos x="164" y="7"/>
                    </a:cxn>
                    <a:cxn ang="0">
                      <a:pos x="48" y="0"/>
                    </a:cxn>
                    <a:cxn ang="0">
                      <a:pos x="40" y="194"/>
                    </a:cxn>
                    <a:cxn ang="0">
                      <a:pos x="53" y="340"/>
                    </a:cxn>
                    <a:cxn ang="0">
                      <a:pos x="0" y="373"/>
                    </a:cxn>
                    <a:cxn ang="0">
                      <a:pos x="96" y="373"/>
                    </a:cxn>
                    <a:cxn ang="0">
                      <a:pos x="97" y="345"/>
                    </a:cxn>
                    <a:cxn ang="0">
                      <a:pos x="95" y="193"/>
                    </a:cxn>
                    <a:cxn ang="0">
                      <a:pos x="112" y="115"/>
                    </a:cxn>
                  </a:cxnLst>
                  <a:rect l="0" t="0" r="r" b="b"/>
                  <a:pathLst>
                    <a:path w="164" h="373">
                      <a:moveTo>
                        <a:pt x="112" y="115"/>
                      </a:moveTo>
                      <a:cubicBezTo>
                        <a:pt x="164" y="7"/>
                        <a:pt x="164" y="7"/>
                        <a:pt x="164" y="7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8" y="0"/>
                        <a:pt x="45" y="132"/>
                        <a:pt x="40" y="194"/>
                      </a:cubicBezTo>
                      <a:cubicBezTo>
                        <a:pt x="38" y="218"/>
                        <a:pt x="50" y="316"/>
                        <a:pt x="53" y="340"/>
                      </a:cubicBezTo>
                      <a:cubicBezTo>
                        <a:pt x="11" y="340"/>
                        <a:pt x="0" y="373"/>
                        <a:pt x="0" y="373"/>
                      </a:cubicBezTo>
                      <a:cubicBezTo>
                        <a:pt x="96" y="373"/>
                        <a:pt x="96" y="373"/>
                        <a:pt x="96" y="373"/>
                      </a:cubicBezTo>
                      <a:cubicBezTo>
                        <a:pt x="97" y="345"/>
                        <a:pt x="97" y="345"/>
                        <a:pt x="97" y="345"/>
                      </a:cubicBezTo>
                      <a:cubicBezTo>
                        <a:pt x="97" y="345"/>
                        <a:pt x="91" y="274"/>
                        <a:pt x="95" y="193"/>
                      </a:cubicBezTo>
                      <a:cubicBezTo>
                        <a:pt x="96" y="174"/>
                        <a:pt x="112" y="115"/>
                        <a:pt x="112" y="1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73" name="Freeform 49"/>
                <p:cNvSpPr>
                  <a:spLocks noEditPoints="1"/>
                </p:cNvSpPr>
                <p:nvPr/>
              </p:nvSpPr>
              <p:spPr bwMode="auto">
                <a:xfrm>
                  <a:off x="2976563" y="3541713"/>
                  <a:ext cx="428625" cy="685800"/>
                </a:xfrm>
                <a:custGeom>
                  <a:avLst/>
                  <a:gdLst/>
                  <a:ahLst/>
                  <a:cxnLst>
                    <a:cxn ang="0">
                      <a:pos x="252" y="390"/>
                    </a:cxn>
                    <a:cxn ang="0">
                      <a:pos x="258" y="390"/>
                    </a:cxn>
                    <a:cxn ang="0">
                      <a:pos x="251" y="252"/>
                    </a:cxn>
                    <a:cxn ang="0">
                      <a:pos x="227" y="144"/>
                    </a:cxn>
                    <a:cxn ang="0">
                      <a:pos x="173" y="115"/>
                    </a:cxn>
                    <a:cxn ang="0">
                      <a:pos x="173" y="109"/>
                    </a:cxn>
                    <a:cxn ang="0">
                      <a:pos x="173" y="109"/>
                    </a:cxn>
                    <a:cxn ang="0">
                      <a:pos x="173" y="99"/>
                    </a:cxn>
                    <a:cxn ang="0">
                      <a:pos x="159" y="93"/>
                    </a:cxn>
                    <a:cxn ang="0">
                      <a:pos x="152" y="25"/>
                    </a:cxn>
                    <a:cxn ang="0">
                      <a:pos x="132" y="13"/>
                    </a:cxn>
                    <a:cxn ang="0">
                      <a:pos x="132" y="13"/>
                    </a:cxn>
                    <a:cxn ang="0">
                      <a:pos x="112" y="4"/>
                    </a:cxn>
                    <a:cxn ang="0">
                      <a:pos x="100" y="0"/>
                    </a:cxn>
                    <a:cxn ang="0">
                      <a:pos x="33" y="19"/>
                    </a:cxn>
                    <a:cxn ang="0">
                      <a:pos x="3" y="39"/>
                    </a:cxn>
                    <a:cxn ang="0">
                      <a:pos x="82" y="152"/>
                    </a:cxn>
                    <a:cxn ang="0">
                      <a:pos x="80" y="159"/>
                    </a:cxn>
                    <a:cxn ang="0">
                      <a:pos x="57" y="244"/>
                    </a:cxn>
                    <a:cxn ang="0">
                      <a:pos x="30" y="370"/>
                    </a:cxn>
                    <a:cxn ang="0">
                      <a:pos x="197" y="370"/>
                    </a:cxn>
                    <a:cxn ang="0">
                      <a:pos x="209" y="231"/>
                    </a:cxn>
                    <a:cxn ang="0">
                      <a:pos x="215" y="262"/>
                    </a:cxn>
                    <a:cxn ang="0">
                      <a:pos x="223" y="390"/>
                    </a:cxn>
                    <a:cxn ang="0">
                      <a:pos x="227" y="390"/>
                    </a:cxn>
                    <a:cxn ang="0">
                      <a:pos x="227" y="395"/>
                    </a:cxn>
                    <a:cxn ang="0">
                      <a:pos x="227" y="396"/>
                    </a:cxn>
                    <a:cxn ang="0">
                      <a:pos x="241" y="411"/>
                    </a:cxn>
                    <a:cxn ang="0">
                      <a:pos x="252" y="394"/>
                    </a:cxn>
                    <a:cxn ang="0">
                      <a:pos x="252" y="393"/>
                    </a:cxn>
                    <a:cxn ang="0">
                      <a:pos x="252" y="390"/>
                    </a:cxn>
                    <a:cxn ang="0">
                      <a:pos x="130" y="103"/>
                    </a:cxn>
                    <a:cxn ang="0">
                      <a:pos x="121" y="112"/>
                    </a:cxn>
                    <a:cxn ang="0">
                      <a:pos x="107" y="113"/>
                    </a:cxn>
                    <a:cxn ang="0">
                      <a:pos x="37" y="45"/>
                    </a:cxn>
                    <a:cxn ang="0">
                      <a:pos x="102" y="27"/>
                    </a:cxn>
                    <a:cxn ang="0">
                      <a:pos x="101" y="21"/>
                    </a:cxn>
                    <a:cxn ang="0">
                      <a:pos x="105" y="22"/>
                    </a:cxn>
                    <a:cxn ang="0">
                      <a:pos x="124" y="25"/>
                    </a:cxn>
                    <a:cxn ang="0">
                      <a:pos x="120" y="32"/>
                    </a:cxn>
                    <a:cxn ang="0">
                      <a:pos x="106" y="38"/>
                    </a:cxn>
                    <a:cxn ang="0">
                      <a:pos x="111" y="47"/>
                    </a:cxn>
                    <a:cxn ang="0">
                      <a:pos x="111" y="47"/>
                    </a:cxn>
                    <a:cxn ang="0">
                      <a:pos x="102" y="72"/>
                    </a:cxn>
                    <a:cxn ang="0">
                      <a:pos x="130" y="92"/>
                    </a:cxn>
                    <a:cxn ang="0">
                      <a:pos x="130" y="103"/>
                    </a:cxn>
                  </a:cxnLst>
                  <a:rect l="0" t="0" r="r" b="b"/>
                  <a:pathLst>
                    <a:path w="258" h="412">
                      <a:moveTo>
                        <a:pt x="252" y="390"/>
                      </a:moveTo>
                      <a:cubicBezTo>
                        <a:pt x="258" y="390"/>
                        <a:pt x="258" y="390"/>
                        <a:pt x="258" y="390"/>
                      </a:cubicBezTo>
                      <a:cubicBezTo>
                        <a:pt x="258" y="390"/>
                        <a:pt x="254" y="283"/>
                        <a:pt x="251" y="252"/>
                      </a:cubicBezTo>
                      <a:cubicBezTo>
                        <a:pt x="243" y="191"/>
                        <a:pt x="231" y="152"/>
                        <a:pt x="227" y="144"/>
                      </a:cubicBezTo>
                      <a:cubicBezTo>
                        <a:pt x="221" y="135"/>
                        <a:pt x="173" y="115"/>
                        <a:pt x="173" y="115"/>
                      </a:cubicBezTo>
                      <a:cubicBezTo>
                        <a:pt x="173" y="109"/>
                        <a:pt x="173" y="109"/>
                        <a:pt x="173" y="109"/>
                      </a:cubicBezTo>
                      <a:cubicBezTo>
                        <a:pt x="173" y="109"/>
                        <a:pt x="173" y="109"/>
                        <a:pt x="173" y="109"/>
                      </a:cubicBezTo>
                      <a:cubicBezTo>
                        <a:pt x="173" y="99"/>
                        <a:pt x="173" y="99"/>
                        <a:pt x="173" y="99"/>
                      </a:cubicBezTo>
                      <a:cubicBezTo>
                        <a:pt x="159" y="93"/>
                        <a:pt x="159" y="93"/>
                        <a:pt x="159" y="93"/>
                      </a:cubicBezTo>
                      <a:cubicBezTo>
                        <a:pt x="159" y="93"/>
                        <a:pt x="156" y="30"/>
                        <a:pt x="152" y="25"/>
                      </a:cubicBezTo>
                      <a:cubicBezTo>
                        <a:pt x="140" y="8"/>
                        <a:pt x="132" y="13"/>
                        <a:pt x="132" y="13"/>
                      </a:cubicBezTo>
                      <a:cubicBezTo>
                        <a:pt x="132" y="13"/>
                        <a:pt x="132" y="13"/>
                        <a:pt x="132" y="13"/>
                      </a:cubicBezTo>
                      <a:cubicBezTo>
                        <a:pt x="126" y="9"/>
                        <a:pt x="116" y="6"/>
                        <a:pt x="112" y="4"/>
                      </a:cubicBezTo>
                      <a:cubicBezTo>
                        <a:pt x="103" y="1"/>
                        <a:pt x="100" y="0"/>
                        <a:pt x="100" y="0"/>
                      </a:cubicBezTo>
                      <a:cubicBezTo>
                        <a:pt x="33" y="19"/>
                        <a:pt x="33" y="19"/>
                        <a:pt x="33" y="19"/>
                      </a:cubicBezTo>
                      <a:cubicBezTo>
                        <a:pt x="33" y="19"/>
                        <a:pt x="4" y="28"/>
                        <a:pt x="3" y="39"/>
                      </a:cubicBezTo>
                      <a:cubicBezTo>
                        <a:pt x="0" y="65"/>
                        <a:pt x="61" y="130"/>
                        <a:pt x="82" y="152"/>
                      </a:cubicBezTo>
                      <a:cubicBezTo>
                        <a:pt x="82" y="154"/>
                        <a:pt x="81" y="156"/>
                        <a:pt x="80" y="159"/>
                      </a:cubicBezTo>
                      <a:cubicBezTo>
                        <a:pt x="74" y="180"/>
                        <a:pt x="66" y="208"/>
                        <a:pt x="57" y="244"/>
                      </a:cubicBezTo>
                      <a:cubicBezTo>
                        <a:pt x="45" y="293"/>
                        <a:pt x="30" y="370"/>
                        <a:pt x="30" y="370"/>
                      </a:cubicBezTo>
                      <a:cubicBezTo>
                        <a:pt x="197" y="370"/>
                        <a:pt x="197" y="370"/>
                        <a:pt x="197" y="370"/>
                      </a:cubicBezTo>
                      <a:cubicBezTo>
                        <a:pt x="197" y="370"/>
                        <a:pt x="199" y="295"/>
                        <a:pt x="209" y="231"/>
                      </a:cubicBezTo>
                      <a:cubicBezTo>
                        <a:pt x="211" y="240"/>
                        <a:pt x="214" y="250"/>
                        <a:pt x="215" y="262"/>
                      </a:cubicBezTo>
                      <a:cubicBezTo>
                        <a:pt x="219" y="290"/>
                        <a:pt x="223" y="390"/>
                        <a:pt x="223" y="390"/>
                      </a:cubicBezTo>
                      <a:cubicBezTo>
                        <a:pt x="227" y="390"/>
                        <a:pt x="227" y="390"/>
                        <a:pt x="227" y="390"/>
                      </a:cubicBezTo>
                      <a:cubicBezTo>
                        <a:pt x="227" y="391"/>
                        <a:pt x="227" y="393"/>
                        <a:pt x="227" y="395"/>
                      </a:cubicBezTo>
                      <a:cubicBezTo>
                        <a:pt x="227" y="396"/>
                        <a:pt x="227" y="396"/>
                        <a:pt x="227" y="396"/>
                      </a:cubicBezTo>
                      <a:cubicBezTo>
                        <a:pt x="228" y="405"/>
                        <a:pt x="234" y="412"/>
                        <a:pt x="241" y="411"/>
                      </a:cubicBezTo>
                      <a:cubicBezTo>
                        <a:pt x="248" y="410"/>
                        <a:pt x="253" y="403"/>
                        <a:pt x="252" y="394"/>
                      </a:cubicBezTo>
                      <a:cubicBezTo>
                        <a:pt x="252" y="393"/>
                        <a:pt x="252" y="393"/>
                        <a:pt x="252" y="393"/>
                      </a:cubicBezTo>
                      <a:cubicBezTo>
                        <a:pt x="252" y="392"/>
                        <a:pt x="252" y="391"/>
                        <a:pt x="252" y="390"/>
                      </a:cubicBezTo>
                      <a:close/>
                      <a:moveTo>
                        <a:pt x="130" y="103"/>
                      </a:moveTo>
                      <a:cubicBezTo>
                        <a:pt x="128" y="108"/>
                        <a:pt x="122" y="112"/>
                        <a:pt x="121" y="112"/>
                      </a:cubicBezTo>
                      <a:cubicBezTo>
                        <a:pt x="115" y="113"/>
                        <a:pt x="111" y="114"/>
                        <a:pt x="107" y="113"/>
                      </a:cubicBezTo>
                      <a:cubicBezTo>
                        <a:pt x="92" y="104"/>
                        <a:pt x="37" y="49"/>
                        <a:pt x="37" y="45"/>
                      </a:cubicBezTo>
                      <a:cubicBezTo>
                        <a:pt x="36" y="42"/>
                        <a:pt x="102" y="27"/>
                        <a:pt x="102" y="27"/>
                      </a:cubicBezTo>
                      <a:cubicBezTo>
                        <a:pt x="101" y="21"/>
                        <a:pt x="101" y="21"/>
                        <a:pt x="101" y="21"/>
                      </a:cubicBezTo>
                      <a:cubicBezTo>
                        <a:pt x="102" y="21"/>
                        <a:pt x="103" y="21"/>
                        <a:pt x="105" y="22"/>
                      </a:cubicBezTo>
                      <a:cubicBezTo>
                        <a:pt x="109" y="23"/>
                        <a:pt x="117" y="25"/>
                        <a:pt x="124" y="25"/>
                      </a:cubicBezTo>
                      <a:cubicBezTo>
                        <a:pt x="123" y="27"/>
                        <a:pt x="121" y="29"/>
                        <a:pt x="120" y="32"/>
                      </a:cubicBezTo>
                      <a:cubicBezTo>
                        <a:pt x="106" y="38"/>
                        <a:pt x="106" y="38"/>
                        <a:pt x="106" y="38"/>
                      </a:cubicBezTo>
                      <a:cubicBezTo>
                        <a:pt x="111" y="47"/>
                        <a:pt x="111" y="47"/>
                        <a:pt x="111" y="47"/>
                      </a:cubicBezTo>
                      <a:cubicBezTo>
                        <a:pt x="111" y="47"/>
                        <a:pt x="111" y="47"/>
                        <a:pt x="111" y="47"/>
                      </a:cubicBezTo>
                      <a:cubicBezTo>
                        <a:pt x="105" y="58"/>
                        <a:pt x="100" y="69"/>
                        <a:pt x="102" y="72"/>
                      </a:cubicBezTo>
                      <a:cubicBezTo>
                        <a:pt x="106" y="80"/>
                        <a:pt x="130" y="92"/>
                        <a:pt x="130" y="92"/>
                      </a:cubicBezTo>
                      <a:cubicBezTo>
                        <a:pt x="130" y="92"/>
                        <a:pt x="131" y="101"/>
                        <a:pt x="130" y="10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111" name="Freeform 87"/>
              <p:cNvSpPr/>
              <p:nvPr/>
            </p:nvSpPr>
            <p:spPr bwMode="auto">
              <a:xfrm>
                <a:off x="3182938" y="3517900"/>
                <a:ext cx="146050" cy="207962"/>
              </a:xfrm>
              <a:custGeom>
                <a:avLst/>
                <a:gdLst/>
                <a:ahLst/>
                <a:cxnLst>
                  <a:cxn ang="0">
                    <a:pos x="6" y="30"/>
                  </a:cxn>
                  <a:cxn ang="0">
                    <a:pos x="6" y="3"/>
                  </a:cxn>
                  <a:cxn ang="0">
                    <a:pos x="44" y="9"/>
                  </a:cxn>
                  <a:cxn ang="0">
                    <a:pos x="67" y="14"/>
                  </a:cxn>
                  <a:cxn ang="0">
                    <a:pos x="88" y="56"/>
                  </a:cxn>
                  <a:cxn ang="0">
                    <a:pos x="51" y="112"/>
                  </a:cxn>
                  <a:cxn ang="0">
                    <a:pos x="39" y="125"/>
                  </a:cxn>
                </a:cxnLst>
                <a:rect l="0" t="0" r="r" b="b"/>
                <a:pathLst>
                  <a:path w="88" h="125">
                    <a:moveTo>
                      <a:pt x="6" y="30"/>
                    </a:moveTo>
                    <a:cubicBezTo>
                      <a:pt x="6" y="30"/>
                      <a:pt x="0" y="0"/>
                      <a:pt x="6" y="3"/>
                    </a:cubicBezTo>
                    <a:cubicBezTo>
                      <a:pt x="25" y="11"/>
                      <a:pt x="34" y="7"/>
                      <a:pt x="44" y="9"/>
                    </a:cubicBezTo>
                    <a:cubicBezTo>
                      <a:pt x="55" y="10"/>
                      <a:pt x="58" y="9"/>
                      <a:pt x="67" y="14"/>
                    </a:cubicBezTo>
                    <a:cubicBezTo>
                      <a:pt x="88" y="27"/>
                      <a:pt x="88" y="36"/>
                      <a:pt x="88" y="56"/>
                    </a:cubicBezTo>
                    <a:cubicBezTo>
                      <a:pt x="88" y="94"/>
                      <a:pt x="69" y="95"/>
                      <a:pt x="51" y="112"/>
                    </a:cubicBezTo>
                    <a:cubicBezTo>
                      <a:pt x="39" y="125"/>
                      <a:pt x="39" y="125"/>
                      <a:pt x="39" y="125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3" name="Group 20"/>
          <p:cNvGrpSpPr/>
          <p:nvPr/>
        </p:nvGrpSpPr>
        <p:grpSpPr>
          <a:xfrm>
            <a:off x="4611357" y="1366167"/>
            <a:ext cx="1629579" cy="1024183"/>
            <a:chOff x="686838" y="2184398"/>
            <a:chExt cx="1192213" cy="749301"/>
          </a:xfrm>
          <a:solidFill>
            <a:schemeClr val="accent2"/>
          </a:solidFill>
        </p:grpSpPr>
        <p:sp>
          <p:nvSpPr>
            <p:cNvPr id="152" name="Freeform 7"/>
            <p:cNvSpPr>
              <a:spLocks noEditPoints="1"/>
            </p:cNvSpPr>
            <p:nvPr/>
          </p:nvSpPr>
          <p:spPr bwMode="auto">
            <a:xfrm>
              <a:off x="686838" y="2198686"/>
              <a:ext cx="609600" cy="735013"/>
            </a:xfrm>
            <a:custGeom>
              <a:avLst/>
              <a:gdLst/>
              <a:ahLst/>
              <a:cxnLst>
                <a:cxn ang="0">
                  <a:pos x="128" y="28"/>
                </a:cxn>
                <a:cxn ang="0">
                  <a:pos x="94" y="16"/>
                </a:cxn>
                <a:cxn ang="0">
                  <a:pos x="39" y="70"/>
                </a:cxn>
                <a:cxn ang="0">
                  <a:pos x="40" y="80"/>
                </a:cxn>
                <a:cxn ang="0">
                  <a:pos x="0" y="136"/>
                </a:cxn>
                <a:cxn ang="0">
                  <a:pos x="59" y="195"/>
                </a:cxn>
                <a:cxn ang="0">
                  <a:pos x="67" y="194"/>
                </a:cxn>
                <a:cxn ang="0">
                  <a:pos x="162" y="194"/>
                </a:cxn>
                <a:cxn ang="0">
                  <a:pos x="162" y="0"/>
                </a:cxn>
                <a:cxn ang="0">
                  <a:pos x="128" y="28"/>
                </a:cxn>
                <a:cxn ang="0">
                  <a:pos x="134" y="107"/>
                </a:cxn>
                <a:cxn ang="0">
                  <a:pos x="134" y="106"/>
                </a:cxn>
                <a:cxn ang="0">
                  <a:pos x="134" y="107"/>
                </a:cxn>
              </a:cxnLst>
              <a:rect l="0" t="0" r="r" b="b"/>
              <a:pathLst>
                <a:path w="162" h="195">
                  <a:moveTo>
                    <a:pt x="128" y="28"/>
                  </a:moveTo>
                  <a:cubicBezTo>
                    <a:pt x="119" y="20"/>
                    <a:pt x="107" y="16"/>
                    <a:pt x="94" y="16"/>
                  </a:cubicBezTo>
                  <a:cubicBezTo>
                    <a:pt x="64" y="16"/>
                    <a:pt x="39" y="40"/>
                    <a:pt x="39" y="70"/>
                  </a:cubicBezTo>
                  <a:cubicBezTo>
                    <a:pt x="39" y="73"/>
                    <a:pt x="40" y="77"/>
                    <a:pt x="40" y="80"/>
                  </a:cubicBezTo>
                  <a:cubicBezTo>
                    <a:pt x="17" y="88"/>
                    <a:pt x="0" y="110"/>
                    <a:pt x="0" y="136"/>
                  </a:cubicBezTo>
                  <a:cubicBezTo>
                    <a:pt x="0" y="169"/>
                    <a:pt x="26" y="195"/>
                    <a:pt x="59" y="195"/>
                  </a:cubicBezTo>
                  <a:cubicBezTo>
                    <a:pt x="61" y="195"/>
                    <a:pt x="64" y="195"/>
                    <a:pt x="67" y="194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8" y="5"/>
                    <a:pt x="136" y="15"/>
                    <a:pt x="128" y="28"/>
                  </a:cubicBezTo>
                  <a:close/>
                  <a:moveTo>
                    <a:pt x="134" y="107"/>
                  </a:moveTo>
                  <a:cubicBezTo>
                    <a:pt x="134" y="107"/>
                    <a:pt x="134" y="107"/>
                    <a:pt x="134" y="106"/>
                  </a:cubicBezTo>
                  <a:cubicBezTo>
                    <a:pt x="134" y="107"/>
                    <a:pt x="134" y="107"/>
                    <a:pt x="134" y="10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3" name="Freeform 8"/>
            <p:cNvSpPr/>
            <p:nvPr/>
          </p:nvSpPr>
          <p:spPr bwMode="auto">
            <a:xfrm>
              <a:off x="1296438" y="2184398"/>
              <a:ext cx="582613" cy="749300"/>
            </a:xfrm>
            <a:custGeom>
              <a:avLst/>
              <a:gdLst/>
              <a:ahLst/>
              <a:cxnLst>
                <a:cxn ang="0">
                  <a:pos x="90" y="65"/>
                </a:cxn>
                <a:cxn ang="0">
                  <a:pos x="23" y="0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198"/>
                </a:cxn>
                <a:cxn ang="0">
                  <a:pos x="1" y="198"/>
                </a:cxn>
                <a:cxn ang="0">
                  <a:pos x="81" y="198"/>
                </a:cxn>
                <a:cxn ang="0">
                  <a:pos x="88" y="199"/>
                </a:cxn>
                <a:cxn ang="0">
                  <a:pos x="155" y="132"/>
                </a:cxn>
                <a:cxn ang="0">
                  <a:pos x="90" y="65"/>
                </a:cxn>
              </a:cxnLst>
              <a:rect l="0" t="0" r="r" b="b"/>
              <a:pathLst>
                <a:path w="155" h="199">
                  <a:moveTo>
                    <a:pt x="90" y="65"/>
                  </a:moveTo>
                  <a:cubicBezTo>
                    <a:pt x="89" y="29"/>
                    <a:pt x="60" y="0"/>
                    <a:pt x="23" y="0"/>
                  </a:cubicBezTo>
                  <a:cubicBezTo>
                    <a:pt x="15" y="0"/>
                    <a:pt x="8" y="1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1" y="198"/>
                    <a:pt x="1" y="198"/>
                    <a:pt x="1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3" y="199"/>
                    <a:pt x="85" y="199"/>
                    <a:pt x="88" y="199"/>
                  </a:cubicBezTo>
                  <a:cubicBezTo>
                    <a:pt x="125" y="199"/>
                    <a:pt x="155" y="169"/>
                    <a:pt x="155" y="132"/>
                  </a:cubicBezTo>
                  <a:cubicBezTo>
                    <a:pt x="155" y="95"/>
                    <a:pt x="126" y="66"/>
                    <a:pt x="90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23"/>
          <p:cNvGrpSpPr/>
          <p:nvPr/>
        </p:nvGrpSpPr>
        <p:grpSpPr>
          <a:xfrm>
            <a:off x="2267671" y="2569902"/>
            <a:ext cx="1325758" cy="833233"/>
            <a:chOff x="686838" y="2184398"/>
            <a:chExt cx="1192213" cy="749301"/>
          </a:xfrm>
          <a:solidFill>
            <a:schemeClr val="accent3"/>
          </a:solidFill>
        </p:grpSpPr>
        <p:sp>
          <p:nvSpPr>
            <p:cNvPr id="158" name="Freeform 7"/>
            <p:cNvSpPr>
              <a:spLocks noEditPoints="1"/>
            </p:cNvSpPr>
            <p:nvPr/>
          </p:nvSpPr>
          <p:spPr bwMode="auto">
            <a:xfrm>
              <a:off x="686838" y="2198686"/>
              <a:ext cx="609600" cy="735013"/>
            </a:xfrm>
            <a:custGeom>
              <a:avLst/>
              <a:gdLst/>
              <a:ahLst/>
              <a:cxnLst>
                <a:cxn ang="0">
                  <a:pos x="128" y="28"/>
                </a:cxn>
                <a:cxn ang="0">
                  <a:pos x="94" y="16"/>
                </a:cxn>
                <a:cxn ang="0">
                  <a:pos x="39" y="70"/>
                </a:cxn>
                <a:cxn ang="0">
                  <a:pos x="40" y="80"/>
                </a:cxn>
                <a:cxn ang="0">
                  <a:pos x="0" y="136"/>
                </a:cxn>
                <a:cxn ang="0">
                  <a:pos x="59" y="195"/>
                </a:cxn>
                <a:cxn ang="0">
                  <a:pos x="67" y="194"/>
                </a:cxn>
                <a:cxn ang="0">
                  <a:pos x="162" y="194"/>
                </a:cxn>
                <a:cxn ang="0">
                  <a:pos x="162" y="0"/>
                </a:cxn>
                <a:cxn ang="0">
                  <a:pos x="128" y="28"/>
                </a:cxn>
                <a:cxn ang="0">
                  <a:pos x="134" y="107"/>
                </a:cxn>
                <a:cxn ang="0">
                  <a:pos x="134" y="106"/>
                </a:cxn>
                <a:cxn ang="0">
                  <a:pos x="134" y="107"/>
                </a:cxn>
              </a:cxnLst>
              <a:rect l="0" t="0" r="r" b="b"/>
              <a:pathLst>
                <a:path w="162" h="195">
                  <a:moveTo>
                    <a:pt x="128" y="28"/>
                  </a:moveTo>
                  <a:cubicBezTo>
                    <a:pt x="119" y="20"/>
                    <a:pt x="107" y="16"/>
                    <a:pt x="94" y="16"/>
                  </a:cubicBezTo>
                  <a:cubicBezTo>
                    <a:pt x="64" y="16"/>
                    <a:pt x="39" y="40"/>
                    <a:pt x="39" y="70"/>
                  </a:cubicBezTo>
                  <a:cubicBezTo>
                    <a:pt x="39" y="73"/>
                    <a:pt x="40" y="77"/>
                    <a:pt x="40" y="80"/>
                  </a:cubicBezTo>
                  <a:cubicBezTo>
                    <a:pt x="17" y="88"/>
                    <a:pt x="0" y="110"/>
                    <a:pt x="0" y="136"/>
                  </a:cubicBezTo>
                  <a:cubicBezTo>
                    <a:pt x="0" y="169"/>
                    <a:pt x="26" y="195"/>
                    <a:pt x="59" y="195"/>
                  </a:cubicBezTo>
                  <a:cubicBezTo>
                    <a:pt x="61" y="195"/>
                    <a:pt x="64" y="195"/>
                    <a:pt x="67" y="194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8" y="5"/>
                    <a:pt x="136" y="15"/>
                    <a:pt x="128" y="28"/>
                  </a:cubicBezTo>
                  <a:close/>
                  <a:moveTo>
                    <a:pt x="134" y="107"/>
                  </a:moveTo>
                  <a:cubicBezTo>
                    <a:pt x="134" y="107"/>
                    <a:pt x="134" y="107"/>
                    <a:pt x="134" y="106"/>
                  </a:cubicBezTo>
                  <a:cubicBezTo>
                    <a:pt x="134" y="107"/>
                    <a:pt x="134" y="107"/>
                    <a:pt x="134" y="10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9" name="Freeform 8"/>
            <p:cNvSpPr/>
            <p:nvPr/>
          </p:nvSpPr>
          <p:spPr bwMode="auto">
            <a:xfrm>
              <a:off x="1296438" y="2184398"/>
              <a:ext cx="582613" cy="749300"/>
            </a:xfrm>
            <a:custGeom>
              <a:avLst/>
              <a:gdLst/>
              <a:ahLst/>
              <a:cxnLst>
                <a:cxn ang="0">
                  <a:pos x="90" y="65"/>
                </a:cxn>
                <a:cxn ang="0">
                  <a:pos x="23" y="0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198"/>
                </a:cxn>
                <a:cxn ang="0">
                  <a:pos x="1" y="198"/>
                </a:cxn>
                <a:cxn ang="0">
                  <a:pos x="81" y="198"/>
                </a:cxn>
                <a:cxn ang="0">
                  <a:pos x="88" y="199"/>
                </a:cxn>
                <a:cxn ang="0">
                  <a:pos x="155" y="132"/>
                </a:cxn>
                <a:cxn ang="0">
                  <a:pos x="90" y="65"/>
                </a:cxn>
              </a:cxnLst>
              <a:rect l="0" t="0" r="r" b="b"/>
              <a:pathLst>
                <a:path w="155" h="199">
                  <a:moveTo>
                    <a:pt x="90" y="65"/>
                  </a:moveTo>
                  <a:cubicBezTo>
                    <a:pt x="89" y="29"/>
                    <a:pt x="60" y="0"/>
                    <a:pt x="23" y="0"/>
                  </a:cubicBezTo>
                  <a:cubicBezTo>
                    <a:pt x="15" y="0"/>
                    <a:pt x="8" y="1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1" y="198"/>
                    <a:pt x="1" y="198"/>
                    <a:pt x="1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3" y="199"/>
                    <a:pt x="85" y="199"/>
                    <a:pt x="88" y="199"/>
                  </a:cubicBezTo>
                  <a:cubicBezTo>
                    <a:pt x="125" y="199"/>
                    <a:pt x="155" y="169"/>
                    <a:pt x="155" y="132"/>
                  </a:cubicBezTo>
                  <a:cubicBezTo>
                    <a:pt x="155" y="95"/>
                    <a:pt x="126" y="66"/>
                    <a:pt x="90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32"/>
          <p:cNvGrpSpPr/>
          <p:nvPr/>
        </p:nvGrpSpPr>
        <p:grpSpPr>
          <a:xfrm>
            <a:off x="2670610" y="3901060"/>
            <a:ext cx="1038899" cy="652944"/>
            <a:chOff x="686838" y="2184398"/>
            <a:chExt cx="1192213" cy="749301"/>
          </a:xfrm>
          <a:solidFill>
            <a:schemeClr val="accent4"/>
          </a:solidFill>
        </p:grpSpPr>
        <p:sp>
          <p:nvSpPr>
            <p:cNvPr id="161" name="Freeform 7"/>
            <p:cNvSpPr>
              <a:spLocks noEditPoints="1"/>
            </p:cNvSpPr>
            <p:nvPr/>
          </p:nvSpPr>
          <p:spPr bwMode="auto">
            <a:xfrm>
              <a:off x="686838" y="2198686"/>
              <a:ext cx="609600" cy="735013"/>
            </a:xfrm>
            <a:custGeom>
              <a:avLst/>
              <a:gdLst/>
              <a:ahLst/>
              <a:cxnLst>
                <a:cxn ang="0">
                  <a:pos x="128" y="28"/>
                </a:cxn>
                <a:cxn ang="0">
                  <a:pos x="94" y="16"/>
                </a:cxn>
                <a:cxn ang="0">
                  <a:pos x="39" y="70"/>
                </a:cxn>
                <a:cxn ang="0">
                  <a:pos x="40" y="80"/>
                </a:cxn>
                <a:cxn ang="0">
                  <a:pos x="0" y="136"/>
                </a:cxn>
                <a:cxn ang="0">
                  <a:pos x="59" y="195"/>
                </a:cxn>
                <a:cxn ang="0">
                  <a:pos x="67" y="194"/>
                </a:cxn>
                <a:cxn ang="0">
                  <a:pos x="162" y="194"/>
                </a:cxn>
                <a:cxn ang="0">
                  <a:pos x="162" y="0"/>
                </a:cxn>
                <a:cxn ang="0">
                  <a:pos x="128" y="28"/>
                </a:cxn>
                <a:cxn ang="0">
                  <a:pos x="134" y="107"/>
                </a:cxn>
                <a:cxn ang="0">
                  <a:pos x="134" y="106"/>
                </a:cxn>
                <a:cxn ang="0">
                  <a:pos x="134" y="107"/>
                </a:cxn>
              </a:cxnLst>
              <a:rect l="0" t="0" r="r" b="b"/>
              <a:pathLst>
                <a:path w="162" h="195">
                  <a:moveTo>
                    <a:pt x="128" y="28"/>
                  </a:moveTo>
                  <a:cubicBezTo>
                    <a:pt x="119" y="20"/>
                    <a:pt x="107" y="16"/>
                    <a:pt x="94" y="16"/>
                  </a:cubicBezTo>
                  <a:cubicBezTo>
                    <a:pt x="64" y="16"/>
                    <a:pt x="39" y="40"/>
                    <a:pt x="39" y="70"/>
                  </a:cubicBezTo>
                  <a:cubicBezTo>
                    <a:pt x="39" y="73"/>
                    <a:pt x="40" y="77"/>
                    <a:pt x="40" y="80"/>
                  </a:cubicBezTo>
                  <a:cubicBezTo>
                    <a:pt x="17" y="88"/>
                    <a:pt x="0" y="110"/>
                    <a:pt x="0" y="136"/>
                  </a:cubicBezTo>
                  <a:cubicBezTo>
                    <a:pt x="0" y="169"/>
                    <a:pt x="26" y="195"/>
                    <a:pt x="59" y="195"/>
                  </a:cubicBezTo>
                  <a:cubicBezTo>
                    <a:pt x="61" y="195"/>
                    <a:pt x="64" y="195"/>
                    <a:pt x="67" y="194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8" y="5"/>
                    <a:pt x="136" y="15"/>
                    <a:pt x="128" y="28"/>
                  </a:cubicBezTo>
                  <a:close/>
                  <a:moveTo>
                    <a:pt x="134" y="107"/>
                  </a:moveTo>
                  <a:cubicBezTo>
                    <a:pt x="134" y="107"/>
                    <a:pt x="134" y="107"/>
                    <a:pt x="134" y="106"/>
                  </a:cubicBezTo>
                  <a:cubicBezTo>
                    <a:pt x="134" y="107"/>
                    <a:pt x="134" y="107"/>
                    <a:pt x="134" y="10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2" name="Freeform 8"/>
            <p:cNvSpPr/>
            <p:nvPr/>
          </p:nvSpPr>
          <p:spPr bwMode="auto">
            <a:xfrm>
              <a:off x="1296438" y="2184398"/>
              <a:ext cx="582613" cy="749300"/>
            </a:xfrm>
            <a:custGeom>
              <a:avLst/>
              <a:gdLst/>
              <a:ahLst/>
              <a:cxnLst>
                <a:cxn ang="0">
                  <a:pos x="90" y="65"/>
                </a:cxn>
                <a:cxn ang="0">
                  <a:pos x="23" y="0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198"/>
                </a:cxn>
                <a:cxn ang="0">
                  <a:pos x="1" y="198"/>
                </a:cxn>
                <a:cxn ang="0">
                  <a:pos x="81" y="198"/>
                </a:cxn>
                <a:cxn ang="0">
                  <a:pos x="88" y="199"/>
                </a:cxn>
                <a:cxn ang="0">
                  <a:pos x="155" y="132"/>
                </a:cxn>
                <a:cxn ang="0">
                  <a:pos x="90" y="65"/>
                </a:cxn>
              </a:cxnLst>
              <a:rect l="0" t="0" r="r" b="b"/>
              <a:pathLst>
                <a:path w="155" h="199">
                  <a:moveTo>
                    <a:pt x="90" y="65"/>
                  </a:moveTo>
                  <a:cubicBezTo>
                    <a:pt x="89" y="29"/>
                    <a:pt x="60" y="0"/>
                    <a:pt x="23" y="0"/>
                  </a:cubicBezTo>
                  <a:cubicBezTo>
                    <a:pt x="15" y="0"/>
                    <a:pt x="8" y="1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1" y="198"/>
                    <a:pt x="1" y="198"/>
                    <a:pt x="1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3" y="199"/>
                    <a:pt x="85" y="199"/>
                    <a:pt x="88" y="199"/>
                  </a:cubicBezTo>
                  <a:cubicBezTo>
                    <a:pt x="125" y="199"/>
                    <a:pt x="155" y="169"/>
                    <a:pt x="155" y="132"/>
                  </a:cubicBezTo>
                  <a:cubicBezTo>
                    <a:pt x="155" y="95"/>
                    <a:pt x="126" y="66"/>
                    <a:pt x="90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3" name="Freeform 46"/>
          <p:cNvSpPr>
            <a:spLocks noEditPoints="1"/>
          </p:cNvSpPr>
          <p:nvPr/>
        </p:nvSpPr>
        <p:spPr bwMode="auto">
          <a:xfrm>
            <a:off x="6446794" y="2556118"/>
            <a:ext cx="698709" cy="698709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4" name="Freeform 46"/>
          <p:cNvSpPr>
            <a:spLocks noEditPoints="1"/>
          </p:cNvSpPr>
          <p:nvPr/>
        </p:nvSpPr>
        <p:spPr bwMode="auto">
          <a:xfrm>
            <a:off x="6446794" y="3587427"/>
            <a:ext cx="698709" cy="698709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5" name="Freeform 46"/>
          <p:cNvSpPr>
            <a:spLocks noEditPoints="1"/>
          </p:cNvSpPr>
          <p:nvPr/>
        </p:nvSpPr>
        <p:spPr bwMode="auto">
          <a:xfrm>
            <a:off x="6446794" y="4605477"/>
            <a:ext cx="698709" cy="698709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6" name="Freeform 46"/>
          <p:cNvSpPr>
            <a:spLocks noEditPoints="1"/>
          </p:cNvSpPr>
          <p:nvPr/>
        </p:nvSpPr>
        <p:spPr bwMode="auto">
          <a:xfrm>
            <a:off x="6446794" y="5623528"/>
            <a:ext cx="698709" cy="698709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6" name="Group 30"/>
          <p:cNvGrpSpPr/>
          <p:nvPr/>
        </p:nvGrpSpPr>
        <p:grpSpPr>
          <a:xfrm>
            <a:off x="7188533" y="2544820"/>
            <a:ext cx="2699107" cy="691063"/>
            <a:chOff x="1224678" y="1233504"/>
            <a:chExt cx="2407799" cy="491450"/>
          </a:xfrm>
        </p:grpSpPr>
        <p:sp>
          <p:nvSpPr>
            <p:cNvPr id="168" name="Text Placeholder 3"/>
            <p:cNvSpPr txBox="1"/>
            <p:nvPr/>
          </p:nvSpPr>
          <p:spPr>
            <a:xfrm>
              <a:off x="1224678" y="1233504"/>
              <a:ext cx="1121116" cy="167987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20000"/>
                </a:lnSpc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9" name="Text Placeholder 3"/>
            <p:cNvSpPr txBox="1"/>
            <p:nvPr/>
          </p:nvSpPr>
          <p:spPr>
            <a:xfrm>
              <a:off x="1270277" y="1418802"/>
              <a:ext cx="2362200" cy="306152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sp>
        <p:nvSpPr>
          <p:cNvPr id="170" name="Text Placeholder 3"/>
          <p:cNvSpPr txBox="1"/>
          <p:nvPr/>
        </p:nvSpPr>
        <p:spPr>
          <a:xfrm>
            <a:off x="10024630" y="2796461"/>
            <a:ext cx="987450" cy="30187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85875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459,769K</a:t>
            </a:r>
          </a:p>
        </p:txBody>
      </p:sp>
      <p:grpSp>
        <p:nvGrpSpPr>
          <p:cNvPr id="17" name="Group 30"/>
          <p:cNvGrpSpPr/>
          <p:nvPr/>
        </p:nvGrpSpPr>
        <p:grpSpPr>
          <a:xfrm>
            <a:off x="7252653" y="3576130"/>
            <a:ext cx="2647991" cy="691062"/>
            <a:chOff x="1270277" y="1233504"/>
            <a:chExt cx="2362200" cy="491449"/>
          </a:xfrm>
        </p:grpSpPr>
        <p:sp>
          <p:nvSpPr>
            <p:cNvPr id="172" name="Text Placeholder 3"/>
            <p:cNvSpPr txBox="1"/>
            <p:nvPr/>
          </p:nvSpPr>
          <p:spPr>
            <a:xfrm>
              <a:off x="1270277" y="1233504"/>
              <a:ext cx="1121116" cy="167987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20000"/>
                </a:lnSpc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Text Placeholder 3"/>
            <p:cNvSpPr txBox="1"/>
            <p:nvPr/>
          </p:nvSpPr>
          <p:spPr>
            <a:xfrm>
              <a:off x="1270277" y="1418801"/>
              <a:ext cx="2362200" cy="306152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8" name="Group 30"/>
          <p:cNvGrpSpPr/>
          <p:nvPr/>
        </p:nvGrpSpPr>
        <p:grpSpPr>
          <a:xfrm>
            <a:off x="7252653" y="4594180"/>
            <a:ext cx="2647991" cy="542431"/>
            <a:chOff x="1270277" y="1233504"/>
            <a:chExt cx="2362200" cy="385750"/>
          </a:xfrm>
        </p:grpSpPr>
        <p:sp>
          <p:nvSpPr>
            <p:cNvPr id="175" name="Text Placeholder 3"/>
            <p:cNvSpPr txBox="1"/>
            <p:nvPr/>
          </p:nvSpPr>
          <p:spPr>
            <a:xfrm>
              <a:off x="1270277" y="1233504"/>
              <a:ext cx="1121116" cy="167987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20000"/>
                </a:lnSpc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Text Placeholder 3"/>
            <p:cNvSpPr txBox="1"/>
            <p:nvPr/>
          </p:nvSpPr>
          <p:spPr>
            <a:xfrm>
              <a:off x="1270277" y="1418801"/>
              <a:ext cx="2362200" cy="200453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9" name="Group 30"/>
          <p:cNvGrpSpPr/>
          <p:nvPr/>
        </p:nvGrpSpPr>
        <p:grpSpPr>
          <a:xfrm>
            <a:off x="7252653" y="5612231"/>
            <a:ext cx="2647991" cy="691062"/>
            <a:chOff x="1270277" y="1233504"/>
            <a:chExt cx="2362200" cy="491449"/>
          </a:xfrm>
        </p:grpSpPr>
        <p:sp>
          <p:nvSpPr>
            <p:cNvPr id="178" name="Text Placeholder 3"/>
            <p:cNvSpPr txBox="1"/>
            <p:nvPr/>
          </p:nvSpPr>
          <p:spPr>
            <a:xfrm>
              <a:off x="1270277" y="1233504"/>
              <a:ext cx="1121116" cy="167987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20000"/>
                </a:lnSpc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Text Placeholder 3"/>
            <p:cNvSpPr txBox="1"/>
            <p:nvPr/>
          </p:nvSpPr>
          <p:spPr>
            <a:xfrm>
              <a:off x="1270277" y="1418801"/>
              <a:ext cx="2362200" cy="306152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sp>
        <p:nvSpPr>
          <p:cNvPr id="180" name="Text Placeholder 3"/>
          <p:cNvSpPr txBox="1"/>
          <p:nvPr/>
        </p:nvSpPr>
        <p:spPr>
          <a:xfrm>
            <a:off x="10024628" y="3813794"/>
            <a:ext cx="987450" cy="30187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85875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559,700K</a:t>
            </a:r>
          </a:p>
        </p:txBody>
      </p:sp>
      <p:sp>
        <p:nvSpPr>
          <p:cNvPr id="181" name="Text Placeholder 3"/>
          <p:cNvSpPr txBox="1"/>
          <p:nvPr/>
        </p:nvSpPr>
        <p:spPr>
          <a:xfrm>
            <a:off x="10024628" y="4817868"/>
            <a:ext cx="987450" cy="30187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85875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400,809K</a:t>
            </a:r>
          </a:p>
        </p:txBody>
      </p:sp>
      <p:sp>
        <p:nvSpPr>
          <p:cNvPr id="182" name="Text Placeholder 3"/>
          <p:cNvSpPr txBox="1"/>
          <p:nvPr/>
        </p:nvSpPr>
        <p:spPr>
          <a:xfrm>
            <a:off x="10024630" y="5849895"/>
            <a:ext cx="987450" cy="30187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85875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909,369K</a:t>
            </a:r>
          </a:p>
        </p:txBody>
      </p:sp>
      <p:sp>
        <p:nvSpPr>
          <p:cNvPr id="95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6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164" grpId="0" animBg="1"/>
      <p:bldP spid="165" grpId="0" animBg="1"/>
      <p:bldP spid="166" grpId="0" animBg="1"/>
      <p:bldP spid="170" grpId="0"/>
      <p:bldP spid="180" grpId="0"/>
      <p:bldP spid="181" grpId="0"/>
      <p:bldP spid="1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2"/>
            </p:custDataLst>
          </p:nvPr>
        </p:nvSpPr>
        <p:spPr>
          <a:xfrm>
            <a:off x="5713412" y="2413068"/>
            <a:ext cx="3526530" cy="2406516"/>
          </a:xfrm>
          <a:custGeom>
            <a:avLst/>
            <a:gdLst>
              <a:gd name="connsiteX0" fmla="*/ 0 w 2219325"/>
              <a:gd name="connsiteY0" fmla="*/ 0 h 1514475"/>
              <a:gd name="connsiteX1" fmla="*/ 2219325 w 2219325"/>
              <a:gd name="connsiteY1" fmla="*/ 0 h 1514475"/>
              <a:gd name="connsiteX2" fmla="*/ 2219325 w 2219325"/>
              <a:gd name="connsiteY2" fmla="*/ 1514475 h 1514475"/>
              <a:gd name="connsiteX3" fmla="*/ 0 w 2219325"/>
              <a:gd name="connsiteY3" fmla="*/ 1514475 h 1514475"/>
              <a:gd name="connsiteX4" fmla="*/ 0 w 2219325"/>
              <a:gd name="connsiteY4" fmla="*/ 1214437 h 1514475"/>
              <a:gd name="connsiteX5" fmla="*/ 238125 w 2219325"/>
              <a:gd name="connsiteY5" fmla="*/ 1214437 h 1514475"/>
              <a:gd name="connsiteX6" fmla="*/ 238125 w 2219325"/>
              <a:gd name="connsiteY6" fmla="*/ 300037 h 1514475"/>
              <a:gd name="connsiteX7" fmla="*/ 0 w 2219325"/>
              <a:gd name="connsiteY7" fmla="*/ 300037 h 1514475"/>
              <a:gd name="connsiteX0-1" fmla="*/ 238125 w 2219325"/>
              <a:gd name="connsiteY0-2" fmla="*/ 300037 h 1514475"/>
              <a:gd name="connsiteX1-3" fmla="*/ 0 w 2219325"/>
              <a:gd name="connsiteY1-4" fmla="*/ 300037 h 1514475"/>
              <a:gd name="connsiteX2-5" fmla="*/ 0 w 2219325"/>
              <a:gd name="connsiteY2-6" fmla="*/ 0 h 1514475"/>
              <a:gd name="connsiteX3-7" fmla="*/ 2219325 w 2219325"/>
              <a:gd name="connsiteY3-8" fmla="*/ 0 h 1514475"/>
              <a:gd name="connsiteX4-9" fmla="*/ 2219325 w 2219325"/>
              <a:gd name="connsiteY4-10" fmla="*/ 1514475 h 1514475"/>
              <a:gd name="connsiteX5-11" fmla="*/ 0 w 2219325"/>
              <a:gd name="connsiteY5-12" fmla="*/ 1514475 h 1514475"/>
              <a:gd name="connsiteX6-13" fmla="*/ 0 w 2219325"/>
              <a:gd name="connsiteY6-14" fmla="*/ 1214437 h 1514475"/>
              <a:gd name="connsiteX7-15" fmla="*/ 238125 w 2219325"/>
              <a:gd name="connsiteY7-16" fmla="*/ 1214437 h 1514475"/>
              <a:gd name="connsiteX8" fmla="*/ 329565 w 2219325"/>
              <a:gd name="connsiteY8" fmla="*/ 391477 h 1514475"/>
              <a:gd name="connsiteX0-17" fmla="*/ 0 w 2219325"/>
              <a:gd name="connsiteY0-18" fmla="*/ 300037 h 1514475"/>
              <a:gd name="connsiteX1-19" fmla="*/ 0 w 2219325"/>
              <a:gd name="connsiteY1-20" fmla="*/ 0 h 1514475"/>
              <a:gd name="connsiteX2-21" fmla="*/ 2219325 w 2219325"/>
              <a:gd name="connsiteY2-22" fmla="*/ 0 h 1514475"/>
              <a:gd name="connsiteX3-23" fmla="*/ 2219325 w 2219325"/>
              <a:gd name="connsiteY3-24" fmla="*/ 1514475 h 1514475"/>
              <a:gd name="connsiteX4-25" fmla="*/ 0 w 2219325"/>
              <a:gd name="connsiteY4-26" fmla="*/ 1514475 h 1514475"/>
              <a:gd name="connsiteX5-27" fmla="*/ 0 w 2219325"/>
              <a:gd name="connsiteY5-28" fmla="*/ 1214437 h 1514475"/>
              <a:gd name="connsiteX6-29" fmla="*/ 238125 w 2219325"/>
              <a:gd name="connsiteY6-30" fmla="*/ 1214437 h 1514475"/>
              <a:gd name="connsiteX7-31" fmla="*/ 329565 w 2219325"/>
              <a:gd name="connsiteY7-32" fmla="*/ 391477 h 1514475"/>
              <a:gd name="connsiteX0-33" fmla="*/ 0 w 2219325"/>
              <a:gd name="connsiteY0-34" fmla="*/ 300037 h 1514475"/>
              <a:gd name="connsiteX1-35" fmla="*/ 0 w 2219325"/>
              <a:gd name="connsiteY1-36" fmla="*/ 0 h 1514475"/>
              <a:gd name="connsiteX2-37" fmla="*/ 2219325 w 2219325"/>
              <a:gd name="connsiteY2-38" fmla="*/ 0 h 1514475"/>
              <a:gd name="connsiteX3-39" fmla="*/ 2219325 w 2219325"/>
              <a:gd name="connsiteY3-40" fmla="*/ 1514475 h 1514475"/>
              <a:gd name="connsiteX4-41" fmla="*/ 0 w 2219325"/>
              <a:gd name="connsiteY4-42" fmla="*/ 1514475 h 1514475"/>
              <a:gd name="connsiteX5-43" fmla="*/ 0 w 2219325"/>
              <a:gd name="connsiteY5-44" fmla="*/ 1214437 h 1514475"/>
              <a:gd name="connsiteX6-45" fmla="*/ 238125 w 2219325"/>
              <a:gd name="connsiteY6-46" fmla="*/ 1214437 h 1514475"/>
              <a:gd name="connsiteX0-47" fmla="*/ 0 w 2219325"/>
              <a:gd name="connsiteY0-48" fmla="*/ 300037 h 1514475"/>
              <a:gd name="connsiteX1-49" fmla="*/ 0 w 2219325"/>
              <a:gd name="connsiteY1-50" fmla="*/ 0 h 1514475"/>
              <a:gd name="connsiteX2-51" fmla="*/ 2219325 w 2219325"/>
              <a:gd name="connsiteY2-52" fmla="*/ 0 h 1514475"/>
              <a:gd name="connsiteX3-53" fmla="*/ 2219325 w 2219325"/>
              <a:gd name="connsiteY3-54" fmla="*/ 1514475 h 1514475"/>
              <a:gd name="connsiteX4-55" fmla="*/ 0 w 2219325"/>
              <a:gd name="connsiteY4-56" fmla="*/ 1514475 h 1514475"/>
              <a:gd name="connsiteX5-57" fmla="*/ 0 w 2219325"/>
              <a:gd name="connsiteY5-58" fmla="*/ 1214437 h 1514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219325" h="1514475">
                <a:moveTo>
                  <a:pt x="0" y="300037"/>
                </a:moveTo>
                <a:lnTo>
                  <a:pt x="0" y="0"/>
                </a:lnTo>
                <a:lnTo>
                  <a:pt x="2219325" y="0"/>
                </a:lnTo>
                <a:lnTo>
                  <a:pt x="2219325" y="1514475"/>
                </a:lnTo>
                <a:lnTo>
                  <a:pt x="0" y="1514475"/>
                </a:lnTo>
                <a:lnTo>
                  <a:pt x="0" y="1214437"/>
                </a:ln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4000">
              <a:solidFill>
                <a:srgbClr val="D5FFC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507645" y="2552758"/>
            <a:ext cx="575142" cy="2127136"/>
          </a:xfrm>
          <a:prstGeom prst="rect">
            <a:avLst/>
          </a:prstGeom>
          <a:noFill/>
        </p:spPr>
        <p:txBody>
          <a:bodyPr vert="vert" lIns="0" tIns="0" rIns="0" bIns="0" anchor="ctr"/>
          <a:lstStyle/>
          <a:p>
            <a:pPr algn="ctr">
              <a:defRPr/>
            </a:pPr>
            <a:r>
              <a:rPr lang="en-US" altLang="zh-CN" sz="4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</a:t>
            </a:r>
            <a:endParaRPr lang="zh-CN" altLang="en-US" sz="4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20580" y="3029628"/>
            <a:ext cx="396488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3987239" y="3777211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674352" y="3777211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987239" y="4046853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4352" y="4046853"/>
            <a:ext cx="1609415" cy="2155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784231" y="1593974"/>
            <a:ext cx="10074166" cy="2997814"/>
          </a:xfrm>
          <a:prstGeom prst="rect">
            <a:avLst/>
          </a:prstGeom>
          <a:blipFill dpi="0" rotWithShape="1">
            <a:blip r:embed="rId3" cstate="email"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50340">
              <a:lnSpc>
                <a:spcPct val="150000"/>
              </a:lnSpc>
              <a:defRPr/>
            </a:pPr>
            <a:endParaRPr 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 bwMode="auto">
          <a:xfrm>
            <a:off x="-10455" y="1593974"/>
            <a:ext cx="3069242" cy="2997816"/>
            <a:chOff x="-7985" y="901147"/>
            <a:chExt cx="2182716" cy="2131459"/>
          </a:xfrm>
        </p:grpSpPr>
        <p:grpSp>
          <p:nvGrpSpPr>
            <p:cNvPr id="3" name="Group 41"/>
            <p:cNvGrpSpPr/>
            <p:nvPr/>
          </p:nvGrpSpPr>
          <p:grpSpPr>
            <a:xfrm>
              <a:off x="-7985" y="901147"/>
              <a:ext cx="2012646" cy="2131459"/>
              <a:chOff x="3189432" y="1419609"/>
              <a:chExt cx="2765136" cy="2131459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3189432" y="1419609"/>
                <a:ext cx="2765136" cy="2131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317500" sx="1000" sy="1000" rotWithShape="0">
                  <a:prstClr val="black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450340">
                  <a:lnSpc>
                    <a:spcPct val="150000"/>
                  </a:lnSpc>
                  <a:defRPr/>
                </a:pPr>
                <a:endParaRPr lang="en-US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77469" y="2308212"/>
                <a:ext cx="2189067" cy="786968"/>
              </a:xfrm>
              <a:prstGeom prst="rect">
                <a:avLst/>
              </a:prstGeom>
              <a:noFill/>
            </p:spPr>
            <p:txBody>
              <a:bodyPr lIns="0" tIns="0" rIns="0" bIns="0">
                <a:spAutoFit/>
              </a:bodyPr>
              <a:lstStyle/>
              <a:p>
                <a:pPr algn="just" defTabSz="1450340">
                  <a:lnSpc>
                    <a:spcPct val="150000"/>
                  </a:lnSpc>
                  <a:defRPr/>
                </a:pP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    </a:r>
                <a:endPara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76627" y="1773006"/>
                <a:ext cx="2190747" cy="48142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CN" sz="44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$350</a:t>
                </a:r>
                <a:r>
                  <a:rPr lang="en-US" altLang="zh-CN" sz="32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.00</a:t>
                </a:r>
                <a:endParaRPr lang="en-US" altLang="zh-CN" sz="4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2" name="Isosceles Triangle 11"/>
            <p:cNvSpPr/>
            <p:nvPr/>
          </p:nvSpPr>
          <p:spPr>
            <a:xfrm rot="5400000">
              <a:off x="1846183" y="1869250"/>
              <a:ext cx="461843" cy="19525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50340">
                <a:lnSpc>
                  <a:spcPct val="150000"/>
                </a:lnSpc>
                <a:defRPr/>
              </a:pP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092241" y="5585105"/>
            <a:ext cx="10674270" cy="73789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just" defTabSz="1450340">
              <a:lnSpc>
                <a:spcPct val="15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101171" y="5397602"/>
            <a:ext cx="1065641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223984" y="4109637"/>
            <a:ext cx="964301" cy="964301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5034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393645" y="4109637"/>
            <a:ext cx="964301" cy="964301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8573" anchor="ctr"/>
          <a:lstStyle/>
          <a:p>
            <a:pPr algn="ctr" defTabSz="145034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563305" y="4109637"/>
            <a:ext cx="964301" cy="96430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5034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730736" y="4109637"/>
            <a:ext cx="966532" cy="964301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6" tIns="0" rIns="0" anchor="ctr"/>
          <a:lstStyle/>
          <a:p>
            <a:pPr algn="ctr" defTabSz="145034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857250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8"/>
          <p:cNvSpPr txBox="1"/>
          <p:nvPr/>
        </p:nvSpPr>
        <p:spPr>
          <a:xfrm>
            <a:off x="857250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6" grpId="0"/>
      <p:bldP spid="32" grpId="0" animBg="1"/>
      <p:bldP spid="33" grpId="0" animBg="1"/>
      <p:bldP spid="34" grpId="0" animBg="1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PRESENTATION_TITLE" val="bt144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ENTRY"/>
  <p:tag name="ID" val="545840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Freeform 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TextBox 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Freeform 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TextBox 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AUTOCOLOR" val="TRUE"/>
  <p:tag name="MH_TYPE" val="CONTENTS"/>
  <p:tag name="ID" val="54584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Freeform 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TextBox 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Freeform 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03"/>
  <p:tag name="MH_LIBRARY" val="GRAPHIC"/>
  <p:tag name="MH_ORDER" val="TextBox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NUMBER"/>
  <p:tag name="ID" val="545840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ENTRY"/>
  <p:tag name="ID" val="545840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NUMBER"/>
  <p:tag name="ID" val="545840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ENTRY"/>
  <p:tag name="ID" val="545840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NUMBER"/>
  <p:tag name="ID" val="545840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ENTRY"/>
  <p:tag name="ID" val="545840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NUMBER"/>
  <p:tag name="ID" val="545840"/>
  <p:tag name="MH_ORDER" val="4"/>
</p:tagLst>
</file>

<file path=ppt/theme/theme1.xml><?xml version="1.0" encoding="utf-8"?>
<a:theme xmlns:a="http://schemas.openxmlformats.org/drawingml/2006/main" name="自定义设计方案">
  <a:themeElements>
    <a:clrScheme name="自定义 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BC1DD"/>
      </a:accent1>
      <a:accent2>
        <a:srgbClr val="92D050"/>
      </a:accent2>
      <a:accent3>
        <a:srgbClr val="4BC1DD"/>
      </a:accent3>
      <a:accent4>
        <a:srgbClr val="92D050"/>
      </a:accent4>
      <a:accent5>
        <a:srgbClr val="4BC1DD"/>
      </a:accent5>
      <a:accent6>
        <a:srgbClr val="92D050"/>
      </a:accent6>
      <a:hlink>
        <a:srgbClr val="4BC1DD"/>
      </a:hlink>
      <a:folHlink>
        <a:srgbClr val="92D05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2936</Words>
  <Application>Microsoft Office PowerPoint</Application>
  <PresentationFormat>自定义</PresentationFormat>
  <Paragraphs>235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2016-11-22T16:11:00Z</dcterms:created>
  <dcterms:modified xsi:type="dcterms:W3CDTF">2021-01-05T16:41:41Z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