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66" r:id="rId13"/>
    <p:sldId id="276" r:id="rId14"/>
    <p:sldId id="267" r:id="rId15"/>
    <p:sldId id="268" r:id="rId16"/>
    <p:sldId id="269" r:id="rId17"/>
    <p:sldId id="270" r:id="rId18"/>
    <p:sldId id="271" r:id="rId19"/>
    <p:sldId id="272" r:id="rId20"/>
    <p:sldId id="278" r:id="rId21"/>
    <p:sldId id="279" r:id="rId22"/>
    <p:sldId id="274" r:id="rId23"/>
  </p:sldIdLst>
  <p:sldSz cx="9144000" cy="5219700"/>
  <p:notesSz cx="6858000" cy="91440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8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D4E5-27C8-4DE9-9BA4-B35E96B37C5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1143000"/>
            <a:ext cx="5407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8176C-4D2A-4C8A-B9D0-B6D911A510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9610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1pPr>
    <a:lvl2pPr marL="344805" algn="l" defTabSz="689610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2pPr>
    <a:lvl3pPr marL="689610" algn="l" defTabSz="689610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3pPr>
    <a:lvl4pPr marL="1034415" algn="l" defTabSz="689610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4pPr>
    <a:lvl5pPr marL="1379220" algn="l" defTabSz="689610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5pPr>
    <a:lvl6pPr marL="1723390" algn="l" defTabSz="689610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6pPr>
    <a:lvl7pPr marL="2068195" algn="l" defTabSz="689610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7pPr>
    <a:lvl8pPr marL="2413000" algn="l" defTabSz="689610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8pPr>
    <a:lvl9pPr marL="2757805" algn="l" defTabSz="689610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176C-4D2A-4C8A-B9D0-B6D911A5103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54243"/>
            <a:ext cx="6858000" cy="181722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41551"/>
            <a:ext cx="6858000" cy="126021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B381-F75B-4B20-A646-26F295A2CA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CFB-C533-4374-927F-25670B6C7E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B381-F75B-4B20-A646-26F295A2CA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CFB-C533-4374-927F-25670B6C7E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7901"/>
            <a:ext cx="1971675" cy="442345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7901"/>
            <a:ext cx="5800725" cy="442345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B381-F75B-4B20-A646-26F295A2CA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CFB-C533-4374-927F-25670B6C7E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B381-F75B-4B20-A646-26F295A2CA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CFB-C533-4374-927F-25670B6C7E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01301"/>
            <a:ext cx="7886700" cy="21712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93092"/>
            <a:ext cx="7886700" cy="114180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B381-F75B-4B20-A646-26F295A2CA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CFB-C533-4374-927F-25670B6C7E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89503"/>
            <a:ext cx="3886200" cy="331185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89503"/>
            <a:ext cx="3886200" cy="331185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B381-F75B-4B20-A646-26F295A2CA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CFB-C533-4374-927F-25670B6C7E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7901"/>
            <a:ext cx="7886700" cy="100890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79552"/>
            <a:ext cx="3868340" cy="6270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906640"/>
            <a:ext cx="3868340" cy="280438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79552"/>
            <a:ext cx="3887391" cy="6270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906640"/>
            <a:ext cx="3887391" cy="280438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B381-F75B-4B20-A646-26F295A2CA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CFB-C533-4374-927F-25670B6C7E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B381-F75B-4B20-A646-26F295A2CA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CFB-C533-4374-927F-25670B6C7E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B381-F75B-4B20-A646-26F295A2CA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CFB-C533-4374-927F-25670B6C7E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7980"/>
            <a:ext cx="2949178" cy="121793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51541"/>
            <a:ext cx="4629150" cy="370937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65910"/>
            <a:ext cx="2949178" cy="290104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B381-F75B-4B20-A646-26F295A2CA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CFB-C533-4374-927F-25670B6C7E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7980"/>
            <a:ext cx="2949178" cy="121793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51541"/>
            <a:ext cx="4629150" cy="370937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65910"/>
            <a:ext cx="2949178" cy="290104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B381-F75B-4B20-A646-26F295A2CA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CFB-C533-4374-927F-25670B6C7E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7901"/>
            <a:ext cx="7886700" cy="1008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9503"/>
            <a:ext cx="7886700" cy="331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37889"/>
            <a:ext cx="2057400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B381-F75B-4B20-A646-26F295A2CA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37889"/>
            <a:ext cx="3086100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37889"/>
            <a:ext cx="2057400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97CFB-C533-4374-927F-25670B6C7E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2197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-1" y="0"/>
            <a:ext cx="9144000" cy="5219700"/>
          </a:xfrm>
          <a:prstGeom prst="rect">
            <a:avLst/>
          </a:prstGeom>
          <a:solidFill>
            <a:srgbClr val="0D0D0D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54113" y="1921517"/>
            <a:ext cx="33190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spc="225" dirty="0">
                <a:solidFill>
                  <a:schemeClr val="bg1"/>
                </a:solidFill>
                <a:latin typeface="锐字云字库细黑体1.0" panose="02010604000000000000" pitchFamily="2" charset="-122"/>
                <a:ea typeface="锐字云字库细黑体1.0" panose="02010604000000000000" pitchFamily="2" charset="-122"/>
              </a:rPr>
              <a:t>BUSINESS REPORT</a:t>
            </a:r>
            <a:endParaRPr lang="zh-CN" altLang="en-US" sz="2100" spc="225" dirty="0">
              <a:solidFill>
                <a:schemeClr val="bg1"/>
              </a:solidFill>
              <a:latin typeface="锐字云字库细黑体1.0" panose="02010604000000000000" pitchFamily="2" charset="-122"/>
              <a:ea typeface="锐字云字库细黑体1.0" panose="02010604000000000000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54114" y="2367314"/>
            <a:ext cx="5193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锐字工房云字库细圆GBK" panose="02010604000000000000" pitchFamily="2" charset="-122"/>
                <a:ea typeface="锐字工房云字库细圆GBK" panose="02010604000000000000" pitchFamily="2" charset="-122"/>
              </a:rPr>
              <a:t>简 约 职 业 规 划 </a:t>
            </a:r>
            <a:r>
              <a:rPr lang="en-US" altLang="zh-CN" sz="2800" dirty="0">
                <a:solidFill>
                  <a:schemeClr val="bg1"/>
                </a:solidFill>
                <a:latin typeface="锐字工房云字库细圆GBK" panose="02010604000000000000" pitchFamily="2" charset="-122"/>
                <a:ea typeface="锐字工房云字库细圆GBK" panose="02010604000000000000" pitchFamily="2" charset="-122"/>
              </a:rPr>
              <a:t>P </a:t>
            </a:r>
            <a:r>
              <a:rPr lang="en-US" altLang="zh-CN" sz="2800" dirty="0" err="1">
                <a:solidFill>
                  <a:schemeClr val="bg1"/>
                </a:solidFill>
                <a:latin typeface="锐字工房云字库细圆GBK" panose="02010604000000000000" pitchFamily="2" charset="-122"/>
                <a:ea typeface="锐字工房云字库细圆GBK" panose="02010604000000000000" pitchFamily="2" charset="-122"/>
              </a:rPr>
              <a:t>P</a:t>
            </a:r>
            <a:r>
              <a:rPr lang="en-US" altLang="zh-CN" sz="2800" dirty="0">
                <a:solidFill>
                  <a:schemeClr val="bg1"/>
                </a:solidFill>
                <a:latin typeface="锐字工房云字库细圆GBK" panose="02010604000000000000" pitchFamily="2" charset="-122"/>
                <a:ea typeface="锐字工房云字库细圆GBK" panose="02010604000000000000" pitchFamily="2" charset="-122"/>
              </a:rPr>
              <a:t> T </a:t>
            </a:r>
            <a:r>
              <a:rPr lang="zh-CN" altLang="en-US" sz="2800" dirty="0">
                <a:solidFill>
                  <a:schemeClr val="bg1"/>
                </a:solidFill>
                <a:latin typeface="锐字工房云字库细圆GBK" panose="02010604000000000000" pitchFamily="2" charset="-122"/>
                <a:ea typeface="锐字工房云字库细圆GBK" panose="02010604000000000000" pitchFamily="2" charset="-122"/>
              </a:rPr>
              <a:t>模 板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1063334" y="1635625"/>
            <a:ext cx="60579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954113" y="2899151"/>
            <a:ext cx="3459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Lorem ipsum dolor sit </a:t>
            </a:r>
            <a:r>
              <a:rPr lang="en-US" altLang="zh-CN" sz="1200" dirty="0" err="1">
                <a:solidFill>
                  <a:schemeClr val="bg1"/>
                </a:solidFill>
                <a:cs typeface="+mn-ea"/>
                <a:sym typeface="+mn-lt"/>
              </a:rPr>
              <a:t>amet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 </a:t>
            </a:r>
            <a:r>
              <a:rPr lang="en-US" altLang="zh-CN" sz="1200" dirty="0" err="1">
                <a:solidFill>
                  <a:schemeClr val="bg1"/>
                </a:solidFill>
                <a:cs typeface="+mn-ea"/>
                <a:sym typeface="+mn-lt"/>
              </a:rPr>
              <a:t>consectetur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cs typeface="+mn-ea"/>
                <a:sym typeface="+mn-lt"/>
              </a:rPr>
              <a:t>adipiscingelit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. </a:t>
            </a:r>
            <a:r>
              <a:rPr lang="en-US" altLang="zh-CN" sz="1200" dirty="0" err="1">
                <a:solidFill>
                  <a:schemeClr val="bg1"/>
                </a:solidFill>
                <a:cs typeface="+mn-ea"/>
                <a:sym typeface="+mn-lt"/>
              </a:rPr>
              <a:t>Ut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cs typeface="+mn-ea"/>
                <a:sym typeface="+mn-lt"/>
              </a:rPr>
              <a:t>efficitur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1" name="矩形 10"/>
          <p:cNvSpPr/>
          <p:nvPr/>
        </p:nvSpPr>
        <p:spPr>
          <a:xfrm>
            <a:off x="288758" y="844952"/>
            <a:ext cx="8056589" cy="373862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">
        <p15:prstTrans prst="fracture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02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76997" y="-3152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完成情况</a:t>
            </a:r>
            <a:endParaRPr kumimoji="1" lang="zh-CN" altLang="en-US" sz="10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08734" y="-6305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completion</a:t>
            </a:r>
          </a:p>
        </p:txBody>
      </p:sp>
      <p:grpSp>
        <p:nvGrpSpPr>
          <p:cNvPr id="6" name="66641ddb-a42d-464a-bfb1-f46d6621ca7c"/>
          <p:cNvGrpSpPr>
            <a:grpSpLocks noChangeAspect="1"/>
          </p:cNvGrpSpPr>
          <p:nvPr/>
        </p:nvGrpSpPr>
        <p:grpSpPr>
          <a:xfrm>
            <a:off x="1974235" y="1572039"/>
            <a:ext cx="7007841" cy="2529563"/>
            <a:chOff x="2848212" y="1959966"/>
            <a:chExt cx="9343788" cy="3372750"/>
          </a:xfrm>
        </p:grpSpPr>
        <p:sp>
          <p:nvSpPr>
            <p:cNvPr id="7" name="矩形: 圆角 6"/>
            <p:cNvSpPr/>
            <p:nvPr/>
          </p:nvSpPr>
          <p:spPr>
            <a:xfrm>
              <a:off x="7762734" y="2391717"/>
              <a:ext cx="4429266" cy="1313498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752433" y="2388777"/>
              <a:ext cx="3720430" cy="131643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 w="25400" cap="flat">
              <a:noFill/>
              <a:miter lim="4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</a:t>
              </a:r>
              <a:endParaRPr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848212" y="1959966"/>
              <a:ext cx="5504668" cy="3372750"/>
              <a:chOff x="4864701" y="1297068"/>
              <a:chExt cx="5504668" cy="3372750"/>
            </a:xfrm>
          </p:grpSpPr>
          <p:sp>
            <p:nvSpPr>
              <p:cNvPr id="15" name="六边形 14"/>
              <p:cNvSpPr/>
              <p:nvPr/>
            </p:nvSpPr>
            <p:spPr>
              <a:xfrm rot="17100000">
                <a:off x="4785735" y="2982144"/>
                <a:ext cx="1145014" cy="987081"/>
              </a:xfrm>
              <a:prstGeom prst="hexagon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>
                  <a:cs typeface="+mn-ea"/>
                  <a:sym typeface="+mn-lt"/>
                </a:endParaRPr>
              </a:p>
            </p:txBody>
          </p:sp>
          <p:sp>
            <p:nvSpPr>
              <p:cNvPr id="16" name="六边形 15"/>
              <p:cNvSpPr/>
              <p:nvPr/>
            </p:nvSpPr>
            <p:spPr>
              <a:xfrm rot="17100000">
                <a:off x="5720388" y="3227505"/>
                <a:ext cx="1549151" cy="1335475"/>
              </a:xfrm>
              <a:prstGeom prst="hexagon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cs typeface="+mn-ea"/>
                  <a:sym typeface="+mn-lt"/>
                </a:endParaRPr>
              </a:p>
            </p:txBody>
          </p:sp>
          <p:sp>
            <p:nvSpPr>
              <p:cNvPr id="17" name="六边形 16"/>
              <p:cNvSpPr/>
              <p:nvPr/>
            </p:nvSpPr>
            <p:spPr>
              <a:xfrm rot="17100000">
                <a:off x="6733741" y="2231549"/>
                <a:ext cx="1549151" cy="1335475"/>
              </a:xfrm>
              <a:prstGeom prst="hexagon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>
                  <a:cs typeface="+mn-ea"/>
                  <a:sym typeface="+mn-lt"/>
                </a:endParaRPr>
              </a:p>
            </p:txBody>
          </p:sp>
          <p:sp>
            <p:nvSpPr>
              <p:cNvPr id="18" name="六边形 17"/>
              <p:cNvSpPr/>
              <p:nvPr/>
            </p:nvSpPr>
            <p:spPr>
              <a:xfrm rot="17100000">
                <a:off x="7729422" y="1384753"/>
                <a:ext cx="1271440" cy="1096069"/>
              </a:xfrm>
              <a:prstGeom prst="hexagon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cs typeface="+mn-ea"/>
                  <a:sym typeface="+mn-lt"/>
                </a:endParaRPr>
              </a:p>
            </p:txBody>
          </p:sp>
          <p:sp>
            <p:nvSpPr>
              <p:cNvPr id="19" name="六边形 18"/>
              <p:cNvSpPr/>
              <p:nvPr/>
            </p:nvSpPr>
            <p:spPr>
              <a:xfrm rot="17100000">
                <a:off x="8744642" y="1644850"/>
                <a:ext cx="1745077" cy="1504377"/>
              </a:xfrm>
              <a:prstGeom prst="hexagon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0" name="任意多边形: 形状 9"/>
            <p:cNvSpPr/>
            <p:nvPr/>
          </p:nvSpPr>
          <p:spPr>
            <a:xfrm>
              <a:off x="3102342" y="3868069"/>
              <a:ext cx="480660" cy="479934"/>
            </a:xfrm>
            <a:custGeom>
              <a:avLst/>
              <a:gdLst>
                <a:gd name="connsiteX0" fmla="*/ 497095 w 607639"/>
                <a:gd name="connsiteY0" fmla="*/ 261992 h 606722"/>
                <a:gd name="connsiteX1" fmla="*/ 497095 w 607639"/>
                <a:gd name="connsiteY1" fmla="*/ 468794 h 606722"/>
                <a:gd name="connsiteX2" fmla="*/ 524775 w 607639"/>
                <a:gd name="connsiteY2" fmla="*/ 468794 h 606722"/>
                <a:gd name="connsiteX3" fmla="*/ 524775 w 607639"/>
                <a:gd name="connsiteY3" fmla="*/ 261992 h 606722"/>
                <a:gd name="connsiteX4" fmla="*/ 414320 w 607639"/>
                <a:gd name="connsiteY4" fmla="*/ 261992 h 606722"/>
                <a:gd name="connsiteX5" fmla="*/ 414320 w 607639"/>
                <a:gd name="connsiteY5" fmla="*/ 468794 h 606722"/>
                <a:gd name="connsiteX6" fmla="*/ 469503 w 607639"/>
                <a:gd name="connsiteY6" fmla="*/ 468794 h 606722"/>
                <a:gd name="connsiteX7" fmla="*/ 469503 w 607639"/>
                <a:gd name="connsiteY7" fmla="*/ 261992 h 606722"/>
                <a:gd name="connsiteX8" fmla="*/ 359047 w 607639"/>
                <a:gd name="connsiteY8" fmla="*/ 261992 h 606722"/>
                <a:gd name="connsiteX9" fmla="*/ 359047 w 607639"/>
                <a:gd name="connsiteY9" fmla="*/ 468794 h 606722"/>
                <a:gd name="connsiteX10" fmla="*/ 386639 w 607639"/>
                <a:gd name="connsiteY10" fmla="*/ 468794 h 606722"/>
                <a:gd name="connsiteX11" fmla="*/ 386639 w 607639"/>
                <a:gd name="connsiteY11" fmla="*/ 261992 h 606722"/>
                <a:gd name="connsiteX12" fmla="*/ 276183 w 607639"/>
                <a:gd name="connsiteY12" fmla="*/ 261992 h 606722"/>
                <a:gd name="connsiteX13" fmla="*/ 276183 w 607639"/>
                <a:gd name="connsiteY13" fmla="*/ 468794 h 606722"/>
                <a:gd name="connsiteX14" fmla="*/ 331456 w 607639"/>
                <a:gd name="connsiteY14" fmla="*/ 468794 h 606722"/>
                <a:gd name="connsiteX15" fmla="*/ 331456 w 607639"/>
                <a:gd name="connsiteY15" fmla="*/ 261992 h 606722"/>
                <a:gd name="connsiteX16" fmla="*/ 220911 w 607639"/>
                <a:gd name="connsiteY16" fmla="*/ 261992 h 606722"/>
                <a:gd name="connsiteX17" fmla="*/ 220911 w 607639"/>
                <a:gd name="connsiteY17" fmla="*/ 468794 h 606722"/>
                <a:gd name="connsiteX18" fmla="*/ 248592 w 607639"/>
                <a:gd name="connsiteY18" fmla="*/ 468794 h 606722"/>
                <a:gd name="connsiteX19" fmla="*/ 248592 w 607639"/>
                <a:gd name="connsiteY19" fmla="*/ 261992 h 606722"/>
                <a:gd name="connsiteX20" fmla="*/ 138136 w 607639"/>
                <a:gd name="connsiteY20" fmla="*/ 261992 h 606722"/>
                <a:gd name="connsiteX21" fmla="*/ 138136 w 607639"/>
                <a:gd name="connsiteY21" fmla="*/ 468794 h 606722"/>
                <a:gd name="connsiteX22" fmla="*/ 193319 w 607639"/>
                <a:gd name="connsiteY22" fmla="*/ 468794 h 606722"/>
                <a:gd name="connsiteX23" fmla="*/ 193319 w 607639"/>
                <a:gd name="connsiteY23" fmla="*/ 261992 h 606722"/>
                <a:gd name="connsiteX24" fmla="*/ 82864 w 607639"/>
                <a:gd name="connsiteY24" fmla="*/ 261992 h 606722"/>
                <a:gd name="connsiteX25" fmla="*/ 82864 w 607639"/>
                <a:gd name="connsiteY25" fmla="*/ 468794 h 606722"/>
                <a:gd name="connsiteX26" fmla="*/ 110455 w 607639"/>
                <a:gd name="connsiteY26" fmla="*/ 468794 h 606722"/>
                <a:gd name="connsiteX27" fmla="*/ 110455 w 607639"/>
                <a:gd name="connsiteY27" fmla="*/ 261992 h 606722"/>
                <a:gd name="connsiteX28" fmla="*/ 303820 w 607639"/>
                <a:gd name="connsiteY28" fmla="*/ 110294 h 606722"/>
                <a:gd name="connsiteX29" fmla="*/ 331447 w 607639"/>
                <a:gd name="connsiteY29" fmla="*/ 137885 h 606722"/>
                <a:gd name="connsiteX30" fmla="*/ 303820 w 607639"/>
                <a:gd name="connsiteY30" fmla="*/ 165476 h 606722"/>
                <a:gd name="connsiteX31" fmla="*/ 276193 w 607639"/>
                <a:gd name="connsiteY31" fmla="*/ 137885 h 606722"/>
                <a:gd name="connsiteX32" fmla="*/ 303820 w 607639"/>
                <a:gd name="connsiteY32" fmla="*/ 110294 h 606722"/>
                <a:gd name="connsiteX33" fmla="*/ 303775 w 607639"/>
                <a:gd name="connsiteY33" fmla="*/ 27550 h 606722"/>
                <a:gd name="connsiteX34" fmla="*/ 174005 w 607639"/>
                <a:gd name="connsiteY34" fmla="*/ 103446 h 606722"/>
                <a:gd name="connsiteX35" fmla="*/ 299681 w 607639"/>
                <a:gd name="connsiteY35" fmla="*/ 56522 h 606722"/>
                <a:gd name="connsiteX36" fmla="*/ 309293 w 607639"/>
                <a:gd name="connsiteY36" fmla="*/ 55189 h 606722"/>
                <a:gd name="connsiteX37" fmla="*/ 434969 w 607639"/>
                <a:gd name="connsiteY37" fmla="*/ 102024 h 606722"/>
                <a:gd name="connsiteX38" fmla="*/ 303775 w 607639"/>
                <a:gd name="connsiteY38" fmla="*/ 27550 h 606722"/>
                <a:gd name="connsiteX39" fmla="*/ 303775 w 607639"/>
                <a:gd name="connsiteY39" fmla="*/ 0 h 606722"/>
                <a:gd name="connsiteX40" fmla="*/ 470927 w 607639"/>
                <a:gd name="connsiteY40" fmla="*/ 115799 h 606722"/>
                <a:gd name="connsiteX41" fmla="*/ 570346 w 607639"/>
                <a:gd name="connsiteY41" fmla="*/ 153036 h 606722"/>
                <a:gd name="connsiteX42" fmla="*/ 579958 w 607639"/>
                <a:gd name="connsiteY42" fmla="*/ 165478 h 606722"/>
                <a:gd name="connsiteX43" fmla="*/ 579958 w 607639"/>
                <a:gd name="connsiteY43" fmla="*/ 193028 h 606722"/>
                <a:gd name="connsiteX44" fmla="*/ 579958 w 607639"/>
                <a:gd name="connsiteY44" fmla="*/ 248217 h 606722"/>
                <a:gd name="connsiteX45" fmla="*/ 566163 w 607639"/>
                <a:gd name="connsiteY45" fmla="*/ 261992 h 606722"/>
                <a:gd name="connsiteX46" fmla="*/ 552367 w 607639"/>
                <a:gd name="connsiteY46" fmla="*/ 261992 h 606722"/>
                <a:gd name="connsiteX47" fmla="*/ 552367 w 607639"/>
                <a:gd name="connsiteY47" fmla="*/ 468794 h 606722"/>
                <a:gd name="connsiteX48" fmla="*/ 566163 w 607639"/>
                <a:gd name="connsiteY48" fmla="*/ 468794 h 606722"/>
                <a:gd name="connsiteX49" fmla="*/ 579958 w 607639"/>
                <a:gd name="connsiteY49" fmla="*/ 482569 h 606722"/>
                <a:gd name="connsiteX50" fmla="*/ 566163 w 607639"/>
                <a:gd name="connsiteY50" fmla="*/ 496344 h 606722"/>
                <a:gd name="connsiteX51" fmla="*/ 538571 w 607639"/>
                <a:gd name="connsiteY51" fmla="*/ 496344 h 606722"/>
                <a:gd name="connsiteX52" fmla="*/ 483299 w 607639"/>
                <a:gd name="connsiteY52" fmla="*/ 496344 h 606722"/>
                <a:gd name="connsiteX53" fmla="*/ 400435 w 607639"/>
                <a:gd name="connsiteY53" fmla="*/ 496344 h 606722"/>
                <a:gd name="connsiteX54" fmla="*/ 345252 w 607639"/>
                <a:gd name="connsiteY54" fmla="*/ 496344 h 606722"/>
                <a:gd name="connsiteX55" fmla="*/ 262387 w 607639"/>
                <a:gd name="connsiteY55" fmla="*/ 496344 h 606722"/>
                <a:gd name="connsiteX56" fmla="*/ 207115 w 607639"/>
                <a:gd name="connsiteY56" fmla="*/ 496344 h 606722"/>
                <a:gd name="connsiteX57" fmla="*/ 124251 w 607639"/>
                <a:gd name="connsiteY57" fmla="*/ 496344 h 606722"/>
                <a:gd name="connsiteX58" fmla="*/ 69068 w 607639"/>
                <a:gd name="connsiteY58" fmla="*/ 496344 h 606722"/>
                <a:gd name="connsiteX59" fmla="*/ 55272 w 607639"/>
                <a:gd name="connsiteY59" fmla="*/ 496344 h 606722"/>
                <a:gd name="connsiteX60" fmla="*/ 55272 w 607639"/>
                <a:gd name="connsiteY60" fmla="*/ 537758 h 606722"/>
                <a:gd name="connsiteX61" fmla="*/ 41387 w 607639"/>
                <a:gd name="connsiteY61" fmla="*/ 551533 h 606722"/>
                <a:gd name="connsiteX62" fmla="*/ 27592 w 607639"/>
                <a:gd name="connsiteY62" fmla="*/ 551533 h 606722"/>
                <a:gd name="connsiteX63" fmla="*/ 27592 w 607639"/>
                <a:gd name="connsiteY63" fmla="*/ 579083 h 606722"/>
                <a:gd name="connsiteX64" fmla="*/ 579958 w 607639"/>
                <a:gd name="connsiteY64" fmla="*/ 579083 h 606722"/>
                <a:gd name="connsiteX65" fmla="*/ 579958 w 607639"/>
                <a:gd name="connsiteY65" fmla="*/ 551533 h 606722"/>
                <a:gd name="connsiteX66" fmla="*/ 96660 w 607639"/>
                <a:gd name="connsiteY66" fmla="*/ 551533 h 606722"/>
                <a:gd name="connsiteX67" fmla="*/ 82864 w 607639"/>
                <a:gd name="connsiteY67" fmla="*/ 537758 h 606722"/>
                <a:gd name="connsiteX68" fmla="*/ 96660 w 607639"/>
                <a:gd name="connsiteY68" fmla="*/ 523983 h 606722"/>
                <a:gd name="connsiteX69" fmla="*/ 593843 w 607639"/>
                <a:gd name="connsiteY69" fmla="*/ 523983 h 606722"/>
                <a:gd name="connsiteX70" fmla="*/ 607639 w 607639"/>
                <a:gd name="connsiteY70" fmla="*/ 537758 h 606722"/>
                <a:gd name="connsiteX71" fmla="*/ 607639 w 607639"/>
                <a:gd name="connsiteY71" fmla="*/ 592947 h 606722"/>
                <a:gd name="connsiteX72" fmla="*/ 593843 w 607639"/>
                <a:gd name="connsiteY72" fmla="*/ 606722 h 606722"/>
                <a:gd name="connsiteX73" fmla="*/ 13796 w 607639"/>
                <a:gd name="connsiteY73" fmla="*/ 606722 h 606722"/>
                <a:gd name="connsiteX74" fmla="*/ 0 w 607639"/>
                <a:gd name="connsiteY74" fmla="*/ 592947 h 606722"/>
                <a:gd name="connsiteX75" fmla="*/ 0 w 607639"/>
                <a:gd name="connsiteY75" fmla="*/ 537758 h 606722"/>
                <a:gd name="connsiteX76" fmla="*/ 13796 w 607639"/>
                <a:gd name="connsiteY76" fmla="*/ 523983 h 606722"/>
                <a:gd name="connsiteX77" fmla="*/ 27592 w 607639"/>
                <a:gd name="connsiteY77" fmla="*/ 523983 h 606722"/>
                <a:gd name="connsiteX78" fmla="*/ 27592 w 607639"/>
                <a:gd name="connsiteY78" fmla="*/ 482569 h 606722"/>
                <a:gd name="connsiteX79" fmla="*/ 41387 w 607639"/>
                <a:gd name="connsiteY79" fmla="*/ 468794 h 606722"/>
                <a:gd name="connsiteX80" fmla="*/ 55272 w 607639"/>
                <a:gd name="connsiteY80" fmla="*/ 468794 h 606722"/>
                <a:gd name="connsiteX81" fmla="*/ 55272 w 607639"/>
                <a:gd name="connsiteY81" fmla="*/ 261992 h 606722"/>
                <a:gd name="connsiteX82" fmla="*/ 41387 w 607639"/>
                <a:gd name="connsiteY82" fmla="*/ 261992 h 606722"/>
                <a:gd name="connsiteX83" fmla="*/ 27592 w 607639"/>
                <a:gd name="connsiteY83" fmla="*/ 248217 h 606722"/>
                <a:gd name="connsiteX84" fmla="*/ 41387 w 607639"/>
                <a:gd name="connsiteY84" fmla="*/ 234442 h 606722"/>
                <a:gd name="connsiteX85" fmla="*/ 69068 w 607639"/>
                <a:gd name="connsiteY85" fmla="*/ 234442 h 606722"/>
                <a:gd name="connsiteX86" fmla="*/ 124251 w 607639"/>
                <a:gd name="connsiteY86" fmla="*/ 234442 h 606722"/>
                <a:gd name="connsiteX87" fmla="*/ 207115 w 607639"/>
                <a:gd name="connsiteY87" fmla="*/ 234442 h 606722"/>
                <a:gd name="connsiteX88" fmla="*/ 262387 w 607639"/>
                <a:gd name="connsiteY88" fmla="*/ 234442 h 606722"/>
                <a:gd name="connsiteX89" fmla="*/ 345252 w 607639"/>
                <a:gd name="connsiteY89" fmla="*/ 234442 h 606722"/>
                <a:gd name="connsiteX90" fmla="*/ 400435 w 607639"/>
                <a:gd name="connsiteY90" fmla="*/ 234442 h 606722"/>
                <a:gd name="connsiteX91" fmla="*/ 483299 w 607639"/>
                <a:gd name="connsiteY91" fmla="*/ 234442 h 606722"/>
                <a:gd name="connsiteX92" fmla="*/ 538571 w 607639"/>
                <a:gd name="connsiteY92" fmla="*/ 234442 h 606722"/>
                <a:gd name="connsiteX93" fmla="*/ 552367 w 607639"/>
                <a:gd name="connsiteY93" fmla="*/ 234442 h 606722"/>
                <a:gd name="connsiteX94" fmla="*/ 552367 w 607639"/>
                <a:gd name="connsiteY94" fmla="*/ 193028 h 606722"/>
                <a:gd name="connsiteX95" fmla="*/ 552367 w 607639"/>
                <a:gd name="connsiteY95" fmla="*/ 175076 h 606722"/>
                <a:gd name="connsiteX96" fmla="*/ 303775 w 607639"/>
                <a:gd name="connsiteY96" fmla="*/ 84072 h 606722"/>
                <a:gd name="connsiteX97" fmla="*/ 55272 w 607639"/>
                <a:gd name="connsiteY97" fmla="*/ 175076 h 606722"/>
                <a:gd name="connsiteX98" fmla="*/ 55272 w 607639"/>
                <a:gd name="connsiteY98" fmla="*/ 179253 h 606722"/>
                <a:gd name="connsiteX99" fmla="*/ 510979 w 607639"/>
                <a:gd name="connsiteY99" fmla="*/ 179253 h 606722"/>
                <a:gd name="connsiteX100" fmla="*/ 524775 w 607639"/>
                <a:gd name="connsiteY100" fmla="*/ 193028 h 606722"/>
                <a:gd name="connsiteX101" fmla="*/ 510979 w 607639"/>
                <a:gd name="connsiteY101" fmla="*/ 206803 h 606722"/>
                <a:gd name="connsiteX102" fmla="*/ 41387 w 607639"/>
                <a:gd name="connsiteY102" fmla="*/ 206803 h 606722"/>
                <a:gd name="connsiteX103" fmla="*/ 27592 w 607639"/>
                <a:gd name="connsiteY103" fmla="*/ 193028 h 606722"/>
                <a:gd name="connsiteX104" fmla="*/ 27592 w 607639"/>
                <a:gd name="connsiteY104" fmla="*/ 165478 h 606722"/>
                <a:gd name="connsiteX105" fmla="*/ 37293 w 607639"/>
                <a:gd name="connsiteY105" fmla="*/ 153036 h 606722"/>
                <a:gd name="connsiteX106" fmla="*/ 136712 w 607639"/>
                <a:gd name="connsiteY106" fmla="*/ 115799 h 606722"/>
                <a:gd name="connsiteX107" fmla="*/ 303775 w 607639"/>
                <a:gd name="connsiteY10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607639" h="606722">
                  <a:moveTo>
                    <a:pt x="497095" y="261992"/>
                  </a:moveTo>
                  <a:lnTo>
                    <a:pt x="497095" y="468794"/>
                  </a:lnTo>
                  <a:lnTo>
                    <a:pt x="524775" y="468794"/>
                  </a:lnTo>
                  <a:lnTo>
                    <a:pt x="524775" y="261992"/>
                  </a:lnTo>
                  <a:close/>
                  <a:moveTo>
                    <a:pt x="414320" y="261992"/>
                  </a:moveTo>
                  <a:lnTo>
                    <a:pt x="414320" y="468794"/>
                  </a:lnTo>
                  <a:lnTo>
                    <a:pt x="469503" y="468794"/>
                  </a:lnTo>
                  <a:lnTo>
                    <a:pt x="469503" y="261992"/>
                  </a:lnTo>
                  <a:close/>
                  <a:moveTo>
                    <a:pt x="359047" y="261992"/>
                  </a:moveTo>
                  <a:lnTo>
                    <a:pt x="359047" y="468794"/>
                  </a:lnTo>
                  <a:lnTo>
                    <a:pt x="386639" y="468794"/>
                  </a:lnTo>
                  <a:lnTo>
                    <a:pt x="386639" y="261992"/>
                  </a:lnTo>
                  <a:close/>
                  <a:moveTo>
                    <a:pt x="276183" y="261992"/>
                  </a:moveTo>
                  <a:lnTo>
                    <a:pt x="276183" y="468794"/>
                  </a:lnTo>
                  <a:lnTo>
                    <a:pt x="331456" y="468794"/>
                  </a:lnTo>
                  <a:lnTo>
                    <a:pt x="331456" y="261992"/>
                  </a:lnTo>
                  <a:close/>
                  <a:moveTo>
                    <a:pt x="220911" y="261992"/>
                  </a:moveTo>
                  <a:lnTo>
                    <a:pt x="220911" y="468794"/>
                  </a:lnTo>
                  <a:lnTo>
                    <a:pt x="248592" y="468794"/>
                  </a:lnTo>
                  <a:lnTo>
                    <a:pt x="248592" y="261992"/>
                  </a:lnTo>
                  <a:close/>
                  <a:moveTo>
                    <a:pt x="138136" y="261992"/>
                  </a:moveTo>
                  <a:lnTo>
                    <a:pt x="138136" y="468794"/>
                  </a:lnTo>
                  <a:lnTo>
                    <a:pt x="193319" y="468794"/>
                  </a:lnTo>
                  <a:lnTo>
                    <a:pt x="193319" y="261992"/>
                  </a:lnTo>
                  <a:close/>
                  <a:moveTo>
                    <a:pt x="82864" y="261992"/>
                  </a:moveTo>
                  <a:lnTo>
                    <a:pt x="82864" y="468794"/>
                  </a:lnTo>
                  <a:lnTo>
                    <a:pt x="110455" y="468794"/>
                  </a:lnTo>
                  <a:lnTo>
                    <a:pt x="110455" y="261992"/>
                  </a:lnTo>
                  <a:close/>
                  <a:moveTo>
                    <a:pt x="303820" y="110294"/>
                  </a:moveTo>
                  <a:cubicBezTo>
                    <a:pt x="319078" y="110294"/>
                    <a:pt x="331447" y="122647"/>
                    <a:pt x="331447" y="137885"/>
                  </a:cubicBezTo>
                  <a:cubicBezTo>
                    <a:pt x="331447" y="153123"/>
                    <a:pt x="319078" y="165476"/>
                    <a:pt x="303820" y="165476"/>
                  </a:cubicBezTo>
                  <a:cubicBezTo>
                    <a:pt x="288562" y="165476"/>
                    <a:pt x="276193" y="153123"/>
                    <a:pt x="276193" y="137885"/>
                  </a:cubicBezTo>
                  <a:cubicBezTo>
                    <a:pt x="276193" y="122647"/>
                    <a:pt x="288562" y="110294"/>
                    <a:pt x="303820" y="110294"/>
                  </a:cubicBezTo>
                  <a:close/>
                  <a:moveTo>
                    <a:pt x="303775" y="27550"/>
                  </a:moveTo>
                  <a:cubicBezTo>
                    <a:pt x="248592" y="27550"/>
                    <a:pt x="198838" y="57944"/>
                    <a:pt x="174005" y="103446"/>
                  </a:cubicBezTo>
                  <a:lnTo>
                    <a:pt x="299681" y="56522"/>
                  </a:lnTo>
                  <a:cubicBezTo>
                    <a:pt x="302440" y="55189"/>
                    <a:pt x="305199" y="55189"/>
                    <a:pt x="309293" y="55189"/>
                  </a:cubicBezTo>
                  <a:lnTo>
                    <a:pt x="434969" y="102024"/>
                  </a:lnTo>
                  <a:cubicBezTo>
                    <a:pt x="408712" y="57944"/>
                    <a:pt x="359047" y="27550"/>
                    <a:pt x="303775" y="27550"/>
                  </a:cubicBezTo>
                  <a:close/>
                  <a:moveTo>
                    <a:pt x="303775" y="0"/>
                  </a:moveTo>
                  <a:cubicBezTo>
                    <a:pt x="379786" y="0"/>
                    <a:pt x="446006" y="48257"/>
                    <a:pt x="470927" y="115799"/>
                  </a:cubicBezTo>
                  <a:lnTo>
                    <a:pt x="570346" y="153036"/>
                  </a:lnTo>
                  <a:cubicBezTo>
                    <a:pt x="575864" y="154458"/>
                    <a:pt x="579958" y="159968"/>
                    <a:pt x="579958" y="165478"/>
                  </a:cubicBezTo>
                  <a:lnTo>
                    <a:pt x="579958" y="193028"/>
                  </a:lnTo>
                  <a:lnTo>
                    <a:pt x="579958" y="248217"/>
                  </a:lnTo>
                  <a:cubicBezTo>
                    <a:pt x="579958" y="256482"/>
                    <a:pt x="574440" y="261992"/>
                    <a:pt x="566163" y="261992"/>
                  </a:cubicBezTo>
                  <a:lnTo>
                    <a:pt x="552367" y="261992"/>
                  </a:lnTo>
                  <a:lnTo>
                    <a:pt x="552367" y="468794"/>
                  </a:lnTo>
                  <a:lnTo>
                    <a:pt x="566163" y="468794"/>
                  </a:lnTo>
                  <a:cubicBezTo>
                    <a:pt x="574440" y="468794"/>
                    <a:pt x="579958" y="474304"/>
                    <a:pt x="579958" y="482569"/>
                  </a:cubicBezTo>
                  <a:cubicBezTo>
                    <a:pt x="579958" y="490834"/>
                    <a:pt x="574440" y="496344"/>
                    <a:pt x="566163" y="496344"/>
                  </a:cubicBezTo>
                  <a:lnTo>
                    <a:pt x="538571" y="496344"/>
                  </a:lnTo>
                  <a:lnTo>
                    <a:pt x="483299" y="496344"/>
                  </a:lnTo>
                  <a:lnTo>
                    <a:pt x="400435" y="496344"/>
                  </a:lnTo>
                  <a:lnTo>
                    <a:pt x="345252" y="496344"/>
                  </a:lnTo>
                  <a:lnTo>
                    <a:pt x="262387" y="496344"/>
                  </a:lnTo>
                  <a:lnTo>
                    <a:pt x="207115" y="496344"/>
                  </a:lnTo>
                  <a:lnTo>
                    <a:pt x="124251" y="496344"/>
                  </a:lnTo>
                  <a:lnTo>
                    <a:pt x="69068" y="496344"/>
                  </a:lnTo>
                  <a:lnTo>
                    <a:pt x="55272" y="496344"/>
                  </a:lnTo>
                  <a:lnTo>
                    <a:pt x="55272" y="537758"/>
                  </a:lnTo>
                  <a:cubicBezTo>
                    <a:pt x="55272" y="546023"/>
                    <a:pt x="49754" y="551533"/>
                    <a:pt x="41387" y="551533"/>
                  </a:cubicBezTo>
                  <a:lnTo>
                    <a:pt x="27592" y="551533"/>
                  </a:lnTo>
                  <a:lnTo>
                    <a:pt x="27592" y="579083"/>
                  </a:lnTo>
                  <a:lnTo>
                    <a:pt x="579958" y="579083"/>
                  </a:lnTo>
                  <a:lnTo>
                    <a:pt x="579958" y="551533"/>
                  </a:lnTo>
                  <a:lnTo>
                    <a:pt x="96660" y="551533"/>
                  </a:lnTo>
                  <a:cubicBezTo>
                    <a:pt x="88382" y="551533"/>
                    <a:pt x="82864" y="546023"/>
                    <a:pt x="82864" y="537758"/>
                  </a:cubicBezTo>
                  <a:cubicBezTo>
                    <a:pt x="82864" y="529493"/>
                    <a:pt x="88382" y="523983"/>
                    <a:pt x="96660" y="523983"/>
                  </a:cubicBezTo>
                  <a:lnTo>
                    <a:pt x="593843" y="523983"/>
                  </a:lnTo>
                  <a:cubicBezTo>
                    <a:pt x="602121" y="523983"/>
                    <a:pt x="607639" y="529493"/>
                    <a:pt x="607639" y="537758"/>
                  </a:cubicBezTo>
                  <a:lnTo>
                    <a:pt x="607639" y="592947"/>
                  </a:lnTo>
                  <a:cubicBezTo>
                    <a:pt x="607639" y="601212"/>
                    <a:pt x="602121" y="606722"/>
                    <a:pt x="593843" y="606722"/>
                  </a:cubicBezTo>
                  <a:lnTo>
                    <a:pt x="13796" y="606722"/>
                  </a:lnTo>
                  <a:cubicBezTo>
                    <a:pt x="5518" y="606722"/>
                    <a:pt x="0" y="601212"/>
                    <a:pt x="0" y="592947"/>
                  </a:cubicBezTo>
                  <a:lnTo>
                    <a:pt x="0" y="537758"/>
                  </a:lnTo>
                  <a:cubicBezTo>
                    <a:pt x="0" y="529493"/>
                    <a:pt x="5518" y="523983"/>
                    <a:pt x="13796" y="523983"/>
                  </a:cubicBezTo>
                  <a:lnTo>
                    <a:pt x="27592" y="523983"/>
                  </a:lnTo>
                  <a:lnTo>
                    <a:pt x="27592" y="482569"/>
                  </a:lnTo>
                  <a:cubicBezTo>
                    <a:pt x="27592" y="474304"/>
                    <a:pt x="33110" y="468794"/>
                    <a:pt x="41387" y="468794"/>
                  </a:cubicBezTo>
                  <a:lnTo>
                    <a:pt x="55272" y="468794"/>
                  </a:lnTo>
                  <a:lnTo>
                    <a:pt x="55272" y="261992"/>
                  </a:lnTo>
                  <a:lnTo>
                    <a:pt x="41387" y="261992"/>
                  </a:lnTo>
                  <a:cubicBezTo>
                    <a:pt x="33110" y="261992"/>
                    <a:pt x="27592" y="256482"/>
                    <a:pt x="27592" y="248217"/>
                  </a:cubicBezTo>
                  <a:cubicBezTo>
                    <a:pt x="27592" y="239952"/>
                    <a:pt x="33110" y="234442"/>
                    <a:pt x="41387" y="234442"/>
                  </a:cubicBezTo>
                  <a:lnTo>
                    <a:pt x="69068" y="234442"/>
                  </a:lnTo>
                  <a:lnTo>
                    <a:pt x="124251" y="234442"/>
                  </a:lnTo>
                  <a:lnTo>
                    <a:pt x="207115" y="234442"/>
                  </a:lnTo>
                  <a:lnTo>
                    <a:pt x="262387" y="234442"/>
                  </a:lnTo>
                  <a:lnTo>
                    <a:pt x="345252" y="234442"/>
                  </a:lnTo>
                  <a:lnTo>
                    <a:pt x="400435" y="234442"/>
                  </a:lnTo>
                  <a:lnTo>
                    <a:pt x="483299" y="234442"/>
                  </a:lnTo>
                  <a:lnTo>
                    <a:pt x="538571" y="234442"/>
                  </a:lnTo>
                  <a:lnTo>
                    <a:pt x="552367" y="234442"/>
                  </a:lnTo>
                  <a:lnTo>
                    <a:pt x="552367" y="193028"/>
                  </a:lnTo>
                  <a:lnTo>
                    <a:pt x="552367" y="175076"/>
                  </a:lnTo>
                  <a:lnTo>
                    <a:pt x="303775" y="84072"/>
                  </a:lnTo>
                  <a:lnTo>
                    <a:pt x="55272" y="175076"/>
                  </a:lnTo>
                  <a:lnTo>
                    <a:pt x="55272" y="179253"/>
                  </a:lnTo>
                  <a:lnTo>
                    <a:pt x="510979" y="179253"/>
                  </a:lnTo>
                  <a:cubicBezTo>
                    <a:pt x="519257" y="179253"/>
                    <a:pt x="524775" y="184763"/>
                    <a:pt x="524775" y="193028"/>
                  </a:cubicBezTo>
                  <a:cubicBezTo>
                    <a:pt x="524775" y="201293"/>
                    <a:pt x="519257" y="206803"/>
                    <a:pt x="510979" y="206803"/>
                  </a:cubicBezTo>
                  <a:lnTo>
                    <a:pt x="41387" y="206803"/>
                  </a:lnTo>
                  <a:cubicBezTo>
                    <a:pt x="33110" y="206803"/>
                    <a:pt x="27592" y="201293"/>
                    <a:pt x="27592" y="193028"/>
                  </a:cubicBezTo>
                  <a:lnTo>
                    <a:pt x="27592" y="165478"/>
                  </a:lnTo>
                  <a:cubicBezTo>
                    <a:pt x="27592" y="159968"/>
                    <a:pt x="31775" y="154458"/>
                    <a:pt x="37293" y="153036"/>
                  </a:cubicBezTo>
                  <a:lnTo>
                    <a:pt x="136712" y="115799"/>
                  </a:lnTo>
                  <a:cubicBezTo>
                    <a:pt x="161545" y="48257"/>
                    <a:pt x="227853" y="0"/>
                    <a:pt x="3037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4203287" y="4335725"/>
              <a:ext cx="480660" cy="479934"/>
            </a:xfrm>
            <a:custGeom>
              <a:avLst/>
              <a:gdLst>
                <a:gd name="connsiteX0" fmla="*/ 497095 w 607639"/>
                <a:gd name="connsiteY0" fmla="*/ 261992 h 606722"/>
                <a:gd name="connsiteX1" fmla="*/ 497095 w 607639"/>
                <a:gd name="connsiteY1" fmla="*/ 468794 h 606722"/>
                <a:gd name="connsiteX2" fmla="*/ 524775 w 607639"/>
                <a:gd name="connsiteY2" fmla="*/ 468794 h 606722"/>
                <a:gd name="connsiteX3" fmla="*/ 524775 w 607639"/>
                <a:gd name="connsiteY3" fmla="*/ 261992 h 606722"/>
                <a:gd name="connsiteX4" fmla="*/ 414320 w 607639"/>
                <a:gd name="connsiteY4" fmla="*/ 261992 h 606722"/>
                <a:gd name="connsiteX5" fmla="*/ 414320 w 607639"/>
                <a:gd name="connsiteY5" fmla="*/ 468794 h 606722"/>
                <a:gd name="connsiteX6" fmla="*/ 469503 w 607639"/>
                <a:gd name="connsiteY6" fmla="*/ 468794 h 606722"/>
                <a:gd name="connsiteX7" fmla="*/ 469503 w 607639"/>
                <a:gd name="connsiteY7" fmla="*/ 261992 h 606722"/>
                <a:gd name="connsiteX8" fmla="*/ 359047 w 607639"/>
                <a:gd name="connsiteY8" fmla="*/ 261992 h 606722"/>
                <a:gd name="connsiteX9" fmla="*/ 359047 w 607639"/>
                <a:gd name="connsiteY9" fmla="*/ 468794 h 606722"/>
                <a:gd name="connsiteX10" fmla="*/ 386639 w 607639"/>
                <a:gd name="connsiteY10" fmla="*/ 468794 h 606722"/>
                <a:gd name="connsiteX11" fmla="*/ 386639 w 607639"/>
                <a:gd name="connsiteY11" fmla="*/ 261992 h 606722"/>
                <a:gd name="connsiteX12" fmla="*/ 276183 w 607639"/>
                <a:gd name="connsiteY12" fmla="*/ 261992 h 606722"/>
                <a:gd name="connsiteX13" fmla="*/ 276183 w 607639"/>
                <a:gd name="connsiteY13" fmla="*/ 468794 h 606722"/>
                <a:gd name="connsiteX14" fmla="*/ 331456 w 607639"/>
                <a:gd name="connsiteY14" fmla="*/ 468794 h 606722"/>
                <a:gd name="connsiteX15" fmla="*/ 331456 w 607639"/>
                <a:gd name="connsiteY15" fmla="*/ 261992 h 606722"/>
                <a:gd name="connsiteX16" fmla="*/ 220911 w 607639"/>
                <a:gd name="connsiteY16" fmla="*/ 261992 h 606722"/>
                <a:gd name="connsiteX17" fmla="*/ 220911 w 607639"/>
                <a:gd name="connsiteY17" fmla="*/ 468794 h 606722"/>
                <a:gd name="connsiteX18" fmla="*/ 248592 w 607639"/>
                <a:gd name="connsiteY18" fmla="*/ 468794 h 606722"/>
                <a:gd name="connsiteX19" fmla="*/ 248592 w 607639"/>
                <a:gd name="connsiteY19" fmla="*/ 261992 h 606722"/>
                <a:gd name="connsiteX20" fmla="*/ 138136 w 607639"/>
                <a:gd name="connsiteY20" fmla="*/ 261992 h 606722"/>
                <a:gd name="connsiteX21" fmla="*/ 138136 w 607639"/>
                <a:gd name="connsiteY21" fmla="*/ 468794 h 606722"/>
                <a:gd name="connsiteX22" fmla="*/ 193319 w 607639"/>
                <a:gd name="connsiteY22" fmla="*/ 468794 h 606722"/>
                <a:gd name="connsiteX23" fmla="*/ 193319 w 607639"/>
                <a:gd name="connsiteY23" fmla="*/ 261992 h 606722"/>
                <a:gd name="connsiteX24" fmla="*/ 82864 w 607639"/>
                <a:gd name="connsiteY24" fmla="*/ 261992 h 606722"/>
                <a:gd name="connsiteX25" fmla="*/ 82864 w 607639"/>
                <a:gd name="connsiteY25" fmla="*/ 468794 h 606722"/>
                <a:gd name="connsiteX26" fmla="*/ 110455 w 607639"/>
                <a:gd name="connsiteY26" fmla="*/ 468794 h 606722"/>
                <a:gd name="connsiteX27" fmla="*/ 110455 w 607639"/>
                <a:gd name="connsiteY27" fmla="*/ 261992 h 606722"/>
                <a:gd name="connsiteX28" fmla="*/ 303820 w 607639"/>
                <a:gd name="connsiteY28" fmla="*/ 110294 h 606722"/>
                <a:gd name="connsiteX29" fmla="*/ 331447 w 607639"/>
                <a:gd name="connsiteY29" fmla="*/ 137885 h 606722"/>
                <a:gd name="connsiteX30" fmla="*/ 303820 w 607639"/>
                <a:gd name="connsiteY30" fmla="*/ 165476 h 606722"/>
                <a:gd name="connsiteX31" fmla="*/ 276193 w 607639"/>
                <a:gd name="connsiteY31" fmla="*/ 137885 h 606722"/>
                <a:gd name="connsiteX32" fmla="*/ 303820 w 607639"/>
                <a:gd name="connsiteY32" fmla="*/ 110294 h 606722"/>
                <a:gd name="connsiteX33" fmla="*/ 303775 w 607639"/>
                <a:gd name="connsiteY33" fmla="*/ 27550 h 606722"/>
                <a:gd name="connsiteX34" fmla="*/ 174005 w 607639"/>
                <a:gd name="connsiteY34" fmla="*/ 103446 h 606722"/>
                <a:gd name="connsiteX35" fmla="*/ 299681 w 607639"/>
                <a:gd name="connsiteY35" fmla="*/ 56522 h 606722"/>
                <a:gd name="connsiteX36" fmla="*/ 309293 w 607639"/>
                <a:gd name="connsiteY36" fmla="*/ 55189 h 606722"/>
                <a:gd name="connsiteX37" fmla="*/ 434969 w 607639"/>
                <a:gd name="connsiteY37" fmla="*/ 102024 h 606722"/>
                <a:gd name="connsiteX38" fmla="*/ 303775 w 607639"/>
                <a:gd name="connsiteY38" fmla="*/ 27550 h 606722"/>
                <a:gd name="connsiteX39" fmla="*/ 303775 w 607639"/>
                <a:gd name="connsiteY39" fmla="*/ 0 h 606722"/>
                <a:gd name="connsiteX40" fmla="*/ 470927 w 607639"/>
                <a:gd name="connsiteY40" fmla="*/ 115799 h 606722"/>
                <a:gd name="connsiteX41" fmla="*/ 570346 w 607639"/>
                <a:gd name="connsiteY41" fmla="*/ 153036 h 606722"/>
                <a:gd name="connsiteX42" fmla="*/ 579958 w 607639"/>
                <a:gd name="connsiteY42" fmla="*/ 165478 h 606722"/>
                <a:gd name="connsiteX43" fmla="*/ 579958 w 607639"/>
                <a:gd name="connsiteY43" fmla="*/ 193028 h 606722"/>
                <a:gd name="connsiteX44" fmla="*/ 579958 w 607639"/>
                <a:gd name="connsiteY44" fmla="*/ 248217 h 606722"/>
                <a:gd name="connsiteX45" fmla="*/ 566163 w 607639"/>
                <a:gd name="connsiteY45" fmla="*/ 261992 h 606722"/>
                <a:gd name="connsiteX46" fmla="*/ 552367 w 607639"/>
                <a:gd name="connsiteY46" fmla="*/ 261992 h 606722"/>
                <a:gd name="connsiteX47" fmla="*/ 552367 w 607639"/>
                <a:gd name="connsiteY47" fmla="*/ 468794 h 606722"/>
                <a:gd name="connsiteX48" fmla="*/ 566163 w 607639"/>
                <a:gd name="connsiteY48" fmla="*/ 468794 h 606722"/>
                <a:gd name="connsiteX49" fmla="*/ 579958 w 607639"/>
                <a:gd name="connsiteY49" fmla="*/ 482569 h 606722"/>
                <a:gd name="connsiteX50" fmla="*/ 566163 w 607639"/>
                <a:gd name="connsiteY50" fmla="*/ 496344 h 606722"/>
                <a:gd name="connsiteX51" fmla="*/ 538571 w 607639"/>
                <a:gd name="connsiteY51" fmla="*/ 496344 h 606722"/>
                <a:gd name="connsiteX52" fmla="*/ 483299 w 607639"/>
                <a:gd name="connsiteY52" fmla="*/ 496344 h 606722"/>
                <a:gd name="connsiteX53" fmla="*/ 400435 w 607639"/>
                <a:gd name="connsiteY53" fmla="*/ 496344 h 606722"/>
                <a:gd name="connsiteX54" fmla="*/ 345252 w 607639"/>
                <a:gd name="connsiteY54" fmla="*/ 496344 h 606722"/>
                <a:gd name="connsiteX55" fmla="*/ 262387 w 607639"/>
                <a:gd name="connsiteY55" fmla="*/ 496344 h 606722"/>
                <a:gd name="connsiteX56" fmla="*/ 207115 w 607639"/>
                <a:gd name="connsiteY56" fmla="*/ 496344 h 606722"/>
                <a:gd name="connsiteX57" fmla="*/ 124251 w 607639"/>
                <a:gd name="connsiteY57" fmla="*/ 496344 h 606722"/>
                <a:gd name="connsiteX58" fmla="*/ 69068 w 607639"/>
                <a:gd name="connsiteY58" fmla="*/ 496344 h 606722"/>
                <a:gd name="connsiteX59" fmla="*/ 55272 w 607639"/>
                <a:gd name="connsiteY59" fmla="*/ 496344 h 606722"/>
                <a:gd name="connsiteX60" fmla="*/ 55272 w 607639"/>
                <a:gd name="connsiteY60" fmla="*/ 537758 h 606722"/>
                <a:gd name="connsiteX61" fmla="*/ 41387 w 607639"/>
                <a:gd name="connsiteY61" fmla="*/ 551533 h 606722"/>
                <a:gd name="connsiteX62" fmla="*/ 27592 w 607639"/>
                <a:gd name="connsiteY62" fmla="*/ 551533 h 606722"/>
                <a:gd name="connsiteX63" fmla="*/ 27592 w 607639"/>
                <a:gd name="connsiteY63" fmla="*/ 579083 h 606722"/>
                <a:gd name="connsiteX64" fmla="*/ 579958 w 607639"/>
                <a:gd name="connsiteY64" fmla="*/ 579083 h 606722"/>
                <a:gd name="connsiteX65" fmla="*/ 579958 w 607639"/>
                <a:gd name="connsiteY65" fmla="*/ 551533 h 606722"/>
                <a:gd name="connsiteX66" fmla="*/ 96660 w 607639"/>
                <a:gd name="connsiteY66" fmla="*/ 551533 h 606722"/>
                <a:gd name="connsiteX67" fmla="*/ 82864 w 607639"/>
                <a:gd name="connsiteY67" fmla="*/ 537758 h 606722"/>
                <a:gd name="connsiteX68" fmla="*/ 96660 w 607639"/>
                <a:gd name="connsiteY68" fmla="*/ 523983 h 606722"/>
                <a:gd name="connsiteX69" fmla="*/ 593843 w 607639"/>
                <a:gd name="connsiteY69" fmla="*/ 523983 h 606722"/>
                <a:gd name="connsiteX70" fmla="*/ 607639 w 607639"/>
                <a:gd name="connsiteY70" fmla="*/ 537758 h 606722"/>
                <a:gd name="connsiteX71" fmla="*/ 607639 w 607639"/>
                <a:gd name="connsiteY71" fmla="*/ 592947 h 606722"/>
                <a:gd name="connsiteX72" fmla="*/ 593843 w 607639"/>
                <a:gd name="connsiteY72" fmla="*/ 606722 h 606722"/>
                <a:gd name="connsiteX73" fmla="*/ 13796 w 607639"/>
                <a:gd name="connsiteY73" fmla="*/ 606722 h 606722"/>
                <a:gd name="connsiteX74" fmla="*/ 0 w 607639"/>
                <a:gd name="connsiteY74" fmla="*/ 592947 h 606722"/>
                <a:gd name="connsiteX75" fmla="*/ 0 w 607639"/>
                <a:gd name="connsiteY75" fmla="*/ 537758 h 606722"/>
                <a:gd name="connsiteX76" fmla="*/ 13796 w 607639"/>
                <a:gd name="connsiteY76" fmla="*/ 523983 h 606722"/>
                <a:gd name="connsiteX77" fmla="*/ 27592 w 607639"/>
                <a:gd name="connsiteY77" fmla="*/ 523983 h 606722"/>
                <a:gd name="connsiteX78" fmla="*/ 27592 w 607639"/>
                <a:gd name="connsiteY78" fmla="*/ 482569 h 606722"/>
                <a:gd name="connsiteX79" fmla="*/ 41387 w 607639"/>
                <a:gd name="connsiteY79" fmla="*/ 468794 h 606722"/>
                <a:gd name="connsiteX80" fmla="*/ 55272 w 607639"/>
                <a:gd name="connsiteY80" fmla="*/ 468794 h 606722"/>
                <a:gd name="connsiteX81" fmla="*/ 55272 w 607639"/>
                <a:gd name="connsiteY81" fmla="*/ 261992 h 606722"/>
                <a:gd name="connsiteX82" fmla="*/ 41387 w 607639"/>
                <a:gd name="connsiteY82" fmla="*/ 261992 h 606722"/>
                <a:gd name="connsiteX83" fmla="*/ 27592 w 607639"/>
                <a:gd name="connsiteY83" fmla="*/ 248217 h 606722"/>
                <a:gd name="connsiteX84" fmla="*/ 41387 w 607639"/>
                <a:gd name="connsiteY84" fmla="*/ 234442 h 606722"/>
                <a:gd name="connsiteX85" fmla="*/ 69068 w 607639"/>
                <a:gd name="connsiteY85" fmla="*/ 234442 h 606722"/>
                <a:gd name="connsiteX86" fmla="*/ 124251 w 607639"/>
                <a:gd name="connsiteY86" fmla="*/ 234442 h 606722"/>
                <a:gd name="connsiteX87" fmla="*/ 207115 w 607639"/>
                <a:gd name="connsiteY87" fmla="*/ 234442 h 606722"/>
                <a:gd name="connsiteX88" fmla="*/ 262387 w 607639"/>
                <a:gd name="connsiteY88" fmla="*/ 234442 h 606722"/>
                <a:gd name="connsiteX89" fmla="*/ 345252 w 607639"/>
                <a:gd name="connsiteY89" fmla="*/ 234442 h 606722"/>
                <a:gd name="connsiteX90" fmla="*/ 400435 w 607639"/>
                <a:gd name="connsiteY90" fmla="*/ 234442 h 606722"/>
                <a:gd name="connsiteX91" fmla="*/ 483299 w 607639"/>
                <a:gd name="connsiteY91" fmla="*/ 234442 h 606722"/>
                <a:gd name="connsiteX92" fmla="*/ 538571 w 607639"/>
                <a:gd name="connsiteY92" fmla="*/ 234442 h 606722"/>
                <a:gd name="connsiteX93" fmla="*/ 552367 w 607639"/>
                <a:gd name="connsiteY93" fmla="*/ 234442 h 606722"/>
                <a:gd name="connsiteX94" fmla="*/ 552367 w 607639"/>
                <a:gd name="connsiteY94" fmla="*/ 193028 h 606722"/>
                <a:gd name="connsiteX95" fmla="*/ 552367 w 607639"/>
                <a:gd name="connsiteY95" fmla="*/ 175076 h 606722"/>
                <a:gd name="connsiteX96" fmla="*/ 303775 w 607639"/>
                <a:gd name="connsiteY96" fmla="*/ 84072 h 606722"/>
                <a:gd name="connsiteX97" fmla="*/ 55272 w 607639"/>
                <a:gd name="connsiteY97" fmla="*/ 175076 h 606722"/>
                <a:gd name="connsiteX98" fmla="*/ 55272 w 607639"/>
                <a:gd name="connsiteY98" fmla="*/ 179253 h 606722"/>
                <a:gd name="connsiteX99" fmla="*/ 510979 w 607639"/>
                <a:gd name="connsiteY99" fmla="*/ 179253 h 606722"/>
                <a:gd name="connsiteX100" fmla="*/ 524775 w 607639"/>
                <a:gd name="connsiteY100" fmla="*/ 193028 h 606722"/>
                <a:gd name="connsiteX101" fmla="*/ 510979 w 607639"/>
                <a:gd name="connsiteY101" fmla="*/ 206803 h 606722"/>
                <a:gd name="connsiteX102" fmla="*/ 41387 w 607639"/>
                <a:gd name="connsiteY102" fmla="*/ 206803 h 606722"/>
                <a:gd name="connsiteX103" fmla="*/ 27592 w 607639"/>
                <a:gd name="connsiteY103" fmla="*/ 193028 h 606722"/>
                <a:gd name="connsiteX104" fmla="*/ 27592 w 607639"/>
                <a:gd name="connsiteY104" fmla="*/ 165478 h 606722"/>
                <a:gd name="connsiteX105" fmla="*/ 37293 w 607639"/>
                <a:gd name="connsiteY105" fmla="*/ 153036 h 606722"/>
                <a:gd name="connsiteX106" fmla="*/ 136712 w 607639"/>
                <a:gd name="connsiteY106" fmla="*/ 115799 h 606722"/>
                <a:gd name="connsiteX107" fmla="*/ 303775 w 607639"/>
                <a:gd name="connsiteY10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607639" h="606722">
                  <a:moveTo>
                    <a:pt x="497095" y="261992"/>
                  </a:moveTo>
                  <a:lnTo>
                    <a:pt x="497095" y="468794"/>
                  </a:lnTo>
                  <a:lnTo>
                    <a:pt x="524775" y="468794"/>
                  </a:lnTo>
                  <a:lnTo>
                    <a:pt x="524775" y="261992"/>
                  </a:lnTo>
                  <a:close/>
                  <a:moveTo>
                    <a:pt x="414320" y="261992"/>
                  </a:moveTo>
                  <a:lnTo>
                    <a:pt x="414320" y="468794"/>
                  </a:lnTo>
                  <a:lnTo>
                    <a:pt x="469503" y="468794"/>
                  </a:lnTo>
                  <a:lnTo>
                    <a:pt x="469503" y="261992"/>
                  </a:lnTo>
                  <a:close/>
                  <a:moveTo>
                    <a:pt x="359047" y="261992"/>
                  </a:moveTo>
                  <a:lnTo>
                    <a:pt x="359047" y="468794"/>
                  </a:lnTo>
                  <a:lnTo>
                    <a:pt x="386639" y="468794"/>
                  </a:lnTo>
                  <a:lnTo>
                    <a:pt x="386639" y="261992"/>
                  </a:lnTo>
                  <a:close/>
                  <a:moveTo>
                    <a:pt x="276183" y="261992"/>
                  </a:moveTo>
                  <a:lnTo>
                    <a:pt x="276183" y="468794"/>
                  </a:lnTo>
                  <a:lnTo>
                    <a:pt x="331456" y="468794"/>
                  </a:lnTo>
                  <a:lnTo>
                    <a:pt x="331456" y="261992"/>
                  </a:lnTo>
                  <a:close/>
                  <a:moveTo>
                    <a:pt x="220911" y="261992"/>
                  </a:moveTo>
                  <a:lnTo>
                    <a:pt x="220911" y="468794"/>
                  </a:lnTo>
                  <a:lnTo>
                    <a:pt x="248592" y="468794"/>
                  </a:lnTo>
                  <a:lnTo>
                    <a:pt x="248592" y="261992"/>
                  </a:lnTo>
                  <a:close/>
                  <a:moveTo>
                    <a:pt x="138136" y="261992"/>
                  </a:moveTo>
                  <a:lnTo>
                    <a:pt x="138136" y="468794"/>
                  </a:lnTo>
                  <a:lnTo>
                    <a:pt x="193319" y="468794"/>
                  </a:lnTo>
                  <a:lnTo>
                    <a:pt x="193319" y="261992"/>
                  </a:lnTo>
                  <a:close/>
                  <a:moveTo>
                    <a:pt x="82864" y="261992"/>
                  </a:moveTo>
                  <a:lnTo>
                    <a:pt x="82864" y="468794"/>
                  </a:lnTo>
                  <a:lnTo>
                    <a:pt x="110455" y="468794"/>
                  </a:lnTo>
                  <a:lnTo>
                    <a:pt x="110455" y="261992"/>
                  </a:lnTo>
                  <a:close/>
                  <a:moveTo>
                    <a:pt x="303820" y="110294"/>
                  </a:moveTo>
                  <a:cubicBezTo>
                    <a:pt x="319078" y="110294"/>
                    <a:pt x="331447" y="122647"/>
                    <a:pt x="331447" y="137885"/>
                  </a:cubicBezTo>
                  <a:cubicBezTo>
                    <a:pt x="331447" y="153123"/>
                    <a:pt x="319078" y="165476"/>
                    <a:pt x="303820" y="165476"/>
                  </a:cubicBezTo>
                  <a:cubicBezTo>
                    <a:pt x="288562" y="165476"/>
                    <a:pt x="276193" y="153123"/>
                    <a:pt x="276193" y="137885"/>
                  </a:cubicBezTo>
                  <a:cubicBezTo>
                    <a:pt x="276193" y="122647"/>
                    <a:pt x="288562" y="110294"/>
                    <a:pt x="303820" y="110294"/>
                  </a:cubicBezTo>
                  <a:close/>
                  <a:moveTo>
                    <a:pt x="303775" y="27550"/>
                  </a:moveTo>
                  <a:cubicBezTo>
                    <a:pt x="248592" y="27550"/>
                    <a:pt x="198838" y="57944"/>
                    <a:pt x="174005" y="103446"/>
                  </a:cubicBezTo>
                  <a:lnTo>
                    <a:pt x="299681" y="56522"/>
                  </a:lnTo>
                  <a:cubicBezTo>
                    <a:pt x="302440" y="55189"/>
                    <a:pt x="305199" y="55189"/>
                    <a:pt x="309293" y="55189"/>
                  </a:cubicBezTo>
                  <a:lnTo>
                    <a:pt x="434969" y="102024"/>
                  </a:lnTo>
                  <a:cubicBezTo>
                    <a:pt x="408712" y="57944"/>
                    <a:pt x="359047" y="27550"/>
                    <a:pt x="303775" y="27550"/>
                  </a:cubicBezTo>
                  <a:close/>
                  <a:moveTo>
                    <a:pt x="303775" y="0"/>
                  </a:moveTo>
                  <a:cubicBezTo>
                    <a:pt x="379786" y="0"/>
                    <a:pt x="446006" y="48257"/>
                    <a:pt x="470927" y="115799"/>
                  </a:cubicBezTo>
                  <a:lnTo>
                    <a:pt x="570346" y="153036"/>
                  </a:lnTo>
                  <a:cubicBezTo>
                    <a:pt x="575864" y="154458"/>
                    <a:pt x="579958" y="159968"/>
                    <a:pt x="579958" y="165478"/>
                  </a:cubicBezTo>
                  <a:lnTo>
                    <a:pt x="579958" y="193028"/>
                  </a:lnTo>
                  <a:lnTo>
                    <a:pt x="579958" y="248217"/>
                  </a:lnTo>
                  <a:cubicBezTo>
                    <a:pt x="579958" y="256482"/>
                    <a:pt x="574440" y="261992"/>
                    <a:pt x="566163" y="261992"/>
                  </a:cubicBezTo>
                  <a:lnTo>
                    <a:pt x="552367" y="261992"/>
                  </a:lnTo>
                  <a:lnTo>
                    <a:pt x="552367" y="468794"/>
                  </a:lnTo>
                  <a:lnTo>
                    <a:pt x="566163" y="468794"/>
                  </a:lnTo>
                  <a:cubicBezTo>
                    <a:pt x="574440" y="468794"/>
                    <a:pt x="579958" y="474304"/>
                    <a:pt x="579958" y="482569"/>
                  </a:cubicBezTo>
                  <a:cubicBezTo>
                    <a:pt x="579958" y="490834"/>
                    <a:pt x="574440" y="496344"/>
                    <a:pt x="566163" y="496344"/>
                  </a:cubicBezTo>
                  <a:lnTo>
                    <a:pt x="538571" y="496344"/>
                  </a:lnTo>
                  <a:lnTo>
                    <a:pt x="483299" y="496344"/>
                  </a:lnTo>
                  <a:lnTo>
                    <a:pt x="400435" y="496344"/>
                  </a:lnTo>
                  <a:lnTo>
                    <a:pt x="345252" y="496344"/>
                  </a:lnTo>
                  <a:lnTo>
                    <a:pt x="262387" y="496344"/>
                  </a:lnTo>
                  <a:lnTo>
                    <a:pt x="207115" y="496344"/>
                  </a:lnTo>
                  <a:lnTo>
                    <a:pt x="124251" y="496344"/>
                  </a:lnTo>
                  <a:lnTo>
                    <a:pt x="69068" y="496344"/>
                  </a:lnTo>
                  <a:lnTo>
                    <a:pt x="55272" y="496344"/>
                  </a:lnTo>
                  <a:lnTo>
                    <a:pt x="55272" y="537758"/>
                  </a:lnTo>
                  <a:cubicBezTo>
                    <a:pt x="55272" y="546023"/>
                    <a:pt x="49754" y="551533"/>
                    <a:pt x="41387" y="551533"/>
                  </a:cubicBezTo>
                  <a:lnTo>
                    <a:pt x="27592" y="551533"/>
                  </a:lnTo>
                  <a:lnTo>
                    <a:pt x="27592" y="579083"/>
                  </a:lnTo>
                  <a:lnTo>
                    <a:pt x="579958" y="579083"/>
                  </a:lnTo>
                  <a:lnTo>
                    <a:pt x="579958" y="551533"/>
                  </a:lnTo>
                  <a:lnTo>
                    <a:pt x="96660" y="551533"/>
                  </a:lnTo>
                  <a:cubicBezTo>
                    <a:pt x="88382" y="551533"/>
                    <a:pt x="82864" y="546023"/>
                    <a:pt x="82864" y="537758"/>
                  </a:cubicBezTo>
                  <a:cubicBezTo>
                    <a:pt x="82864" y="529493"/>
                    <a:pt x="88382" y="523983"/>
                    <a:pt x="96660" y="523983"/>
                  </a:cubicBezTo>
                  <a:lnTo>
                    <a:pt x="593843" y="523983"/>
                  </a:lnTo>
                  <a:cubicBezTo>
                    <a:pt x="602121" y="523983"/>
                    <a:pt x="607639" y="529493"/>
                    <a:pt x="607639" y="537758"/>
                  </a:cubicBezTo>
                  <a:lnTo>
                    <a:pt x="607639" y="592947"/>
                  </a:lnTo>
                  <a:cubicBezTo>
                    <a:pt x="607639" y="601212"/>
                    <a:pt x="602121" y="606722"/>
                    <a:pt x="593843" y="606722"/>
                  </a:cubicBezTo>
                  <a:lnTo>
                    <a:pt x="13796" y="606722"/>
                  </a:lnTo>
                  <a:cubicBezTo>
                    <a:pt x="5518" y="606722"/>
                    <a:pt x="0" y="601212"/>
                    <a:pt x="0" y="592947"/>
                  </a:cubicBezTo>
                  <a:lnTo>
                    <a:pt x="0" y="537758"/>
                  </a:lnTo>
                  <a:cubicBezTo>
                    <a:pt x="0" y="529493"/>
                    <a:pt x="5518" y="523983"/>
                    <a:pt x="13796" y="523983"/>
                  </a:cubicBezTo>
                  <a:lnTo>
                    <a:pt x="27592" y="523983"/>
                  </a:lnTo>
                  <a:lnTo>
                    <a:pt x="27592" y="482569"/>
                  </a:lnTo>
                  <a:cubicBezTo>
                    <a:pt x="27592" y="474304"/>
                    <a:pt x="33110" y="468794"/>
                    <a:pt x="41387" y="468794"/>
                  </a:cubicBezTo>
                  <a:lnTo>
                    <a:pt x="55272" y="468794"/>
                  </a:lnTo>
                  <a:lnTo>
                    <a:pt x="55272" y="261992"/>
                  </a:lnTo>
                  <a:lnTo>
                    <a:pt x="41387" y="261992"/>
                  </a:lnTo>
                  <a:cubicBezTo>
                    <a:pt x="33110" y="261992"/>
                    <a:pt x="27592" y="256482"/>
                    <a:pt x="27592" y="248217"/>
                  </a:cubicBezTo>
                  <a:cubicBezTo>
                    <a:pt x="27592" y="239952"/>
                    <a:pt x="33110" y="234442"/>
                    <a:pt x="41387" y="234442"/>
                  </a:cubicBezTo>
                  <a:lnTo>
                    <a:pt x="69068" y="234442"/>
                  </a:lnTo>
                  <a:lnTo>
                    <a:pt x="124251" y="234442"/>
                  </a:lnTo>
                  <a:lnTo>
                    <a:pt x="207115" y="234442"/>
                  </a:lnTo>
                  <a:lnTo>
                    <a:pt x="262387" y="234442"/>
                  </a:lnTo>
                  <a:lnTo>
                    <a:pt x="345252" y="234442"/>
                  </a:lnTo>
                  <a:lnTo>
                    <a:pt x="400435" y="234442"/>
                  </a:lnTo>
                  <a:lnTo>
                    <a:pt x="483299" y="234442"/>
                  </a:lnTo>
                  <a:lnTo>
                    <a:pt x="538571" y="234442"/>
                  </a:lnTo>
                  <a:lnTo>
                    <a:pt x="552367" y="234442"/>
                  </a:lnTo>
                  <a:lnTo>
                    <a:pt x="552367" y="193028"/>
                  </a:lnTo>
                  <a:lnTo>
                    <a:pt x="552367" y="175076"/>
                  </a:lnTo>
                  <a:lnTo>
                    <a:pt x="303775" y="84072"/>
                  </a:lnTo>
                  <a:lnTo>
                    <a:pt x="55272" y="175076"/>
                  </a:lnTo>
                  <a:lnTo>
                    <a:pt x="55272" y="179253"/>
                  </a:lnTo>
                  <a:lnTo>
                    <a:pt x="510979" y="179253"/>
                  </a:lnTo>
                  <a:cubicBezTo>
                    <a:pt x="519257" y="179253"/>
                    <a:pt x="524775" y="184763"/>
                    <a:pt x="524775" y="193028"/>
                  </a:cubicBezTo>
                  <a:cubicBezTo>
                    <a:pt x="524775" y="201293"/>
                    <a:pt x="519257" y="206803"/>
                    <a:pt x="510979" y="206803"/>
                  </a:cubicBezTo>
                  <a:lnTo>
                    <a:pt x="41387" y="206803"/>
                  </a:lnTo>
                  <a:cubicBezTo>
                    <a:pt x="33110" y="206803"/>
                    <a:pt x="27592" y="201293"/>
                    <a:pt x="27592" y="193028"/>
                  </a:cubicBezTo>
                  <a:lnTo>
                    <a:pt x="27592" y="165478"/>
                  </a:lnTo>
                  <a:cubicBezTo>
                    <a:pt x="27592" y="159968"/>
                    <a:pt x="31775" y="154458"/>
                    <a:pt x="37293" y="153036"/>
                  </a:cubicBezTo>
                  <a:lnTo>
                    <a:pt x="136712" y="115799"/>
                  </a:lnTo>
                  <a:cubicBezTo>
                    <a:pt x="161545" y="48257"/>
                    <a:pt x="227853" y="0"/>
                    <a:pt x="3037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5239113" y="3310350"/>
              <a:ext cx="480660" cy="479934"/>
            </a:xfrm>
            <a:custGeom>
              <a:avLst/>
              <a:gdLst>
                <a:gd name="connsiteX0" fmla="*/ 497095 w 607639"/>
                <a:gd name="connsiteY0" fmla="*/ 261992 h 606722"/>
                <a:gd name="connsiteX1" fmla="*/ 497095 w 607639"/>
                <a:gd name="connsiteY1" fmla="*/ 468794 h 606722"/>
                <a:gd name="connsiteX2" fmla="*/ 524775 w 607639"/>
                <a:gd name="connsiteY2" fmla="*/ 468794 h 606722"/>
                <a:gd name="connsiteX3" fmla="*/ 524775 w 607639"/>
                <a:gd name="connsiteY3" fmla="*/ 261992 h 606722"/>
                <a:gd name="connsiteX4" fmla="*/ 414320 w 607639"/>
                <a:gd name="connsiteY4" fmla="*/ 261992 h 606722"/>
                <a:gd name="connsiteX5" fmla="*/ 414320 w 607639"/>
                <a:gd name="connsiteY5" fmla="*/ 468794 h 606722"/>
                <a:gd name="connsiteX6" fmla="*/ 469503 w 607639"/>
                <a:gd name="connsiteY6" fmla="*/ 468794 h 606722"/>
                <a:gd name="connsiteX7" fmla="*/ 469503 w 607639"/>
                <a:gd name="connsiteY7" fmla="*/ 261992 h 606722"/>
                <a:gd name="connsiteX8" fmla="*/ 359047 w 607639"/>
                <a:gd name="connsiteY8" fmla="*/ 261992 h 606722"/>
                <a:gd name="connsiteX9" fmla="*/ 359047 w 607639"/>
                <a:gd name="connsiteY9" fmla="*/ 468794 h 606722"/>
                <a:gd name="connsiteX10" fmla="*/ 386639 w 607639"/>
                <a:gd name="connsiteY10" fmla="*/ 468794 h 606722"/>
                <a:gd name="connsiteX11" fmla="*/ 386639 w 607639"/>
                <a:gd name="connsiteY11" fmla="*/ 261992 h 606722"/>
                <a:gd name="connsiteX12" fmla="*/ 276183 w 607639"/>
                <a:gd name="connsiteY12" fmla="*/ 261992 h 606722"/>
                <a:gd name="connsiteX13" fmla="*/ 276183 w 607639"/>
                <a:gd name="connsiteY13" fmla="*/ 468794 h 606722"/>
                <a:gd name="connsiteX14" fmla="*/ 331456 w 607639"/>
                <a:gd name="connsiteY14" fmla="*/ 468794 h 606722"/>
                <a:gd name="connsiteX15" fmla="*/ 331456 w 607639"/>
                <a:gd name="connsiteY15" fmla="*/ 261992 h 606722"/>
                <a:gd name="connsiteX16" fmla="*/ 220911 w 607639"/>
                <a:gd name="connsiteY16" fmla="*/ 261992 h 606722"/>
                <a:gd name="connsiteX17" fmla="*/ 220911 w 607639"/>
                <a:gd name="connsiteY17" fmla="*/ 468794 h 606722"/>
                <a:gd name="connsiteX18" fmla="*/ 248592 w 607639"/>
                <a:gd name="connsiteY18" fmla="*/ 468794 h 606722"/>
                <a:gd name="connsiteX19" fmla="*/ 248592 w 607639"/>
                <a:gd name="connsiteY19" fmla="*/ 261992 h 606722"/>
                <a:gd name="connsiteX20" fmla="*/ 138136 w 607639"/>
                <a:gd name="connsiteY20" fmla="*/ 261992 h 606722"/>
                <a:gd name="connsiteX21" fmla="*/ 138136 w 607639"/>
                <a:gd name="connsiteY21" fmla="*/ 468794 h 606722"/>
                <a:gd name="connsiteX22" fmla="*/ 193319 w 607639"/>
                <a:gd name="connsiteY22" fmla="*/ 468794 h 606722"/>
                <a:gd name="connsiteX23" fmla="*/ 193319 w 607639"/>
                <a:gd name="connsiteY23" fmla="*/ 261992 h 606722"/>
                <a:gd name="connsiteX24" fmla="*/ 82864 w 607639"/>
                <a:gd name="connsiteY24" fmla="*/ 261992 h 606722"/>
                <a:gd name="connsiteX25" fmla="*/ 82864 w 607639"/>
                <a:gd name="connsiteY25" fmla="*/ 468794 h 606722"/>
                <a:gd name="connsiteX26" fmla="*/ 110455 w 607639"/>
                <a:gd name="connsiteY26" fmla="*/ 468794 h 606722"/>
                <a:gd name="connsiteX27" fmla="*/ 110455 w 607639"/>
                <a:gd name="connsiteY27" fmla="*/ 261992 h 606722"/>
                <a:gd name="connsiteX28" fmla="*/ 303820 w 607639"/>
                <a:gd name="connsiteY28" fmla="*/ 110294 h 606722"/>
                <a:gd name="connsiteX29" fmla="*/ 331447 w 607639"/>
                <a:gd name="connsiteY29" fmla="*/ 137885 h 606722"/>
                <a:gd name="connsiteX30" fmla="*/ 303820 w 607639"/>
                <a:gd name="connsiteY30" fmla="*/ 165476 h 606722"/>
                <a:gd name="connsiteX31" fmla="*/ 276193 w 607639"/>
                <a:gd name="connsiteY31" fmla="*/ 137885 h 606722"/>
                <a:gd name="connsiteX32" fmla="*/ 303820 w 607639"/>
                <a:gd name="connsiteY32" fmla="*/ 110294 h 606722"/>
                <a:gd name="connsiteX33" fmla="*/ 303775 w 607639"/>
                <a:gd name="connsiteY33" fmla="*/ 27550 h 606722"/>
                <a:gd name="connsiteX34" fmla="*/ 174005 w 607639"/>
                <a:gd name="connsiteY34" fmla="*/ 103446 h 606722"/>
                <a:gd name="connsiteX35" fmla="*/ 299681 w 607639"/>
                <a:gd name="connsiteY35" fmla="*/ 56522 h 606722"/>
                <a:gd name="connsiteX36" fmla="*/ 309293 w 607639"/>
                <a:gd name="connsiteY36" fmla="*/ 55189 h 606722"/>
                <a:gd name="connsiteX37" fmla="*/ 434969 w 607639"/>
                <a:gd name="connsiteY37" fmla="*/ 102024 h 606722"/>
                <a:gd name="connsiteX38" fmla="*/ 303775 w 607639"/>
                <a:gd name="connsiteY38" fmla="*/ 27550 h 606722"/>
                <a:gd name="connsiteX39" fmla="*/ 303775 w 607639"/>
                <a:gd name="connsiteY39" fmla="*/ 0 h 606722"/>
                <a:gd name="connsiteX40" fmla="*/ 470927 w 607639"/>
                <a:gd name="connsiteY40" fmla="*/ 115799 h 606722"/>
                <a:gd name="connsiteX41" fmla="*/ 570346 w 607639"/>
                <a:gd name="connsiteY41" fmla="*/ 153036 h 606722"/>
                <a:gd name="connsiteX42" fmla="*/ 579958 w 607639"/>
                <a:gd name="connsiteY42" fmla="*/ 165478 h 606722"/>
                <a:gd name="connsiteX43" fmla="*/ 579958 w 607639"/>
                <a:gd name="connsiteY43" fmla="*/ 193028 h 606722"/>
                <a:gd name="connsiteX44" fmla="*/ 579958 w 607639"/>
                <a:gd name="connsiteY44" fmla="*/ 248217 h 606722"/>
                <a:gd name="connsiteX45" fmla="*/ 566163 w 607639"/>
                <a:gd name="connsiteY45" fmla="*/ 261992 h 606722"/>
                <a:gd name="connsiteX46" fmla="*/ 552367 w 607639"/>
                <a:gd name="connsiteY46" fmla="*/ 261992 h 606722"/>
                <a:gd name="connsiteX47" fmla="*/ 552367 w 607639"/>
                <a:gd name="connsiteY47" fmla="*/ 468794 h 606722"/>
                <a:gd name="connsiteX48" fmla="*/ 566163 w 607639"/>
                <a:gd name="connsiteY48" fmla="*/ 468794 h 606722"/>
                <a:gd name="connsiteX49" fmla="*/ 579958 w 607639"/>
                <a:gd name="connsiteY49" fmla="*/ 482569 h 606722"/>
                <a:gd name="connsiteX50" fmla="*/ 566163 w 607639"/>
                <a:gd name="connsiteY50" fmla="*/ 496344 h 606722"/>
                <a:gd name="connsiteX51" fmla="*/ 538571 w 607639"/>
                <a:gd name="connsiteY51" fmla="*/ 496344 h 606722"/>
                <a:gd name="connsiteX52" fmla="*/ 483299 w 607639"/>
                <a:gd name="connsiteY52" fmla="*/ 496344 h 606722"/>
                <a:gd name="connsiteX53" fmla="*/ 400435 w 607639"/>
                <a:gd name="connsiteY53" fmla="*/ 496344 h 606722"/>
                <a:gd name="connsiteX54" fmla="*/ 345252 w 607639"/>
                <a:gd name="connsiteY54" fmla="*/ 496344 h 606722"/>
                <a:gd name="connsiteX55" fmla="*/ 262387 w 607639"/>
                <a:gd name="connsiteY55" fmla="*/ 496344 h 606722"/>
                <a:gd name="connsiteX56" fmla="*/ 207115 w 607639"/>
                <a:gd name="connsiteY56" fmla="*/ 496344 h 606722"/>
                <a:gd name="connsiteX57" fmla="*/ 124251 w 607639"/>
                <a:gd name="connsiteY57" fmla="*/ 496344 h 606722"/>
                <a:gd name="connsiteX58" fmla="*/ 69068 w 607639"/>
                <a:gd name="connsiteY58" fmla="*/ 496344 h 606722"/>
                <a:gd name="connsiteX59" fmla="*/ 55272 w 607639"/>
                <a:gd name="connsiteY59" fmla="*/ 496344 h 606722"/>
                <a:gd name="connsiteX60" fmla="*/ 55272 w 607639"/>
                <a:gd name="connsiteY60" fmla="*/ 537758 h 606722"/>
                <a:gd name="connsiteX61" fmla="*/ 41387 w 607639"/>
                <a:gd name="connsiteY61" fmla="*/ 551533 h 606722"/>
                <a:gd name="connsiteX62" fmla="*/ 27592 w 607639"/>
                <a:gd name="connsiteY62" fmla="*/ 551533 h 606722"/>
                <a:gd name="connsiteX63" fmla="*/ 27592 w 607639"/>
                <a:gd name="connsiteY63" fmla="*/ 579083 h 606722"/>
                <a:gd name="connsiteX64" fmla="*/ 579958 w 607639"/>
                <a:gd name="connsiteY64" fmla="*/ 579083 h 606722"/>
                <a:gd name="connsiteX65" fmla="*/ 579958 w 607639"/>
                <a:gd name="connsiteY65" fmla="*/ 551533 h 606722"/>
                <a:gd name="connsiteX66" fmla="*/ 96660 w 607639"/>
                <a:gd name="connsiteY66" fmla="*/ 551533 h 606722"/>
                <a:gd name="connsiteX67" fmla="*/ 82864 w 607639"/>
                <a:gd name="connsiteY67" fmla="*/ 537758 h 606722"/>
                <a:gd name="connsiteX68" fmla="*/ 96660 w 607639"/>
                <a:gd name="connsiteY68" fmla="*/ 523983 h 606722"/>
                <a:gd name="connsiteX69" fmla="*/ 593843 w 607639"/>
                <a:gd name="connsiteY69" fmla="*/ 523983 h 606722"/>
                <a:gd name="connsiteX70" fmla="*/ 607639 w 607639"/>
                <a:gd name="connsiteY70" fmla="*/ 537758 h 606722"/>
                <a:gd name="connsiteX71" fmla="*/ 607639 w 607639"/>
                <a:gd name="connsiteY71" fmla="*/ 592947 h 606722"/>
                <a:gd name="connsiteX72" fmla="*/ 593843 w 607639"/>
                <a:gd name="connsiteY72" fmla="*/ 606722 h 606722"/>
                <a:gd name="connsiteX73" fmla="*/ 13796 w 607639"/>
                <a:gd name="connsiteY73" fmla="*/ 606722 h 606722"/>
                <a:gd name="connsiteX74" fmla="*/ 0 w 607639"/>
                <a:gd name="connsiteY74" fmla="*/ 592947 h 606722"/>
                <a:gd name="connsiteX75" fmla="*/ 0 w 607639"/>
                <a:gd name="connsiteY75" fmla="*/ 537758 h 606722"/>
                <a:gd name="connsiteX76" fmla="*/ 13796 w 607639"/>
                <a:gd name="connsiteY76" fmla="*/ 523983 h 606722"/>
                <a:gd name="connsiteX77" fmla="*/ 27592 w 607639"/>
                <a:gd name="connsiteY77" fmla="*/ 523983 h 606722"/>
                <a:gd name="connsiteX78" fmla="*/ 27592 w 607639"/>
                <a:gd name="connsiteY78" fmla="*/ 482569 h 606722"/>
                <a:gd name="connsiteX79" fmla="*/ 41387 w 607639"/>
                <a:gd name="connsiteY79" fmla="*/ 468794 h 606722"/>
                <a:gd name="connsiteX80" fmla="*/ 55272 w 607639"/>
                <a:gd name="connsiteY80" fmla="*/ 468794 h 606722"/>
                <a:gd name="connsiteX81" fmla="*/ 55272 w 607639"/>
                <a:gd name="connsiteY81" fmla="*/ 261992 h 606722"/>
                <a:gd name="connsiteX82" fmla="*/ 41387 w 607639"/>
                <a:gd name="connsiteY82" fmla="*/ 261992 h 606722"/>
                <a:gd name="connsiteX83" fmla="*/ 27592 w 607639"/>
                <a:gd name="connsiteY83" fmla="*/ 248217 h 606722"/>
                <a:gd name="connsiteX84" fmla="*/ 41387 w 607639"/>
                <a:gd name="connsiteY84" fmla="*/ 234442 h 606722"/>
                <a:gd name="connsiteX85" fmla="*/ 69068 w 607639"/>
                <a:gd name="connsiteY85" fmla="*/ 234442 h 606722"/>
                <a:gd name="connsiteX86" fmla="*/ 124251 w 607639"/>
                <a:gd name="connsiteY86" fmla="*/ 234442 h 606722"/>
                <a:gd name="connsiteX87" fmla="*/ 207115 w 607639"/>
                <a:gd name="connsiteY87" fmla="*/ 234442 h 606722"/>
                <a:gd name="connsiteX88" fmla="*/ 262387 w 607639"/>
                <a:gd name="connsiteY88" fmla="*/ 234442 h 606722"/>
                <a:gd name="connsiteX89" fmla="*/ 345252 w 607639"/>
                <a:gd name="connsiteY89" fmla="*/ 234442 h 606722"/>
                <a:gd name="connsiteX90" fmla="*/ 400435 w 607639"/>
                <a:gd name="connsiteY90" fmla="*/ 234442 h 606722"/>
                <a:gd name="connsiteX91" fmla="*/ 483299 w 607639"/>
                <a:gd name="connsiteY91" fmla="*/ 234442 h 606722"/>
                <a:gd name="connsiteX92" fmla="*/ 538571 w 607639"/>
                <a:gd name="connsiteY92" fmla="*/ 234442 h 606722"/>
                <a:gd name="connsiteX93" fmla="*/ 552367 w 607639"/>
                <a:gd name="connsiteY93" fmla="*/ 234442 h 606722"/>
                <a:gd name="connsiteX94" fmla="*/ 552367 w 607639"/>
                <a:gd name="connsiteY94" fmla="*/ 193028 h 606722"/>
                <a:gd name="connsiteX95" fmla="*/ 552367 w 607639"/>
                <a:gd name="connsiteY95" fmla="*/ 175076 h 606722"/>
                <a:gd name="connsiteX96" fmla="*/ 303775 w 607639"/>
                <a:gd name="connsiteY96" fmla="*/ 84072 h 606722"/>
                <a:gd name="connsiteX97" fmla="*/ 55272 w 607639"/>
                <a:gd name="connsiteY97" fmla="*/ 175076 h 606722"/>
                <a:gd name="connsiteX98" fmla="*/ 55272 w 607639"/>
                <a:gd name="connsiteY98" fmla="*/ 179253 h 606722"/>
                <a:gd name="connsiteX99" fmla="*/ 510979 w 607639"/>
                <a:gd name="connsiteY99" fmla="*/ 179253 h 606722"/>
                <a:gd name="connsiteX100" fmla="*/ 524775 w 607639"/>
                <a:gd name="connsiteY100" fmla="*/ 193028 h 606722"/>
                <a:gd name="connsiteX101" fmla="*/ 510979 w 607639"/>
                <a:gd name="connsiteY101" fmla="*/ 206803 h 606722"/>
                <a:gd name="connsiteX102" fmla="*/ 41387 w 607639"/>
                <a:gd name="connsiteY102" fmla="*/ 206803 h 606722"/>
                <a:gd name="connsiteX103" fmla="*/ 27592 w 607639"/>
                <a:gd name="connsiteY103" fmla="*/ 193028 h 606722"/>
                <a:gd name="connsiteX104" fmla="*/ 27592 w 607639"/>
                <a:gd name="connsiteY104" fmla="*/ 165478 h 606722"/>
                <a:gd name="connsiteX105" fmla="*/ 37293 w 607639"/>
                <a:gd name="connsiteY105" fmla="*/ 153036 h 606722"/>
                <a:gd name="connsiteX106" fmla="*/ 136712 w 607639"/>
                <a:gd name="connsiteY106" fmla="*/ 115799 h 606722"/>
                <a:gd name="connsiteX107" fmla="*/ 303775 w 607639"/>
                <a:gd name="connsiteY10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607639" h="606722">
                  <a:moveTo>
                    <a:pt x="497095" y="261992"/>
                  </a:moveTo>
                  <a:lnTo>
                    <a:pt x="497095" y="468794"/>
                  </a:lnTo>
                  <a:lnTo>
                    <a:pt x="524775" y="468794"/>
                  </a:lnTo>
                  <a:lnTo>
                    <a:pt x="524775" y="261992"/>
                  </a:lnTo>
                  <a:close/>
                  <a:moveTo>
                    <a:pt x="414320" y="261992"/>
                  </a:moveTo>
                  <a:lnTo>
                    <a:pt x="414320" y="468794"/>
                  </a:lnTo>
                  <a:lnTo>
                    <a:pt x="469503" y="468794"/>
                  </a:lnTo>
                  <a:lnTo>
                    <a:pt x="469503" y="261992"/>
                  </a:lnTo>
                  <a:close/>
                  <a:moveTo>
                    <a:pt x="359047" y="261992"/>
                  </a:moveTo>
                  <a:lnTo>
                    <a:pt x="359047" y="468794"/>
                  </a:lnTo>
                  <a:lnTo>
                    <a:pt x="386639" y="468794"/>
                  </a:lnTo>
                  <a:lnTo>
                    <a:pt x="386639" y="261992"/>
                  </a:lnTo>
                  <a:close/>
                  <a:moveTo>
                    <a:pt x="276183" y="261992"/>
                  </a:moveTo>
                  <a:lnTo>
                    <a:pt x="276183" y="468794"/>
                  </a:lnTo>
                  <a:lnTo>
                    <a:pt x="331456" y="468794"/>
                  </a:lnTo>
                  <a:lnTo>
                    <a:pt x="331456" y="261992"/>
                  </a:lnTo>
                  <a:close/>
                  <a:moveTo>
                    <a:pt x="220911" y="261992"/>
                  </a:moveTo>
                  <a:lnTo>
                    <a:pt x="220911" y="468794"/>
                  </a:lnTo>
                  <a:lnTo>
                    <a:pt x="248592" y="468794"/>
                  </a:lnTo>
                  <a:lnTo>
                    <a:pt x="248592" y="261992"/>
                  </a:lnTo>
                  <a:close/>
                  <a:moveTo>
                    <a:pt x="138136" y="261992"/>
                  </a:moveTo>
                  <a:lnTo>
                    <a:pt x="138136" y="468794"/>
                  </a:lnTo>
                  <a:lnTo>
                    <a:pt x="193319" y="468794"/>
                  </a:lnTo>
                  <a:lnTo>
                    <a:pt x="193319" y="261992"/>
                  </a:lnTo>
                  <a:close/>
                  <a:moveTo>
                    <a:pt x="82864" y="261992"/>
                  </a:moveTo>
                  <a:lnTo>
                    <a:pt x="82864" y="468794"/>
                  </a:lnTo>
                  <a:lnTo>
                    <a:pt x="110455" y="468794"/>
                  </a:lnTo>
                  <a:lnTo>
                    <a:pt x="110455" y="261992"/>
                  </a:lnTo>
                  <a:close/>
                  <a:moveTo>
                    <a:pt x="303820" y="110294"/>
                  </a:moveTo>
                  <a:cubicBezTo>
                    <a:pt x="319078" y="110294"/>
                    <a:pt x="331447" y="122647"/>
                    <a:pt x="331447" y="137885"/>
                  </a:cubicBezTo>
                  <a:cubicBezTo>
                    <a:pt x="331447" y="153123"/>
                    <a:pt x="319078" y="165476"/>
                    <a:pt x="303820" y="165476"/>
                  </a:cubicBezTo>
                  <a:cubicBezTo>
                    <a:pt x="288562" y="165476"/>
                    <a:pt x="276193" y="153123"/>
                    <a:pt x="276193" y="137885"/>
                  </a:cubicBezTo>
                  <a:cubicBezTo>
                    <a:pt x="276193" y="122647"/>
                    <a:pt x="288562" y="110294"/>
                    <a:pt x="303820" y="110294"/>
                  </a:cubicBezTo>
                  <a:close/>
                  <a:moveTo>
                    <a:pt x="303775" y="27550"/>
                  </a:moveTo>
                  <a:cubicBezTo>
                    <a:pt x="248592" y="27550"/>
                    <a:pt x="198838" y="57944"/>
                    <a:pt x="174005" y="103446"/>
                  </a:cubicBezTo>
                  <a:lnTo>
                    <a:pt x="299681" y="56522"/>
                  </a:lnTo>
                  <a:cubicBezTo>
                    <a:pt x="302440" y="55189"/>
                    <a:pt x="305199" y="55189"/>
                    <a:pt x="309293" y="55189"/>
                  </a:cubicBezTo>
                  <a:lnTo>
                    <a:pt x="434969" y="102024"/>
                  </a:lnTo>
                  <a:cubicBezTo>
                    <a:pt x="408712" y="57944"/>
                    <a:pt x="359047" y="27550"/>
                    <a:pt x="303775" y="27550"/>
                  </a:cubicBezTo>
                  <a:close/>
                  <a:moveTo>
                    <a:pt x="303775" y="0"/>
                  </a:moveTo>
                  <a:cubicBezTo>
                    <a:pt x="379786" y="0"/>
                    <a:pt x="446006" y="48257"/>
                    <a:pt x="470927" y="115799"/>
                  </a:cubicBezTo>
                  <a:lnTo>
                    <a:pt x="570346" y="153036"/>
                  </a:lnTo>
                  <a:cubicBezTo>
                    <a:pt x="575864" y="154458"/>
                    <a:pt x="579958" y="159968"/>
                    <a:pt x="579958" y="165478"/>
                  </a:cubicBezTo>
                  <a:lnTo>
                    <a:pt x="579958" y="193028"/>
                  </a:lnTo>
                  <a:lnTo>
                    <a:pt x="579958" y="248217"/>
                  </a:lnTo>
                  <a:cubicBezTo>
                    <a:pt x="579958" y="256482"/>
                    <a:pt x="574440" y="261992"/>
                    <a:pt x="566163" y="261992"/>
                  </a:cubicBezTo>
                  <a:lnTo>
                    <a:pt x="552367" y="261992"/>
                  </a:lnTo>
                  <a:lnTo>
                    <a:pt x="552367" y="468794"/>
                  </a:lnTo>
                  <a:lnTo>
                    <a:pt x="566163" y="468794"/>
                  </a:lnTo>
                  <a:cubicBezTo>
                    <a:pt x="574440" y="468794"/>
                    <a:pt x="579958" y="474304"/>
                    <a:pt x="579958" y="482569"/>
                  </a:cubicBezTo>
                  <a:cubicBezTo>
                    <a:pt x="579958" y="490834"/>
                    <a:pt x="574440" y="496344"/>
                    <a:pt x="566163" y="496344"/>
                  </a:cubicBezTo>
                  <a:lnTo>
                    <a:pt x="538571" y="496344"/>
                  </a:lnTo>
                  <a:lnTo>
                    <a:pt x="483299" y="496344"/>
                  </a:lnTo>
                  <a:lnTo>
                    <a:pt x="400435" y="496344"/>
                  </a:lnTo>
                  <a:lnTo>
                    <a:pt x="345252" y="496344"/>
                  </a:lnTo>
                  <a:lnTo>
                    <a:pt x="262387" y="496344"/>
                  </a:lnTo>
                  <a:lnTo>
                    <a:pt x="207115" y="496344"/>
                  </a:lnTo>
                  <a:lnTo>
                    <a:pt x="124251" y="496344"/>
                  </a:lnTo>
                  <a:lnTo>
                    <a:pt x="69068" y="496344"/>
                  </a:lnTo>
                  <a:lnTo>
                    <a:pt x="55272" y="496344"/>
                  </a:lnTo>
                  <a:lnTo>
                    <a:pt x="55272" y="537758"/>
                  </a:lnTo>
                  <a:cubicBezTo>
                    <a:pt x="55272" y="546023"/>
                    <a:pt x="49754" y="551533"/>
                    <a:pt x="41387" y="551533"/>
                  </a:cubicBezTo>
                  <a:lnTo>
                    <a:pt x="27592" y="551533"/>
                  </a:lnTo>
                  <a:lnTo>
                    <a:pt x="27592" y="579083"/>
                  </a:lnTo>
                  <a:lnTo>
                    <a:pt x="579958" y="579083"/>
                  </a:lnTo>
                  <a:lnTo>
                    <a:pt x="579958" y="551533"/>
                  </a:lnTo>
                  <a:lnTo>
                    <a:pt x="96660" y="551533"/>
                  </a:lnTo>
                  <a:cubicBezTo>
                    <a:pt x="88382" y="551533"/>
                    <a:pt x="82864" y="546023"/>
                    <a:pt x="82864" y="537758"/>
                  </a:cubicBezTo>
                  <a:cubicBezTo>
                    <a:pt x="82864" y="529493"/>
                    <a:pt x="88382" y="523983"/>
                    <a:pt x="96660" y="523983"/>
                  </a:cubicBezTo>
                  <a:lnTo>
                    <a:pt x="593843" y="523983"/>
                  </a:lnTo>
                  <a:cubicBezTo>
                    <a:pt x="602121" y="523983"/>
                    <a:pt x="607639" y="529493"/>
                    <a:pt x="607639" y="537758"/>
                  </a:cubicBezTo>
                  <a:lnTo>
                    <a:pt x="607639" y="592947"/>
                  </a:lnTo>
                  <a:cubicBezTo>
                    <a:pt x="607639" y="601212"/>
                    <a:pt x="602121" y="606722"/>
                    <a:pt x="593843" y="606722"/>
                  </a:cubicBezTo>
                  <a:lnTo>
                    <a:pt x="13796" y="606722"/>
                  </a:lnTo>
                  <a:cubicBezTo>
                    <a:pt x="5518" y="606722"/>
                    <a:pt x="0" y="601212"/>
                    <a:pt x="0" y="592947"/>
                  </a:cubicBezTo>
                  <a:lnTo>
                    <a:pt x="0" y="537758"/>
                  </a:lnTo>
                  <a:cubicBezTo>
                    <a:pt x="0" y="529493"/>
                    <a:pt x="5518" y="523983"/>
                    <a:pt x="13796" y="523983"/>
                  </a:cubicBezTo>
                  <a:lnTo>
                    <a:pt x="27592" y="523983"/>
                  </a:lnTo>
                  <a:lnTo>
                    <a:pt x="27592" y="482569"/>
                  </a:lnTo>
                  <a:cubicBezTo>
                    <a:pt x="27592" y="474304"/>
                    <a:pt x="33110" y="468794"/>
                    <a:pt x="41387" y="468794"/>
                  </a:cubicBezTo>
                  <a:lnTo>
                    <a:pt x="55272" y="468794"/>
                  </a:lnTo>
                  <a:lnTo>
                    <a:pt x="55272" y="261992"/>
                  </a:lnTo>
                  <a:lnTo>
                    <a:pt x="41387" y="261992"/>
                  </a:lnTo>
                  <a:cubicBezTo>
                    <a:pt x="33110" y="261992"/>
                    <a:pt x="27592" y="256482"/>
                    <a:pt x="27592" y="248217"/>
                  </a:cubicBezTo>
                  <a:cubicBezTo>
                    <a:pt x="27592" y="239952"/>
                    <a:pt x="33110" y="234442"/>
                    <a:pt x="41387" y="234442"/>
                  </a:cubicBezTo>
                  <a:lnTo>
                    <a:pt x="69068" y="234442"/>
                  </a:lnTo>
                  <a:lnTo>
                    <a:pt x="124251" y="234442"/>
                  </a:lnTo>
                  <a:lnTo>
                    <a:pt x="207115" y="234442"/>
                  </a:lnTo>
                  <a:lnTo>
                    <a:pt x="262387" y="234442"/>
                  </a:lnTo>
                  <a:lnTo>
                    <a:pt x="345252" y="234442"/>
                  </a:lnTo>
                  <a:lnTo>
                    <a:pt x="400435" y="234442"/>
                  </a:lnTo>
                  <a:lnTo>
                    <a:pt x="483299" y="234442"/>
                  </a:lnTo>
                  <a:lnTo>
                    <a:pt x="538571" y="234442"/>
                  </a:lnTo>
                  <a:lnTo>
                    <a:pt x="552367" y="234442"/>
                  </a:lnTo>
                  <a:lnTo>
                    <a:pt x="552367" y="193028"/>
                  </a:lnTo>
                  <a:lnTo>
                    <a:pt x="552367" y="175076"/>
                  </a:lnTo>
                  <a:lnTo>
                    <a:pt x="303775" y="84072"/>
                  </a:lnTo>
                  <a:lnTo>
                    <a:pt x="55272" y="175076"/>
                  </a:lnTo>
                  <a:lnTo>
                    <a:pt x="55272" y="179253"/>
                  </a:lnTo>
                  <a:lnTo>
                    <a:pt x="510979" y="179253"/>
                  </a:lnTo>
                  <a:cubicBezTo>
                    <a:pt x="519257" y="179253"/>
                    <a:pt x="524775" y="184763"/>
                    <a:pt x="524775" y="193028"/>
                  </a:cubicBezTo>
                  <a:cubicBezTo>
                    <a:pt x="524775" y="201293"/>
                    <a:pt x="519257" y="206803"/>
                    <a:pt x="510979" y="206803"/>
                  </a:cubicBezTo>
                  <a:lnTo>
                    <a:pt x="41387" y="206803"/>
                  </a:lnTo>
                  <a:cubicBezTo>
                    <a:pt x="33110" y="206803"/>
                    <a:pt x="27592" y="201293"/>
                    <a:pt x="27592" y="193028"/>
                  </a:cubicBezTo>
                  <a:lnTo>
                    <a:pt x="27592" y="165478"/>
                  </a:lnTo>
                  <a:cubicBezTo>
                    <a:pt x="27592" y="159968"/>
                    <a:pt x="31775" y="154458"/>
                    <a:pt x="37293" y="153036"/>
                  </a:cubicBezTo>
                  <a:lnTo>
                    <a:pt x="136712" y="115799"/>
                  </a:lnTo>
                  <a:cubicBezTo>
                    <a:pt x="161545" y="48257"/>
                    <a:pt x="227853" y="0"/>
                    <a:pt x="3037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6157341" y="2346626"/>
              <a:ext cx="480660" cy="479934"/>
            </a:xfrm>
            <a:custGeom>
              <a:avLst/>
              <a:gdLst>
                <a:gd name="connsiteX0" fmla="*/ 497095 w 607639"/>
                <a:gd name="connsiteY0" fmla="*/ 261992 h 606722"/>
                <a:gd name="connsiteX1" fmla="*/ 497095 w 607639"/>
                <a:gd name="connsiteY1" fmla="*/ 468794 h 606722"/>
                <a:gd name="connsiteX2" fmla="*/ 524775 w 607639"/>
                <a:gd name="connsiteY2" fmla="*/ 468794 h 606722"/>
                <a:gd name="connsiteX3" fmla="*/ 524775 w 607639"/>
                <a:gd name="connsiteY3" fmla="*/ 261992 h 606722"/>
                <a:gd name="connsiteX4" fmla="*/ 414320 w 607639"/>
                <a:gd name="connsiteY4" fmla="*/ 261992 h 606722"/>
                <a:gd name="connsiteX5" fmla="*/ 414320 w 607639"/>
                <a:gd name="connsiteY5" fmla="*/ 468794 h 606722"/>
                <a:gd name="connsiteX6" fmla="*/ 469503 w 607639"/>
                <a:gd name="connsiteY6" fmla="*/ 468794 h 606722"/>
                <a:gd name="connsiteX7" fmla="*/ 469503 w 607639"/>
                <a:gd name="connsiteY7" fmla="*/ 261992 h 606722"/>
                <a:gd name="connsiteX8" fmla="*/ 359047 w 607639"/>
                <a:gd name="connsiteY8" fmla="*/ 261992 h 606722"/>
                <a:gd name="connsiteX9" fmla="*/ 359047 w 607639"/>
                <a:gd name="connsiteY9" fmla="*/ 468794 h 606722"/>
                <a:gd name="connsiteX10" fmla="*/ 386639 w 607639"/>
                <a:gd name="connsiteY10" fmla="*/ 468794 h 606722"/>
                <a:gd name="connsiteX11" fmla="*/ 386639 w 607639"/>
                <a:gd name="connsiteY11" fmla="*/ 261992 h 606722"/>
                <a:gd name="connsiteX12" fmla="*/ 276183 w 607639"/>
                <a:gd name="connsiteY12" fmla="*/ 261992 h 606722"/>
                <a:gd name="connsiteX13" fmla="*/ 276183 w 607639"/>
                <a:gd name="connsiteY13" fmla="*/ 468794 h 606722"/>
                <a:gd name="connsiteX14" fmla="*/ 331456 w 607639"/>
                <a:gd name="connsiteY14" fmla="*/ 468794 h 606722"/>
                <a:gd name="connsiteX15" fmla="*/ 331456 w 607639"/>
                <a:gd name="connsiteY15" fmla="*/ 261992 h 606722"/>
                <a:gd name="connsiteX16" fmla="*/ 220911 w 607639"/>
                <a:gd name="connsiteY16" fmla="*/ 261992 h 606722"/>
                <a:gd name="connsiteX17" fmla="*/ 220911 w 607639"/>
                <a:gd name="connsiteY17" fmla="*/ 468794 h 606722"/>
                <a:gd name="connsiteX18" fmla="*/ 248592 w 607639"/>
                <a:gd name="connsiteY18" fmla="*/ 468794 h 606722"/>
                <a:gd name="connsiteX19" fmla="*/ 248592 w 607639"/>
                <a:gd name="connsiteY19" fmla="*/ 261992 h 606722"/>
                <a:gd name="connsiteX20" fmla="*/ 138136 w 607639"/>
                <a:gd name="connsiteY20" fmla="*/ 261992 h 606722"/>
                <a:gd name="connsiteX21" fmla="*/ 138136 w 607639"/>
                <a:gd name="connsiteY21" fmla="*/ 468794 h 606722"/>
                <a:gd name="connsiteX22" fmla="*/ 193319 w 607639"/>
                <a:gd name="connsiteY22" fmla="*/ 468794 h 606722"/>
                <a:gd name="connsiteX23" fmla="*/ 193319 w 607639"/>
                <a:gd name="connsiteY23" fmla="*/ 261992 h 606722"/>
                <a:gd name="connsiteX24" fmla="*/ 82864 w 607639"/>
                <a:gd name="connsiteY24" fmla="*/ 261992 h 606722"/>
                <a:gd name="connsiteX25" fmla="*/ 82864 w 607639"/>
                <a:gd name="connsiteY25" fmla="*/ 468794 h 606722"/>
                <a:gd name="connsiteX26" fmla="*/ 110455 w 607639"/>
                <a:gd name="connsiteY26" fmla="*/ 468794 h 606722"/>
                <a:gd name="connsiteX27" fmla="*/ 110455 w 607639"/>
                <a:gd name="connsiteY27" fmla="*/ 261992 h 606722"/>
                <a:gd name="connsiteX28" fmla="*/ 303820 w 607639"/>
                <a:gd name="connsiteY28" fmla="*/ 110294 h 606722"/>
                <a:gd name="connsiteX29" fmla="*/ 331447 w 607639"/>
                <a:gd name="connsiteY29" fmla="*/ 137885 h 606722"/>
                <a:gd name="connsiteX30" fmla="*/ 303820 w 607639"/>
                <a:gd name="connsiteY30" fmla="*/ 165476 h 606722"/>
                <a:gd name="connsiteX31" fmla="*/ 276193 w 607639"/>
                <a:gd name="connsiteY31" fmla="*/ 137885 h 606722"/>
                <a:gd name="connsiteX32" fmla="*/ 303820 w 607639"/>
                <a:gd name="connsiteY32" fmla="*/ 110294 h 606722"/>
                <a:gd name="connsiteX33" fmla="*/ 303775 w 607639"/>
                <a:gd name="connsiteY33" fmla="*/ 27550 h 606722"/>
                <a:gd name="connsiteX34" fmla="*/ 174005 w 607639"/>
                <a:gd name="connsiteY34" fmla="*/ 103446 h 606722"/>
                <a:gd name="connsiteX35" fmla="*/ 299681 w 607639"/>
                <a:gd name="connsiteY35" fmla="*/ 56522 h 606722"/>
                <a:gd name="connsiteX36" fmla="*/ 309293 w 607639"/>
                <a:gd name="connsiteY36" fmla="*/ 55189 h 606722"/>
                <a:gd name="connsiteX37" fmla="*/ 434969 w 607639"/>
                <a:gd name="connsiteY37" fmla="*/ 102024 h 606722"/>
                <a:gd name="connsiteX38" fmla="*/ 303775 w 607639"/>
                <a:gd name="connsiteY38" fmla="*/ 27550 h 606722"/>
                <a:gd name="connsiteX39" fmla="*/ 303775 w 607639"/>
                <a:gd name="connsiteY39" fmla="*/ 0 h 606722"/>
                <a:gd name="connsiteX40" fmla="*/ 470927 w 607639"/>
                <a:gd name="connsiteY40" fmla="*/ 115799 h 606722"/>
                <a:gd name="connsiteX41" fmla="*/ 570346 w 607639"/>
                <a:gd name="connsiteY41" fmla="*/ 153036 h 606722"/>
                <a:gd name="connsiteX42" fmla="*/ 579958 w 607639"/>
                <a:gd name="connsiteY42" fmla="*/ 165478 h 606722"/>
                <a:gd name="connsiteX43" fmla="*/ 579958 w 607639"/>
                <a:gd name="connsiteY43" fmla="*/ 193028 h 606722"/>
                <a:gd name="connsiteX44" fmla="*/ 579958 w 607639"/>
                <a:gd name="connsiteY44" fmla="*/ 248217 h 606722"/>
                <a:gd name="connsiteX45" fmla="*/ 566163 w 607639"/>
                <a:gd name="connsiteY45" fmla="*/ 261992 h 606722"/>
                <a:gd name="connsiteX46" fmla="*/ 552367 w 607639"/>
                <a:gd name="connsiteY46" fmla="*/ 261992 h 606722"/>
                <a:gd name="connsiteX47" fmla="*/ 552367 w 607639"/>
                <a:gd name="connsiteY47" fmla="*/ 468794 h 606722"/>
                <a:gd name="connsiteX48" fmla="*/ 566163 w 607639"/>
                <a:gd name="connsiteY48" fmla="*/ 468794 h 606722"/>
                <a:gd name="connsiteX49" fmla="*/ 579958 w 607639"/>
                <a:gd name="connsiteY49" fmla="*/ 482569 h 606722"/>
                <a:gd name="connsiteX50" fmla="*/ 566163 w 607639"/>
                <a:gd name="connsiteY50" fmla="*/ 496344 h 606722"/>
                <a:gd name="connsiteX51" fmla="*/ 538571 w 607639"/>
                <a:gd name="connsiteY51" fmla="*/ 496344 h 606722"/>
                <a:gd name="connsiteX52" fmla="*/ 483299 w 607639"/>
                <a:gd name="connsiteY52" fmla="*/ 496344 h 606722"/>
                <a:gd name="connsiteX53" fmla="*/ 400435 w 607639"/>
                <a:gd name="connsiteY53" fmla="*/ 496344 h 606722"/>
                <a:gd name="connsiteX54" fmla="*/ 345252 w 607639"/>
                <a:gd name="connsiteY54" fmla="*/ 496344 h 606722"/>
                <a:gd name="connsiteX55" fmla="*/ 262387 w 607639"/>
                <a:gd name="connsiteY55" fmla="*/ 496344 h 606722"/>
                <a:gd name="connsiteX56" fmla="*/ 207115 w 607639"/>
                <a:gd name="connsiteY56" fmla="*/ 496344 h 606722"/>
                <a:gd name="connsiteX57" fmla="*/ 124251 w 607639"/>
                <a:gd name="connsiteY57" fmla="*/ 496344 h 606722"/>
                <a:gd name="connsiteX58" fmla="*/ 69068 w 607639"/>
                <a:gd name="connsiteY58" fmla="*/ 496344 h 606722"/>
                <a:gd name="connsiteX59" fmla="*/ 55272 w 607639"/>
                <a:gd name="connsiteY59" fmla="*/ 496344 h 606722"/>
                <a:gd name="connsiteX60" fmla="*/ 55272 w 607639"/>
                <a:gd name="connsiteY60" fmla="*/ 537758 h 606722"/>
                <a:gd name="connsiteX61" fmla="*/ 41387 w 607639"/>
                <a:gd name="connsiteY61" fmla="*/ 551533 h 606722"/>
                <a:gd name="connsiteX62" fmla="*/ 27592 w 607639"/>
                <a:gd name="connsiteY62" fmla="*/ 551533 h 606722"/>
                <a:gd name="connsiteX63" fmla="*/ 27592 w 607639"/>
                <a:gd name="connsiteY63" fmla="*/ 579083 h 606722"/>
                <a:gd name="connsiteX64" fmla="*/ 579958 w 607639"/>
                <a:gd name="connsiteY64" fmla="*/ 579083 h 606722"/>
                <a:gd name="connsiteX65" fmla="*/ 579958 w 607639"/>
                <a:gd name="connsiteY65" fmla="*/ 551533 h 606722"/>
                <a:gd name="connsiteX66" fmla="*/ 96660 w 607639"/>
                <a:gd name="connsiteY66" fmla="*/ 551533 h 606722"/>
                <a:gd name="connsiteX67" fmla="*/ 82864 w 607639"/>
                <a:gd name="connsiteY67" fmla="*/ 537758 h 606722"/>
                <a:gd name="connsiteX68" fmla="*/ 96660 w 607639"/>
                <a:gd name="connsiteY68" fmla="*/ 523983 h 606722"/>
                <a:gd name="connsiteX69" fmla="*/ 593843 w 607639"/>
                <a:gd name="connsiteY69" fmla="*/ 523983 h 606722"/>
                <a:gd name="connsiteX70" fmla="*/ 607639 w 607639"/>
                <a:gd name="connsiteY70" fmla="*/ 537758 h 606722"/>
                <a:gd name="connsiteX71" fmla="*/ 607639 w 607639"/>
                <a:gd name="connsiteY71" fmla="*/ 592947 h 606722"/>
                <a:gd name="connsiteX72" fmla="*/ 593843 w 607639"/>
                <a:gd name="connsiteY72" fmla="*/ 606722 h 606722"/>
                <a:gd name="connsiteX73" fmla="*/ 13796 w 607639"/>
                <a:gd name="connsiteY73" fmla="*/ 606722 h 606722"/>
                <a:gd name="connsiteX74" fmla="*/ 0 w 607639"/>
                <a:gd name="connsiteY74" fmla="*/ 592947 h 606722"/>
                <a:gd name="connsiteX75" fmla="*/ 0 w 607639"/>
                <a:gd name="connsiteY75" fmla="*/ 537758 h 606722"/>
                <a:gd name="connsiteX76" fmla="*/ 13796 w 607639"/>
                <a:gd name="connsiteY76" fmla="*/ 523983 h 606722"/>
                <a:gd name="connsiteX77" fmla="*/ 27592 w 607639"/>
                <a:gd name="connsiteY77" fmla="*/ 523983 h 606722"/>
                <a:gd name="connsiteX78" fmla="*/ 27592 w 607639"/>
                <a:gd name="connsiteY78" fmla="*/ 482569 h 606722"/>
                <a:gd name="connsiteX79" fmla="*/ 41387 w 607639"/>
                <a:gd name="connsiteY79" fmla="*/ 468794 h 606722"/>
                <a:gd name="connsiteX80" fmla="*/ 55272 w 607639"/>
                <a:gd name="connsiteY80" fmla="*/ 468794 h 606722"/>
                <a:gd name="connsiteX81" fmla="*/ 55272 w 607639"/>
                <a:gd name="connsiteY81" fmla="*/ 261992 h 606722"/>
                <a:gd name="connsiteX82" fmla="*/ 41387 w 607639"/>
                <a:gd name="connsiteY82" fmla="*/ 261992 h 606722"/>
                <a:gd name="connsiteX83" fmla="*/ 27592 w 607639"/>
                <a:gd name="connsiteY83" fmla="*/ 248217 h 606722"/>
                <a:gd name="connsiteX84" fmla="*/ 41387 w 607639"/>
                <a:gd name="connsiteY84" fmla="*/ 234442 h 606722"/>
                <a:gd name="connsiteX85" fmla="*/ 69068 w 607639"/>
                <a:gd name="connsiteY85" fmla="*/ 234442 h 606722"/>
                <a:gd name="connsiteX86" fmla="*/ 124251 w 607639"/>
                <a:gd name="connsiteY86" fmla="*/ 234442 h 606722"/>
                <a:gd name="connsiteX87" fmla="*/ 207115 w 607639"/>
                <a:gd name="connsiteY87" fmla="*/ 234442 h 606722"/>
                <a:gd name="connsiteX88" fmla="*/ 262387 w 607639"/>
                <a:gd name="connsiteY88" fmla="*/ 234442 h 606722"/>
                <a:gd name="connsiteX89" fmla="*/ 345252 w 607639"/>
                <a:gd name="connsiteY89" fmla="*/ 234442 h 606722"/>
                <a:gd name="connsiteX90" fmla="*/ 400435 w 607639"/>
                <a:gd name="connsiteY90" fmla="*/ 234442 h 606722"/>
                <a:gd name="connsiteX91" fmla="*/ 483299 w 607639"/>
                <a:gd name="connsiteY91" fmla="*/ 234442 h 606722"/>
                <a:gd name="connsiteX92" fmla="*/ 538571 w 607639"/>
                <a:gd name="connsiteY92" fmla="*/ 234442 h 606722"/>
                <a:gd name="connsiteX93" fmla="*/ 552367 w 607639"/>
                <a:gd name="connsiteY93" fmla="*/ 234442 h 606722"/>
                <a:gd name="connsiteX94" fmla="*/ 552367 w 607639"/>
                <a:gd name="connsiteY94" fmla="*/ 193028 h 606722"/>
                <a:gd name="connsiteX95" fmla="*/ 552367 w 607639"/>
                <a:gd name="connsiteY95" fmla="*/ 175076 h 606722"/>
                <a:gd name="connsiteX96" fmla="*/ 303775 w 607639"/>
                <a:gd name="connsiteY96" fmla="*/ 84072 h 606722"/>
                <a:gd name="connsiteX97" fmla="*/ 55272 w 607639"/>
                <a:gd name="connsiteY97" fmla="*/ 175076 h 606722"/>
                <a:gd name="connsiteX98" fmla="*/ 55272 w 607639"/>
                <a:gd name="connsiteY98" fmla="*/ 179253 h 606722"/>
                <a:gd name="connsiteX99" fmla="*/ 510979 w 607639"/>
                <a:gd name="connsiteY99" fmla="*/ 179253 h 606722"/>
                <a:gd name="connsiteX100" fmla="*/ 524775 w 607639"/>
                <a:gd name="connsiteY100" fmla="*/ 193028 h 606722"/>
                <a:gd name="connsiteX101" fmla="*/ 510979 w 607639"/>
                <a:gd name="connsiteY101" fmla="*/ 206803 h 606722"/>
                <a:gd name="connsiteX102" fmla="*/ 41387 w 607639"/>
                <a:gd name="connsiteY102" fmla="*/ 206803 h 606722"/>
                <a:gd name="connsiteX103" fmla="*/ 27592 w 607639"/>
                <a:gd name="connsiteY103" fmla="*/ 193028 h 606722"/>
                <a:gd name="connsiteX104" fmla="*/ 27592 w 607639"/>
                <a:gd name="connsiteY104" fmla="*/ 165478 h 606722"/>
                <a:gd name="connsiteX105" fmla="*/ 37293 w 607639"/>
                <a:gd name="connsiteY105" fmla="*/ 153036 h 606722"/>
                <a:gd name="connsiteX106" fmla="*/ 136712 w 607639"/>
                <a:gd name="connsiteY106" fmla="*/ 115799 h 606722"/>
                <a:gd name="connsiteX107" fmla="*/ 303775 w 607639"/>
                <a:gd name="connsiteY10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607639" h="606722">
                  <a:moveTo>
                    <a:pt x="497095" y="261992"/>
                  </a:moveTo>
                  <a:lnTo>
                    <a:pt x="497095" y="468794"/>
                  </a:lnTo>
                  <a:lnTo>
                    <a:pt x="524775" y="468794"/>
                  </a:lnTo>
                  <a:lnTo>
                    <a:pt x="524775" y="261992"/>
                  </a:lnTo>
                  <a:close/>
                  <a:moveTo>
                    <a:pt x="414320" y="261992"/>
                  </a:moveTo>
                  <a:lnTo>
                    <a:pt x="414320" y="468794"/>
                  </a:lnTo>
                  <a:lnTo>
                    <a:pt x="469503" y="468794"/>
                  </a:lnTo>
                  <a:lnTo>
                    <a:pt x="469503" y="261992"/>
                  </a:lnTo>
                  <a:close/>
                  <a:moveTo>
                    <a:pt x="359047" y="261992"/>
                  </a:moveTo>
                  <a:lnTo>
                    <a:pt x="359047" y="468794"/>
                  </a:lnTo>
                  <a:lnTo>
                    <a:pt x="386639" y="468794"/>
                  </a:lnTo>
                  <a:lnTo>
                    <a:pt x="386639" y="261992"/>
                  </a:lnTo>
                  <a:close/>
                  <a:moveTo>
                    <a:pt x="276183" y="261992"/>
                  </a:moveTo>
                  <a:lnTo>
                    <a:pt x="276183" y="468794"/>
                  </a:lnTo>
                  <a:lnTo>
                    <a:pt x="331456" y="468794"/>
                  </a:lnTo>
                  <a:lnTo>
                    <a:pt x="331456" y="261992"/>
                  </a:lnTo>
                  <a:close/>
                  <a:moveTo>
                    <a:pt x="220911" y="261992"/>
                  </a:moveTo>
                  <a:lnTo>
                    <a:pt x="220911" y="468794"/>
                  </a:lnTo>
                  <a:lnTo>
                    <a:pt x="248592" y="468794"/>
                  </a:lnTo>
                  <a:lnTo>
                    <a:pt x="248592" y="261992"/>
                  </a:lnTo>
                  <a:close/>
                  <a:moveTo>
                    <a:pt x="138136" y="261992"/>
                  </a:moveTo>
                  <a:lnTo>
                    <a:pt x="138136" y="468794"/>
                  </a:lnTo>
                  <a:lnTo>
                    <a:pt x="193319" y="468794"/>
                  </a:lnTo>
                  <a:lnTo>
                    <a:pt x="193319" y="261992"/>
                  </a:lnTo>
                  <a:close/>
                  <a:moveTo>
                    <a:pt x="82864" y="261992"/>
                  </a:moveTo>
                  <a:lnTo>
                    <a:pt x="82864" y="468794"/>
                  </a:lnTo>
                  <a:lnTo>
                    <a:pt x="110455" y="468794"/>
                  </a:lnTo>
                  <a:lnTo>
                    <a:pt x="110455" y="261992"/>
                  </a:lnTo>
                  <a:close/>
                  <a:moveTo>
                    <a:pt x="303820" y="110294"/>
                  </a:moveTo>
                  <a:cubicBezTo>
                    <a:pt x="319078" y="110294"/>
                    <a:pt x="331447" y="122647"/>
                    <a:pt x="331447" y="137885"/>
                  </a:cubicBezTo>
                  <a:cubicBezTo>
                    <a:pt x="331447" y="153123"/>
                    <a:pt x="319078" y="165476"/>
                    <a:pt x="303820" y="165476"/>
                  </a:cubicBezTo>
                  <a:cubicBezTo>
                    <a:pt x="288562" y="165476"/>
                    <a:pt x="276193" y="153123"/>
                    <a:pt x="276193" y="137885"/>
                  </a:cubicBezTo>
                  <a:cubicBezTo>
                    <a:pt x="276193" y="122647"/>
                    <a:pt x="288562" y="110294"/>
                    <a:pt x="303820" y="110294"/>
                  </a:cubicBezTo>
                  <a:close/>
                  <a:moveTo>
                    <a:pt x="303775" y="27550"/>
                  </a:moveTo>
                  <a:cubicBezTo>
                    <a:pt x="248592" y="27550"/>
                    <a:pt x="198838" y="57944"/>
                    <a:pt x="174005" y="103446"/>
                  </a:cubicBezTo>
                  <a:lnTo>
                    <a:pt x="299681" y="56522"/>
                  </a:lnTo>
                  <a:cubicBezTo>
                    <a:pt x="302440" y="55189"/>
                    <a:pt x="305199" y="55189"/>
                    <a:pt x="309293" y="55189"/>
                  </a:cubicBezTo>
                  <a:lnTo>
                    <a:pt x="434969" y="102024"/>
                  </a:lnTo>
                  <a:cubicBezTo>
                    <a:pt x="408712" y="57944"/>
                    <a:pt x="359047" y="27550"/>
                    <a:pt x="303775" y="27550"/>
                  </a:cubicBezTo>
                  <a:close/>
                  <a:moveTo>
                    <a:pt x="303775" y="0"/>
                  </a:moveTo>
                  <a:cubicBezTo>
                    <a:pt x="379786" y="0"/>
                    <a:pt x="446006" y="48257"/>
                    <a:pt x="470927" y="115799"/>
                  </a:cubicBezTo>
                  <a:lnTo>
                    <a:pt x="570346" y="153036"/>
                  </a:lnTo>
                  <a:cubicBezTo>
                    <a:pt x="575864" y="154458"/>
                    <a:pt x="579958" y="159968"/>
                    <a:pt x="579958" y="165478"/>
                  </a:cubicBezTo>
                  <a:lnTo>
                    <a:pt x="579958" y="193028"/>
                  </a:lnTo>
                  <a:lnTo>
                    <a:pt x="579958" y="248217"/>
                  </a:lnTo>
                  <a:cubicBezTo>
                    <a:pt x="579958" y="256482"/>
                    <a:pt x="574440" y="261992"/>
                    <a:pt x="566163" y="261992"/>
                  </a:cubicBezTo>
                  <a:lnTo>
                    <a:pt x="552367" y="261992"/>
                  </a:lnTo>
                  <a:lnTo>
                    <a:pt x="552367" y="468794"/>
                  </a:lnTo>
                  <a:lnTo>
                    <a:pt x="566163" y="468794"/>
                  </a:lnTo>
                  <a:cubicBezTo>
                    <a:pt x="574440" y="468794"/>
                    <a:pt x="579958" y="474304"/>
                    <a:pt x="579958" y="482569"/>
                  </a:cubicBezTo>
                  <a:cubicBezTo>
                    <a:pt x="579958" y="490834"/>
                    <a:pt x="574440" y="496344"/>
                    <a:pt x="566163" y="496344"/>
                  </a:cubicBezTo>
                  <a:lnTo>
                    <a:pt x="538571" y="496344"/>
                  </a:lnTo>
                  <a:lnTo>
                    <a:pt x="483299" y="496344"/>
                  </a:lnTo>
                  <a:lnTo>
                    <a:pt x="400435" y="496344"/>
                  </a:lnTo>
                  <a:lnTo>
                    <a:pt x="345252" y="496344"/>
                  </a:lnTo>
                  <a:lnTo>
                    <a:pt x="262387" y="496344"/>
                  </a:lnTo>
                  <a:lnTo>
                    <a:pt x="207115" y="496344"/>
                  </a:lnTo>
                  <a:lnTo>
                    <a:pt x="124251" y="496344"/>
                  </a:lnTo>
                  <a:lnTo>
                    <a:pt x="69068" y="496344"/>
                  </a:lnTo>
                  <a:lnTo>
                    <a:pt x="55272" y="496344"/>
                  </a:lnTo>
                  <a:lnTo>
                    <a:pt x="55272" y="537758"/>
                  </a:lnTo>
                  <a:cubicBezTo>
                    <a:pt x="55272" y="546023"/>
                    <a:pt x="49754" y="551533"/>
                    <a:pt x="41387" y="551533"/>
                  </a:cubicBezTo>
                  <a:lnTo>
                    <a:pt x="27592" y="551533"/>
                  </a:lnTo>
                  <a:lnTo>
                    <a:pt x="27592" y="579083"/>
                  </a:lnTo>
                  <a:lnTo>
                    <a:pt x="579958" y="579083"/>
                  </a:lnTo>
                  <a:lnTo>
                    <a:pt x="579958" y="551533"/>
                  </a:lnTo>
                  <a:lnTo>
                    <a:pt x="96660" y="551533"/>
                  </a:lnTo>
                  <a:cubicBezTo>
                    <a:pt x="88382" y="551533"/>
                    <a:pt x="82864" y="546023"/>
                    <a:pt x="82864" y="537758"/>
                  </a:cubicBezTo>
                  <a:cubicBezTo>
                    <a:pt x="82864" y="529493"/>
                    <a:pt x="88382" y="523983"/>
                    <a:pt x="96660" y="523983"/>
                  </a:cubicBezTo>
                  <a:lnTo>
                    <a:pt x="593843" y="523983"/>
                  </a:lnTo>
                  <a:cubicBezTo>
                    <a:pt x="602121" y="523983"/>
                    <a:pt x="607639" y="529493"/>
                    <a:pt x="607639" y="537758"/>
                  </a:cubicBezTo>
                  <a:lnTo>
                    <a:pt x="607639" y="592947"/>
                  </a:lnTo>
                  <a:cubicBezTo>
                    <a:pt x="607639" y="601212"/>
                    <a:pt x="602121" y="606722"/>
                    <a:pt x="593843" y="606722"/>
                  </a:cubicBezTo>
                  <a:lnTo>
                    <a:pt x="13796" y="606722"/>
                  </a:lnTo>
                  <a:cubicBezTo>
                    <a:pt x="5518" y="606722"/>
                    <a:pt x="0" y="601212"/>
                    <a:pt x="0" y="592947"/>
                  </a:cubicBezTo>
                  <a:lnTo>
                    <a:pt x="0" y="537758"/>
                  </a:lnTo>
                  <a:cubicBezTo>
                    <a:pt x="0" y="529493"/>
                    <a:pt x="5518" y="523983"/>
                    <a:pt x="13796" y="523983"/>
                  </a:cubicBezTo>
                  <a:lnTo>
                    <a:pt x="27592" y="523983"/>
                  </a:lnTo>
                  <a:lnTo>
                    <a:pt x="27592" y="482569"/>
                  </a:lnTo>
                  <a:cubicBezTo>
                    <a:pt x="27592" y="474304"/>
                    <a:pt x="33110" y="468794"/>
                    <a:pt x="41387" y="468794"/>
                  </a:cubicBezTo>
                  <a:lnTo>
                    <a:pt x="55272" y="468794"/>
                  </a:lnTo>
                  <a:lnTo>
                    <a:pt x="55272" y="261992"/>
                  </a:lnTo>
                  <a:lnTo>
                    <a:pt x="41387" y="261992"/>
                  </a:lnTo>
                  <a:cubicBezTo>
                    <a:pt x="33110" y="261992"/>
                    <a:pt x="27592" y="256482"/>
                    <a:pt x="27592" y="248217"/>
                  </a:cubicBezTo>
                  <a:cubicBezTo>
                    <a:pt x="27592" y="239952"/>
                    <a:pt x="33110" y="234442"/>
                    <a:pt x="41387" y="234442"/>
                  </a:cubicBezTo>
                  <a:lnTo>
                    <a:pt x="69068" y="234442"/>
                  </a:lnTo>
                  <a:lnTo>
                    <a:pt x="124251" y="234442"/>
                  </a:lnTo>
                  <a:lnTo>
                    <a:pt x="207115" y="234442"/>
                  </a:lnTo>
                  <a:lnTo>
                    <a:pt x="262387" y="234442"/>
                  </a:lnTo>
                  <a:lnTo>
                    <a:pt x="345252" y="234442"/>
                  </a:lnTo>
                  <a:lnTo>
                    <a:pt x="400435" y="234442"/>
                  </a:lnTo>
                  <a:lnTo>
                    <a:pt x="483299" y="234442"/>
                  </a:lnTo>
                  <a:lnTo>
                    <a:pt x="538571" y="234442"/>
                  </a:lnTo>
                  <a:lnTo>
                    <a:pt x="552367" y="234442"/>
                  </a:lnTo>
                  <a:lnTo>
                    <a:pt x="552367" y="193028"/>
                  </a:lnTo>
                  <a:lnTo>
                    <a:pt x="552367" y="175076"/>
                  </a:lnTo>
                  <a:lnTo>
                    <a:pt x="303775" y="84072"/>
                  </a:lnTo>
                  <a:lnTo>
                    <a:pt x="55272" y="175076"/>
                  </a:lnTo>
                  <a:lnTo>
                    <a:pt x="55272" y="179253"/>
                  </a:lnTo>
                  <a:lnTo>
                    <a:pt x="510979" y="179253"/>
                  </a:lnTo>
                  <a:cubicBezTo>
                    <a:pt x="519257" y="179253"/>
                    <a:pt x="524775" y="184763"/>
                    <a:pt x="524775" y="193028"/>
                  </a:cubicBezTo>
                  <a:cubicBezTo>
                    <a:pt x="524775" y="201293"/>
                    <a:pt x="519257" y="206803"/>
                    <a:pt x="510979" y="206803"/>
                  </a:cubicBezTo>
                  <a:lnTo>
                    <a:pt x="41387" y="206803"/>
                  </a:lnTo>
                  <a:cubicBezTo>
                    <a:pt x="33110" y="206803"/>
                    <a:pt x="27592" y="201293"/>
                    <a:pt x="27592" y="193028"/>
                  </a:cubicBezTo>
                  <a:lnTo>
                    <a:pt x="27592" y="165478"/>
                  </a:lnTo>
                  <a:cubicBezTo>
                    <a:pt x="27592" y="159968"/>
                    <a:pt x="31775" y="154458"/>
                    <a:pt x="37293" y="153036"/>
                  </a:cubicBezTo>
                  <a:lnTo>
                    <a:pt x="136712" y="115799"/>
                  </a:lnTo>
                  <a:cubicBezTo>
                    <a:pt x="161545" y="48257"/>
                    <a:pt x="227853" y="0"/>
                    <a:pt x="3037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7370757" y="2795506"/>
              <a:ext cx="480660" cy="479934"/>
            </a:xfrm>
            <a:custGeom>
              <a:avLst/>
              <a:gdLst>
                <a:gd name="connsiteX0" fmla="*/ 497095 w 607639"/>
                <a:gd name="connsiteY0" fmla="*/ 261992 h 606722"/>
                <a:gd name="connsiteX1" fmla="*/ 497095 w 607639"/>
                <a:gd name="connsiteY1" fmla="*/ 468794 h 606722"/>
                <a:gd name="connsiteX2" fmla="*/ 524775 w 607639"/>
                <a:gd name="connsiteY2" fmla="*/ 468794 h 606722"/>
                <a:gd name="connsiteX3" fmla="*/ 524775 w 607639"/>
                <a:gd name="connsiteY3" fmla="*/ 261992 h 606722"/>
                <a:gd name="connsiteX4" fmla="*/ 414320 w 607639"/>
                <a:gd name="connsiteY4" fmla="*/ 261992 h 606722"/>
                <a:gd name="connsiteX5" fmla="*/ 414320 w 607639"/>
                <a:gd name="connsiteY5" fmla="*/ 468794 h 606722"/>
                <a:gd name="connsiteX6" fmla="*/ 469503 w 607639"/>
                <a:gd name="connsiteY6" fmla="*/ 468794 h 606722"/>
                <a:gd name="connsiteX7" fmla="*/ 469503 w 607639"/>
                <a:gd name="connsiteY7" fmla="*/ 261992 h 606722"/>
                <a:gd name="connsiteX8" fmla="*/ 359047 w 607639"/>
                <a:gd name="connsiteY8" fmla="*/ 261992 h 606722"/>
                <a:gd name="connsiteX9" fmla="*/ 359047 w 607639"/>
                <a:gd name="connsiteY9" fmla="*/ 468794 h 606722"/>
                <a:gd name="connsiteX10" fmla="*/ 386639 w 607639"/>
                <a:gd name="connsiteY10" fmla="*/ 468794 h 606722"/>
                <a:gd name="connsiteX11" fmla="*/ 386639 w 607639"/>
                <a:gd name="connsiteY11" fmla="*/ 261992 h 606722"/>
                <a:gd name="connsiteX12" fmla="*/ 276183 w 607639"/>
                <a:gd name="connsiteY12" fmla="*/ 261992 h 606722"/>
                <a:gd name="connsiteX13" fmla="*/ 276183 w 607639"/>
                <a:gd name="connsiteY13" fmla="*/ 468794 h 606722"/>
                <a:gd name="connsiteX14" fmla="*/ 331456 w 607639"/>
                <a:gd name="connsiteY14" fmla="*/ 468794 h 606722"/>
                <a:gd name="connsiteX15" fmla="*/ 331456 w 607639"/>
                <a:gd name="connsiteY15" fmla="*/ 261992 h 606722"/>
                <a:gd name="connsiteX16" fmla="*/ 220911 w 607639"/>
                <a:gd name="connsiteY16" fmla="*/ 261992 h 606722"/>
                <a:gd name="connsiteX17" fmla="*/ 220911 w 607639"/>
                <a:gd name="connsiteY17" fmla="*/ 468794 h 606722"/>
                <a:gd name="connsiteX18" fmla="*/ 248592 w 607639"/>
                <a:gd name="connsiteY18" fmla="*/ 468794 h 606722"/>
                <a:gd name="connsiteX19" fmla="*/ 248592 w 607639"/>
                <a:gd name="connsiteY19" fmla="*/ 261992 h 606722"/>
                <a:gd name="connsiteX20" fmla="*/ 138136 w 607639"/>
                <a:gd name="connsiteY20" fmla="*/ 261992 h 606722"/>
                <a:gd name="connsiteX21" fmla="*/ 138136 w 607639"/>
                <a:gd name="connsiteY21" fmla="*/ 468794 h 606722"/>
                <a:gd name="connsiteX22" fmla="*/ 193319 w 607639"/>
                <a:gd name="connsiteY22" fmla="*/ 468794 h 606722"/>
                <a:gd name="connsiteX23" fmla="*/ 193319 w 607639"/>
                <a:gd name="connsiteY23" fmla="*/ 261992 h 606722"/>
                <a:gd name="connsiteX24" fmla="*/ 82864 w 607639"/>
                <a:gd name="connsiteY24" fmla="*/ 261992 h 606722"/>
                <a:gd name="connsiteX25" fmla="*/ 82864 w 607639"/>
                <a:gd name="connsiteY25" fmla="*/ 468794 h 606722"/>
                <a:gd name="connsiteX26" fmla="*/ 110455 w 607639"/>
                <a:gd name="connsiteY26" fmla="*/ 468794 h 606722"/>
                <a:gd name="connsiteX27" fmla="*/ 110455 w 607639"/>
                <a:gd name="connsiteY27" fmla="*/ 261992 h 606722"/>
                <a:gd name="connsiteX28" fmla="*/ 303820 w 607639"/>
                <a:gd name="connsiteY28" fmla="*/ 110294 h 606722"/>
                <a:gd name="connsiteX29" fmla="*/ 331447 w 607639"/>
                <a:gd name="connsiteY29" fmla="*/ 137885 h 606722"/>
                <a:gd name="connsiteX30" fmla="*/ 303820 w 607639"/>
                <a:gd name="connsiteY30" fmla="*/ 165476 h 606722"/>
                <a:gd name="connsiteX31" fmla="*/ 276193 w 607639"/>
                <a:gd name="connsiteY31" fmla="*/ 137885 h 606722"/>
                <a:gd name="connsiteX32" fmla="*/ 303820 w 607639"/>
                <a:gd name="connsiteY32" fmla="*/ 110294 h 606722"/>
                <a:gd name="connsiteX33" fmla="*/ 303775 w 607639"/>
                <a:gd name="connsiteY33" fmla="*/ 27550 h 606722"/>
                <a:gd name="connsiteX34" fmla="*/ 174005 w 607639"/>
                <a:gd name="connsiteY34" fmla="*/ 103446 h 606722"/>
                <a:gd name="connsiteX35" fmla="*/ 299681 w 607639"/>
                <a:gd name="connsiteY35" fmla="*/ 56522 h 606722"/>
                <a:gd name="connsiteX36" fmla="*/ 309293 w 607639"/>
                <a:gd name="connsiteY36" fmla="*/ 55189 h 606722"/>
                <a:gd name="connsiteX37" fmla="*/ 434969 w 607639"/>
                <a:gd name="connsiteY37" fmla="*/ 102024 h 606722"/>
                <a:gd name="connsiteX38" fmla="*/ 303775 w 607639"/>
                <a:gd name="connsiteY38" fmla="*/ 27550 h 606722"/>
                <a:gd name="connsiteX39" fmla="*/ 303775 w 607639"/>
                <a:gd name="connsiteY39" fmla="*/ 0 h 606722"/>
                <a:gd name="connsiteX40" fmla="*/ 470927 w 607639"/>
                <a:gd name="connsiteY40" fmla="*/ 115799 h 606722"/>
                <a:gd name="connsiteX41" fmla="*/ 570346 w 607639"/>
                <a:gd name="connsiteY41" fmla="*/ 153036 h 606722"/>
                <a:gd name="connsiteX42" fmla="*/ 579958 w 607639"/>
                <a:gd name="connsiteY42" fmla="*/ 165478 h 606722"/>
                <a:gd name="connsiteX43" fmla="*/ 579958 w 607639"/>
                <a:gd name="connsiteY43" fmla="*/ 193028 h 606722"/>
                <a:gd name="connsiteX44" fmla="*/ 579958 w 607639"/>
                <a:gd name="connsiteY44" fmla="*/ 248217 h 606722"/>
                <a:gd name="connsiteX45" fmla="*/ 566163 w 607639"/>
                <a:gd name="connsiteY45" fmla="*/ 261992 h 606722"/>
                <a:gd name="connsiteX46" fmla="*/ 552367 w 607639"/>
                <a:gd name="connsiteY46" fmla="*/ 261992 h 606722"/>
                <a:gd name="connsiteX47" fmla="*/ 552367 w 607639"/>
                <a:gd name="connsiteY47" fmla="*/ 468794 h 606722"/>
                <a:gd name="connsiteX48" fmla="*/ 566163 w 607639"/>
                <a:gd name="connsiteY48" fmla="*/ 468794 h 606722"/>
                <a:gd name="connsiteX49" fmla="*/ 579958 w 607639"/>
                <a:gd name="connsiteY49" fmla="*/ 482569 h 606722"/>
                <a:gd name="connsiteX50" fmla="*/ 566163 w 607639"/>
                <a:gd name="connsiteY50" fmla="*/ 496344 h 606722"/>
                <a:gd name="connsiteX51" fmla="*/ 538571 w 607639"/>
                <a:gd name="connsiteY51" fmla="*/ 496344 h 606722"/>
                <a:gd name="connsiteX52" fmla="*/ 483299 w 607639"/>
                <a:gd name="connsiteY52" fmla="*/ 496344 h 606722"/>
                <a:gd name="connsiteX53" fmla="*/ 400435 w 607639"/>
                <a:gd name="connsiteY53" fmla="*/ 496344 h 606722"/>
                <a:gd name="connsiteX54" fmla="*/ 345252 w 607639"/>
                <a:gd name="connsiteY54" fmla="*/ 496344 h 606722"/>
                <a:gd name="connsiteX55" fmla="*/ 262387 w 607639"/>
                <a:gd name="connsiteY55" fmla="*/ 496344 h 606722"/>
                <a:gd name="connsiteX56" fmla="*/ 207115 w 607639"/>
                <a:gd name="connsiteY56" fmla="*/ 496344 h 606722"/>
                <a:gd name="connsiteX57" fmla="*/ 124251 w 607639"/>
                <a:gd name="connsiteY57" fmla="*/ 496344 h 606722"/>
                <a:gd name="connsiteX58" fmla="*/ 69068 w 607639"/>
                <a:gd name="connsiteY58" fmla="*/ 496344 h 606722"/>
                <a:gd name="connsiteX59" fmla="*/ 55272 w 607639"/>
                <a:gd name="connsiteY59" fmla="*/ 496344 h 606722"/>
                <a:gd name="connsiteX60" fmla="*/ 55272 w 607639"/>
                <a:gd name="connsiteY60" fmla="*/ 537758 h 606722"/>
                <a:gd name="connsiteX61" fmla="*/ 41387 w 607639"/>
                <a:gd name="connsiteY61" fmla="*/ 551533 h 606722"/>
                <a:gd name="connsiteX62" fmla="*/ 27592 w 607639"/>
                <a:gd name="connsiteY62" fmla="*/ 551533 h 606722"/>
                <a:gd name="connsiteX63" fmla="*/ 27592 w 607639"/>
                <a:gd name="connsiteY63" fmla="*/ 579083 h 606722"/>
                <a:gd name="connsiteX64" fmla="*/ 579958 w 607639"/>
                <a:gd name="connsiteY64" fmla="*/ 579083 h 606722"/>
                <a:gd name="connsiteX65" fmla="*/ 579958 w 607639"/>
                <a:gd name="connsiteY65" fmla="*/ 551533 h 606722"/>
                <a:gd name="connsiteX66" fmla="*/ 96660 w 607639"/>
                <a:gd name="connsiteY66" fmla="*/ 551533 h 606722"/>
                <a:gd name="connsiteX67" fmla="*/ 82864 w 607639"/>
                <a:gd name="connsiteY67" fmla="*/ 537758 h 606722"/>
                <a:gd name="connsiteX68" fmla="*/ 96660 w 607639"/>
                <a:gd name="connsiteY68" fmla="*/ 523983 h 606722"/>
                <a:gd name="connsiteX69" fmla="*/ 593843 w 607639"/>
                <a:gd name="connsiteY69" fmla="*/ 523983 h 606722"/>
                <a:gd name="connsiteX70" fmla="*/ 607639 w 607639"/>
                <a:gd name="connsiteY70" fmla="*/ 537758 h 606722"/>
                <a:gd name="connsiteX71" fmla="*/ 607639 w 607639"/>
                <a:gd name="connsiteY71" fmla="*/ 592947 h 606722"/>
                <a:gd name="connsiteX72" fmla="*/ 593843 w 607639"/>
                <a:gd name="connsiteY72" fmla="*/ 606722 h 606722"/>
                <a:gd name="connsiteX73" fmla="*/ 13796 w 607639"/>
                <a:gd name="connsiteY73" fmla="*/ 606722 h 606722"/>
                <a:gd name="connsiteX74" fmla="*/ 0 w 607639"/>
                <a:gd name="connsiteY74" fmla="*/ 592947 h 606722"/>
                <a:gd name="connsiteX75" fmla="*/ 0 w 607639"/>
                <a:gd name="connsiteY75" fmla="*/ 537758 h 606722"/>
                <a:gd name="connsiteX76" fmla="*/ 13796 w 607639"/>
                <a:gd name="connsiteY76" fmla="*/ 523983 h 606722"/>
                <a:gd name="connsiteX77" fmla="*/ 27592 w 607639"/>
                <a:gd name="connsiteY77" fmla="*/ 523983 h 606722"/>
                <a:gd name="connsiteX78" fmla="*/ 27592 w 607639"/>
                <a:gd name="connsiteY78" fmla="*/ 482569 h 606722"/>
                <a:gd name="connsiteX79" fmla="*/ 41387 w 607639"/>
                <a:gd name="connsiteY79" fmla="*/ 468794 h 606722"/>
                <a:gd name="connsiteX80" fmla="*/ 55272 w 607639"/>
                <a:gd name="connsiteY80" fmla="*/ 468794 h 606722"/>
                <a:gd name="connsiteX81" fmla="*/ 55272 w 607639"/>
                <a:gd name="connsiteY81" fmla="*/ 261992 h 606722"/>
                <a:gd name="connsiteX82" fmla="*/ 41387 w 607639"/>
                <a:gd name="connsiteY82" fmla="*/ 261992 h 606722"/>
                <a:gd name="connsiteX83" fmla="*/ 27592 w 607639"/>
                <a:gd name="connsiteY83" fmla="*/ 248217 h 606722"/>
                <a:gd name="connsiteX84" fmla="*/ 41387 w 607639"/>
                <a:gd name="connsiteY84" fmla="*/ 234442 h 606722"/>
                <a:gd name="connsiteX85" fmla="*/ 69068 w 607639"/>
                <a:gd name="connsiteY85" fmla="*/ 234442 h 606722"/>
                <a:gd name="connsiteX86" fmla="*/ 124251 w 607639"/>
                <a:gd name="connsiteY86" fmla="*/ 234442 h 606722"/>
                <a:gd name="connsiteX87" fmla="*/ 207115 w 607639"/>
                <a:gd name="connsiteY87" fmla="*/ 234442 h 606722"/>
                <a:gd name="connsiteX88" fmla="*/ 262387 w 607639"/>
                <a:gd name="connsiteY88" fmla="*/ 234442 h 606722"/>
                <a:gd name="connsiteX89" fmla="*/ 345252 w 607639"/>
                <a:gd name="connsiteY89" fmla="*/ 234442 h 606722"/>
                <a:gd name="connsiteX90" fmla="*/ 400435 w 607639"/>
                <a:gd name="connsiteY90" fmla="*/ 234442 h 606722"/>
                <a:gd name="connsiteX91" fmla="*/ 483299 w 607639"/>
                <a:gd name="connsiteY91" fmla="*/ 234442 h 606722"/>
                <a:gd name="connsiteX92" fmla="*/ 538571 w 607639"/>
                <a:gd name="connsiteY92" fmla="*/ 234442 h 606722"/>
                <a:gd name="connsiteX93" fmla="*/ 552367 w 607639"/>
                <a:gd name="connsiteY93" fmla="*/ 234442 h 606722"/>
                <a:gd name="connsiteX94" fmla="*/ 552367 w 607639"/>
                <a:gd name="connsiteY94" fmla="*/ 193028 h 606722"/>
                <a:gd name="connsiteX95" fmla="*/ 552367 w 607639"/>
                <a:gd name="connsiteY95" fmla="*/ 175076 h 606722"/>
                <a:gd name="connsiteX96" fmla="*/ 303775 w 607639"/>
                <a:gd name="connsiteY96" fmla="*/ 84072 h 606722"/>
                <a:gd name="connsiteX97" fmla="*/ 55272 w 607639"/>
                <a:gd name="connsiteY97" fmla="*/ 175076 h 606722"/>
                <a:gd name="connsiteX98" fmla="*/ 55272 w 607639"/>
                <a:gd name="connsiteY98" fmla="*/ 179253 h 606722"/>
                <a:gd name="connsiteX99" fmla="*/ 510979 w 607639"/>
                <a:gd name="connsiteY99" fmla="*/ 179253 h 606722"/>
                <a:gd name="connsiteX100" fmla="*/ 524775 w 607639"/>
                <a:gd name="connsiteY100" fmla="*/ 193028 h 606722"/>
                <a:gd name="connsiteX101" fmla="*/ 510979 w 607639"/>
                <a:gd name="connsiteY101" fmla="*/ 206803 h 606722"/>
                <a:gd name="connsiteX102" fmla="*/ 41387 w 607639"/>
                <a:gd name="connsiteY102" fmla="*/ 206803 h 606722"/>
                <a:gd name="connsiteX103" fmla="*/ 27592 w 607639"/>
                <a:gd name="connsiteY103" fmla="*/ 193028 h 606722"/>
                <a:gd name="connsiteX104" fmla="*/ 27592 w 607639"/>
                <a:gd name="connsiteY104" fmla="*/ 165478 h 606722"/>
                <a:gd name="connsiteX105" fmla="*/ 37293 w 607639"/>
                <a:gd name="connsiteY105" fmla="*/ 153036 h 606722"/>
                <a:gd name="connsiteX106" fmla="*/ 136712 w 607639"/>
                <a:gd name="connsiteY106" fmla="*/ 115799 h 606722"/>
                <a:gd name="connsiteX107" fmla="*/ 303775 w 607639"/>
                <a:gd name="connsiteY10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607639" h="606722">
                  <a:moveTo>
                    <a:pt x="497095" y="261992"/>
                  </a:moveTo>
                  <a:lnTo>
                    <a:pt x="497095" y="468794"/>
                  </a:lnTo>
                  <a:lnTo>
                    <a:pt x="524775" y="468794"/>
                  </a:lnTo>
                  <a:lnTo>
                    <a:pt x="524775" y="261992"/>
                  </a:lnTo>
                  <a:close/>
                  <a:moveTo>
                    <a:pt x="414320" y="261992"/>
                  </a:moveTo>
                  <a:lnTo>
                    <a:pt x="414320" y="468794"/>
                  </a:lnTo>
                  <a:lnTo>
                    <a:pt x="469503" y="468794"/>
                  </a:lnTo>
                  <a:lnTo>
                    <a:pt x="469503" y="261992"/>
                  </a:lnTo>
                  <a:close/>
                  <a:moveTo>
                    <a:pt x="359047" y="261992"/>
                  </a:moveTo>
                  <a:lnTo>
                    <a:pt x="359047" y="468794"/>
                  </a:lnTo>
                  <a:lnTo>
                    <a:pt x="386639" y="468794"/>
                  </a:lnTo>
                  <a:lnTo>
                    <a:pt x="386639" y="261992"/>
                  </a:lnTo>
                  <a:close/>
                  <a:moveTo>
                    <a:pt x="276183" y="261992"/>
                  </a:moveTo>
                  <a:lnTo>
                    <a:pt x="276183" y="468794"/>
                  </a:lnTo>
                  <a:lnTo>
                    <a:pt x="331456" y="468794"/>
                  </a:lnTo>
                  <a:lnTo>
                    <a:pt x="331456" y="261992"/>
                  </a:lnTo>
                  <a:close/>
                  <a:moveTo>
                    <a:pt x="220911" y="261992"/>
                  </a:moveTo>
                  <a:lnTo>
                    <a:pt x="220911" y="468794"/>
                  </a:lnTo>
                  <a:lnTo>
                    <a:pt x="248592" y="468794"/>
                  </a:lnTo>
                  <a:lnTo>
                    <a:pt x="248592" y="261992"/>
                  </a:lnTo>
                  <a:close/>
                  <a:moveTo>
                    <a:pt x="138136" y="261992"/>
                  </a:moveTo>
                  <a:lnTo>
                    <a:pt x="138136" y="468794"/>
                  </a:lnTo>
                  <a:lnTo>
                    <a:pt x="193319" y="468794"/>
                  </a:lnTo>
                  <a:lnTo>
                    <a:pt x="193319" y="261992"/>
                  </a:lnTo>
                  <a:close/>
                  <a:moveTo>
                    <a:pt x="82864" y="261992"/>
                  </a:moveTo>
                  <a:lnTo>
                    <a:pt x="82864" y="468794"/>
                  </a:lnTo>
                  <a:lnTo>
                    <a:pt x="110455" y="468794"/>
                  </a:lnTo>
                  <a:lnTo>
                    <a:pt x="110455" y="261992"/>
                  </a:lnTo>
                  <a:close/>
                  <a:moveTo>
                    <a:pt x="303820" y="110294"/>
                  </a:moveTo>
                  <a:cubicBezTo>
                    <a:pt x="319078" y="110294"/>
                    <a:pt x="331447" y="122647"/>
                    <a:pt x="331447" y="137885"/>
                  </a:cubicBezTo>
                  <a:cubicBezTo>
                    <a:pt x="331447" y="153123"/>
                    <a:pt x="319078" y="165476"/>
                    <a:pt x="303820" y="165476"/>
                  </a:cubicBezTo>
                  <a:cubicBezTo>
                    <a:pt x="288562" y="165476"/>
                    <a:pt x="276193" y="153123"/>
                    <a:pt x="276193" y="137885"/>
                  </a:cubicBezTo>
                  <a:cubicBezTo>
                    <a:pt x="276193" y="122647"/>
                    <a:pt x="288562" y="110294"/>
                    <a:pt x="303820" y="110294"/>
                  </a:cubicBezTo>
                  <a:close/>
                  <a:moveTo>
                    <a:pt x="303775" y="27550"/>
                  </a:moveTo>
                  <a:cubicBezTo>
                    <a:pt x="248592" y="27550"/>
                    <a:pt x="198838" y="57944"/>
                    <a:pt x="174005" y="103446"/>
                  </a:cubicBezTo>
                  <a:lnTo>
                    <a:pt x="299681" y="56522"/>
                  </a:lnTo>
                  <a:cubicBezTo>
                    <a:pt x="302440" y="55189"/>
                    <a:pt x="305199" y="55189"/>
                    <a:pt x="309293" y="55189"/>
                  </a:cubicBezTo>
                  <a:lnTo>
                    <a:pt x="434969" y="102024"/>
                  </a:lnTo>
                  <a:cubicBezTo>
                    <a:pt x="408712" y="57944"/>
                    <a:pt x="359047" y="27550"/>
                    <a:pt x="303775" y="27550"/>
                  </a:cubicBezTo>
                  <a:close/>
                  <a:moveTo>
                    <a:pt x="303775" y="0"/>
                  </a:moveTo>
                  <a:cubicBezTo>
                    <a:pt x="379786" y="0"/>
                    <a:pt x="446006" y="48257"/>
                    <a:pt x="470927" y="115799"/>
                  </a:cubicBezTo>
                  <a:lnTo>
                    <a:pt x="570346" y="153036"/>
                  </a:lnTo>
                  <a:cubicBezTo>
                    <a:pt x="575864" y="154458"/>
                    <a:pt x="579958" y="159968"/>
                    <a:pt x="579958" y="165478"/>
                  </a:cubicBezTo>
                  <a:lnTo>
                    <a:pt x="579958" y="193028"/>
                  </a:lnTo>
                  <a:lnTo>
                    <a:pt x="579958" y="248217"/>
                  </a:lnTo>
                  <a:cubicBezTo>
                    <a:pt x="579958" y="256482"/>
                    <a:pt x="574440" y="261992"/>
                    <a:pt x="566163" y="261992"/>
                  </a:cubicBezTo>
                  <a:lnTo>
                    <a:pt x="552367" y="261992"/>
                  </a:lnTo>
                  <a:lnTo>
                    <a:pt x="552367" y="468794"/>
                  </a:lnTo>
                  <a:lnTo>
                    <a:pt x="566163" y="468794"/>
                  </a:lnTo>
                  <a:cubicBezTo>
                    <a:pt x="574440" y="468794"/>
                    <a:pt x="579958" y="474304"/>
                    <a:pt x="579958" y="482569"/>
                  </a:cubicBezTo>
                  <a:cubicBezTo>
                    <a:pt x="579958" y="490834"/>
                    <a:pt x="574440" y="496344"/>
                    <a:pt x="566163" y="496344"/>
                  </a:cubicBezTo>
                  <a:lnTo>
                    <a:pt x="538571" y="496344"/>
                  </a:lnTo>
                  <a:lnTo>
                    <a:pt x="483299" y="496344"/>
                  </a:lnTo>
                  <a:lnTo>
                    <a:pt x="400435" y="496344"/>
                  </a:lnTo>
                  <a:lnTo>
                    <a:pt x="345252" y="496344"/>
                  </a:lnTo>
                  <a:lnTo>
                    <a:pt x="262387" y="496344"/>
                  </a:lnTo>
                  <a:lnTo>
                    <a:pt x="207115" y="496344"/>
                  </a:lnTo>
                  <a:lnTo>
                    <a:pt x="124251" y="496344"/>
                  </a:lnTo>
                  <a:lnTo>
                    <a:pt x="69068" y="496344"/>
                  </a:lnTo>
                  <a:lnTo>
                    <a:pt x="55272" y="496344"/>
                  </a:lnTo>
                  <a:lnTo>
                    <a:pt x="55272" y="537758"/>
                  </a:lnTo>
                  <a:cubicBezTo>
                    <a:pt x="55272" y="546023"/>
                    <a:pt x="49754" y="551533"/>
                    <a:pt x="41387" y="551533"/>
                  </a:cubicBezTo>
                  <a:lnTo>
                    <a:pt x="27592" y="551533"/>
                  </a:lnTo>
                  <a:lnTo>
                    <a:pt x="27592" y="579083"/>
                  </a:lnTo>
                  <a:lnTo>
                    <a:pt x="579958" y="579083"/>
                  </a:lnTo>
                  <a:lnTo>
                    <a:pt x="579958" y="551533"/>
                  </a:lnTo>
                  <a:lnTo>
                    <a:pt x="96660" y="551533"/>
                  </a:lnTo>
                  <a:cubicBezTo>
                    <a:pt x="88382" y="551533"/>
                    <a:pt x="82864" y="546023"/>
                    <a:pt x="82864" y="537758"/>
                  </a:cubicBezTo>
                  <a:cubicBezTo>
                    <a:pt x="82864" y="529493"/>
                    <a:pt x="88382" y="523983"/>
                    <a:pt x="96660" y="523983"/>
                  </a:cubicBezTo>
                  <a:lnTo>
                    <a:pt x="593843" y="523983"/>
                  </a:lnTo>
                  <a:cubicBezTo>
                    <a:pt x="602121" y="523983"/>
                    <a:pt x="607639" y="529493"/>
                    <a:pt x="607639" y="537758"/>
                  </a:cubicBezTo>
                  <a:lnTo>
                    <a:pt x="607639" y="592947"/>
                  </a:lnTo>
                  <a:cubicBezTo>
                    <a:pt x="607639" y="601212"/>
                    <a:pt x="602121" y="606722"/>
                    <a:pt x="593843" y="606722"/>
                  </a:cubicBezTo>
                  <a:lnTo>
                    <a:pt x="13796" y="606722"/>
                  </a:lnTo>
                  <a:cubicBezTo>
                    <a:pt x="5518" y="606722"/>
                    <a:pt x="0" y="601212"/>
                    <a:pt x="0" y="592947"/>
                  </a:cubicBezTo>
                  <a:lnTo>
                    <a:pt x="0" y="537758"/>
                  </a:lnTo>
                  <a:cubicBezTo>
                    <a:pt x="0" y="529493"/>
                    <a:pt x="5518" y="523983"/>
                    <a:pt x="13796" y="523983"/>
                  </a:cubicBezTo>
                  <a:lnTo>
                    <a:pt x="27592" y="523983"/>
                  </a:lnTo>
                  <a:lnTo>
                    <a:pt x="27592" y="482569"/>
                  </a:lnTo>
                  <a:cubicBezTo>
                    <a:pt x="27592" y="474304"/>
                    <a:pt x="33110" y="468794"/>
                    <a:pt x="41387" y="468794"/>
                  </a:cubicBezTo>
                  <a:lnTo>
                    <a:pt x="55272" y="468794"/>
                  </a:lnTo>
                  <a:lnTo>
                    <a:pt x="55272" y="261992"/>
                  </a:lnTo>
                  <a:lnTo>
                    <a:pt x="41387" y="261992"/>
                  </a:lnTo>
                  <a:cubicBezTo>
                    <a:pt x="33110" y="261992"/>
                    <a:pt x="27592" y="256482"/>
                    <a:pt x="27592" y="248217"/>
                  </a:cubicBezTo>
                  <a:cubicBezTo>
                    <a:pt x="27592" y="239952"/>
                    <a:pt x="33110" y="234442"/>
                    <a:pt x="41387" y="234442"/>
                  </a:cubicBezTo>
                  <a:lnTo>
                    <a:pt x="69068" y="234442"/>
                  </a:lnTo>
                  <a:lnTo>
                    <a:pt x="124251" y="234442"/>
                  </a:lnTo>
                  <a:lnTo>
                    <a:pt x="207115" y="234442"/>
                  </a:lnTo>
                  <a:lnTo>
                    <a:pt x="262387" y="234442"/>
                  </a:lnTo>
                  <a:lnTo>
                    <a:pt x="345252" y="234442"/>
                  </a:lnTo>
                  <a:lnTo>
                    <a:pt x="400435" y="234442"/>
                  </a:lnTo>
                  <a:lnTo>
                    <a:pt x="483299" y="234442"/>
                  </a:lnTo>
                  <a:lnTo>
                    <a:pt x="538571" y="234442"/>
                  </a:lnTo>
                  <a:lnTo>
                    <a:pt x="552367" y="234442"/>
                  </a:lnTo>
                  <a:lnTo>
                    <a:pt x="552367" y="193028"/>
                  </a:lnTo>
                  <a:lnTo>
                    <a:pt x="552367" y="175076"/>
                  </a:lnTo>
                  <a:lnTo>
                    <a:pt x="303775" y="84072"/>
                  </a:lnTo>
                  <a:lnTo>
                    <a:pt x="55272" y="175076"/>
                  </a:lnTo>
                  <a:lnTo>
                    <a:pt x="55272" y="179253"/>
                  </a:lnTo>
                  <a:lnTo>
                    <a:pt x="510979" y="179253"/>
                  </a:lnTo>
                  <a:cubicBezTo>
                    <a:pt x="519257" y="179253"/>
                    <a:pt x="524775" y="184763"/>
                    <a:pt x="524775" y="193028"/>
                  </a:cubicBezTo>
                  <a:cubicBezTo>
                    <a:pt x="524775" y="201293"/>
                    <a:pt x="519257" y="206803"/>
                    <a:pt x="510979" y="206803"/>
                  </a:cubicBezTo>
                  <a:lnTo>
                    <a:pt x="41387" y="206803"/>
                  </a:lnTo>
                  <a:cubicBezTo>
                    <a:pt x="33110" y="206803"/>
                    <a:pt x="27592" y="201293"/>
                    <a:pt x="27592" y="193028"/>
                  </a:cubicBezTo>
                  <a:lnTo>
                    <a:pt x="27592" y="165478"/>
                  </a:lnTo>
                  <a:cubicBezTo>
                    <a:pt x="27592" y="159968"/>
                    <a:pt x="31775" y="154458"/>
                    <a:pt x="37293" y="153036"/>
                  </a:cubicBezTo>
                  <a:lnTo>
                    <a:pt x="136712" y="115799"/>
                  </a:lnTo>
                  <a:cubicBezTo>
                    <a:pt x="161545" y="48257"/>
                    <a:pt x="227853" y="0"/>
                    <a:pt x="3037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2585939" y="1504091"/>
            <a:ext cx="125425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109078" y="2146522"/>
            <a:ext cx="125425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976174" y="3722833"/>
            <a:ext cx="125425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5912257" y="1165727"/>
            <a:ext cx="125425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7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02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76997" y="-3152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完成情况</a:t>
            </a:r>
            <a:endParaRPr kumimoji="1" lang="zh-CN" altLang="en-US" sz="10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08734" y="-6305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completion</a:t>
            </a:r>
          </a:p>
        </p:txBody>
      </p:sp>
      <p:sp>
        <p:nvSpPr>
          <p:cNvPr id="6" name="Shape 21345"/>
          <p:cNvSpPr/>
          <p:nvPr/>
        </p:nvSpPr>
        <p:spPr>
          <a:xfrm>
            <a:off x="5311362" y="2499108"/>
            <a:ext cx="2123386" cy="0"/>
          </a:xfrm>
          <a:prstGeom prst="line">
            <a:avLst/>
          </a:prstGeom>
          <a:ln w="19050" cmpd="sng">
            <a:solidFill>
              <a:srgbClr val="C7C7C7"/>
            </a:solidFill>
            <a:prstDash val="sysDot"/>
            <a:miter/>
          </a:ln>
        </p:spPr>
        <p:txBody>
          <a:bodyPr lIns="45720" tIns="45720" rIns="45720" bIns="45720"/>
          <a:lstStyle/>
          <a:p>
            <a:pPr defTabSz="128905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3200"/>
          </a:p>
        </p:txBody>
      </p:sp>
      <p:sp>
        <p:nvSpPr>
          <p:cNvPr id="7" name="Shape 21346"/>
          <p:cNvSpPr/>
          <p:nvPr/>
        </p:nvSpPr>
        <p:spPr>
          <a:xfrm>
            <a:off x="5311362" y="4029984"/>
            <a:ext cx="2123386" cy="0"/>
          </a:xfrm>
          <a:prstGeom prst="line">
            <a:avLst/>
          </a:prstGeom>
          <a:ln w="19050" cmpd="sng">
            <a:solidFill>
              <a:srgbClr val="C7C7C7"/>
            </a:solidFill>
            <a:prstDash val="sysDot"/>
            <a:miter/>
          </a:ln>
        </p:spPr>
        <p:txBody>
          <a:bodyPr lIns="45720" tIns="45720" rIns="45720" bIns="45720"/>
          <a:lstStyle/>
          <a:p>
            <a:pPr defTabSz="128905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3200"/>
          </a:p>
        </p:txBody>
      </p:sp>
      <p:sp>
        <p:nvSpPr>
          <p:cNvPr id="8" name="Shape 21347"/>
          <p:cNvSpPr/>
          <p:nvPr/>
        </p:nvSpPr>
        <p:spPr>
          <a:xfrm>
            <a:off x="1757932" y="4436583"/>
            <a:ext cx="2123387" cy="0"/>
          </a:xfrm>
          <a:prstGeom prst="line">
            <a:avLst/>
          </a:prstGeom>
          <a:ln w="19050" cmpd="sng">
            <a:solidFill>
              <a:srgbClr val="C7C7C7"/>
            </a:solidFill>
            <a:prstDash val="sysDot"/>
            <a:miter/>
          </a:ln>
        </p:spPr>
        <p:txBody>
          <a:bodyPr lIns="45720" tIns="45720" rIns="45720" bIns="45720"/>
          <a:lstStyle/>
          <a:p>
            <a:pPr defTabSz="128905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3200"/>
          </a:p>
        </p:txBody>
      </p:sp>
      <p:sp>
        <p:nvSpPr>
          <p:cNvPr id="9" name="Shape 21348"/>
          <p:cNvSpPr/>
          <p:nvPr/>
        </p:nvSpPr>
        <p:spPr>
          <a:xfrm>
            <a:off x="1698842" y="3279725"/>
            <a:ext cx="2123387" cy="0"/>
          </a:xfrm>
          <a:prstGeom prst="line">
            <a:avLst/>
          </a:prstGeom>
          <a:ln w="19050" cmpd="sng">
            <a:solidFill>
              <a:srgbClr val="C7C7C7"/>
            </a:solidFill>
            <a:prstDash val="sysDot"/>
            <a:miter/>
          </a:ln>
        </p:spPr>
        <p:txBody>
          <a:bodyPr lIns="45720" tIns="45720" rIns="45720" bIns="45720"/>
          <a:lstStyle/>
          <a:p>
            <a:pPr defTabSz="128905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3200"/>
          </a:p>
        </p:txBody>
      </p:sp>
      <p:pic>
        <p:nvPicPr>
          <p:cNvPr id="10" name="image7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4670555" y="3951828"/>
            <a:ext cx="243609" cy="24401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grpSp>
        <p:nvGrpSpPr>
          <p:cNvPr id="11" name="Group 21352"/>
          <p:cNvGrpSpPr/>
          <p:nvPr/>
        </p:nvGrpSpPr>
        <p:grpSpPr>
          <a:xfrm>
            <a:off x="3913742" y="1348072"/>
            <a:ext cx="850728" cy="734648"/>
            <a:chOff x="0" y="0"/>
            <a:chExt cx="2268608" cy="1959060"/>
          </a:xfrm>
        </p:grpSpPr>
        <p:sp>
          <p:nvSpPr>
            <p:cNvPr id="12" name="Shape 21350"/>
            <p:cNvSpPr/>
            <p:nvPr/>
          </p:nvSpPr>
          <p:spPr>
            <a:xfrm>
              <a:off x="0" y="0"/>
              <a:ext cx="2268609" cy="195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95" y="0"/>
                  </a:moveTo>
                  <a:lnTo>
                    <a:pt x="16205" y="0"/>
                  </a:lnTo>
                  <a:lnTo>
                    <a:pt x="21600" y="10788"/>
                  </a:lnTo>
                  <a:lnTo>
                    <a:pt x="16205" y="21600"/>
                  </a:lnTo>
                  <a:lnTo>
                    <a:pt x="5395" y="21600"/>
                  </a:lnTo>
                  <a:lnTo>
                    <a:pt x="0" y="10788"/>
                  </a:lnTo>
                  <a:lnTo>
                    <a:pt x="5395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190500" dist="8455" dir="5400000" rotWithShape="0">
                <a:srgbClr val="000000"/>
              </a:outerShdw>
            </a:effectLst>
          </p:spPr>
          <p:txBody>
            <a:bodyPr wrap="square" lIns="121919" tIns="121919" rIns="121919" bIns="121919" numCol="1" anchor="t">
              <a:noAutofit/>
            </a:bodyPr>
            <a:lstStyle/>
            <a:p>
              <a:pPr defTabSz="257175">
                <a:defRPr sz="5600">
                  <a:latin typeface="Gill Sans"/>
                  <a:ea typeface="Gill Sans"/>
                  <a:cs typeface="Gill Sans"/>
                  <a:sym typeface="Gill Sans"/>
                </a:defRPr>
              </a:pPr>
              <a:endParaRPr sz="5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Shape 21351"/>
            <p:cNvSpPr/>
            <p:nvPr/>
          </p:nvSpPr>
          <p:spPr>
            <a:xfrm>
              <a:off x="140566" y="119750"/>
              <a:ext cx="1991718" cy="171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8" y="0"/>
                  </a:moveTo>
                  <a:lnTo>
                    <a:pt x="16192" y="0"/>
                  </a:lnTo>
                  <a:lnTo>
                    <a:pt x="21600" y="10781"/>
                  </a:lnTo>
                  <a:lnTo>
                    <a:pt x="16192" y="21600"/>
                  </a:lnTo>
                  <a:lnTo>
                    <a:pt x="5408" y="21600"/>
                  </a:lnTo>
                  <a:lnTo>
                    <a:pt x="0" y="10781"/>
                  </a:lnTo>
                  <a:lnTo>
                    <a:pt x="5408" y="0"/>
                  </a:lnTo>
                  <a:close/>
                </a:path>
              </a:pathLst>
            </a:custGeom>
            <a:solidFill>
              <a:srgbClr val="0D0D0D"/>
            </a:solidFill>
            <a:ln w="12700" cap="flat">
              <a:noFill/>
              <a:miter lim="400000"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defTabSz="257175">
                <a:defRPr sz="5600">
                  <a:latin typeface="Gill Sans"/>
                  <a:ea typeface="Gill Sans"/>
                  <a:cs typeface="Gill Sans"/>
                  <a:sym typeface="Gill Sans"/>
                </a:defRPr>
              </a:pPr>
              <a:endParaRPr sz="5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Group 21361"/>
          <p:cNvGrpSpPr/>
          <p:nvPr/>
        </p:nvGrpSpPr>
        <p:grpSpPr>
          <a:xfrm>
            <a:off x="4366949" y="2135035"/>
            <a:ext cx="850728" cy="734648"/>
            <a:chOff x="0" y="0"/>
            <a:chExt cx="2268608" cy="1959060"/>
          </a:xfrm>
        </p:grpSpPr>
        <p:sp>
          <p:nvSpPr>
            <p:cNvPr id="15" name="Shape 21359"/>
            <p:cNvSpPr/>
            <p:nvPr/>
          </p:nvSpPr>
          <p:spPr>
            <a:xfrm>
              <a:off x="0" y="0"/>
              <a:ext cx="2268609" cy="195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95" y="0"/>
                  </a:moveTo>
                  <a:lnTo>
                    <a:pt x="16205" y="0"/>
                  </a:lnTo>
                  <a:lnTo>
                    <a:pt x="21600" y="10788"/>
                  </a:lnTo>
                  <a:lnTo>
                    <a:pt x="16205" y="21600"/>
                  </a:lnTo>
                  <a:lnTo>
                    <a:pt x="5395" y="21600"/>
                  </a:lnTo>
                  <a:lnTo>
                    <a:pt x="0" y="10788"/>
                  </a:lnTo>
                  <a:lnTo>
                    <a:pt x="5395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190500" dist="8455" dir="5400000" rotWithShape="0">
                <a:srgbClr val="000000"/>
              </a:outerShdw>
            </a:effectLst>
          </p:spPr>
          <p:txBody>
            <a:bodyPr wrap="square" lIns="121919" tIns="121919" rIns="121919" bIns="121919" numCol="1" anchor="t">
              <a:noAutofit/>
            </a:bodyPr>
            <a:lstStyle/>
            <a:p>
              <a:pPr defTabSz="257175">
                <a:defRPr sz="5600">
                  <a:latin typeface="Gill Sans"/>
                  <a:ea typeface="Gill Sans"/>
                  <a:cs typeface="Gill Sans"/>
                  <a:sym typeface="Gill Sans"/>
                </a:defRPr>
              </a:pPr>
              <a:endParaRPr sz="5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Shape 21360"/>
            <p:cNvSpPr/>
            <p:nvPr/>
          </p:nvSpPr>
          <p:spPr>
            <a:xfrm>
              <a:off x="140566" y="119750"/>
              <a:ext cx="1991718" cy="171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8" y="0"/>
                  </a:moveTo>
                  <a:lnTo>
                    <a:pt x="16192" y="0"/>
                  </a:lnTo>
                  <a:lnTo>
                    <a:pt x="21600" y="10781"/>
                  </a:lnTo>
                  <a:lnTo>
                    <a:pt x="16192" y="21600"/>
                  </a:lnTo>
                  <a:lnTo>
                    <a:pt x="5408" y="21600"/>
                  </a:lnTo>
                  <a:lnTo>
                    <a:pt x="0" y="10781"/>
                  </a:lnTo>
                  <a:lnTo>
                    <a:pt x="5408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defTabSz="257175">
                <a:defRPr sz="5600">
                  <a:latin typeface="Gill Sans"/>
                  <a:ea typeface="Gill Sans"/>
                  <a:cs typeface="Gill Sans"/>
                  <a:sym typeface="Gill Sans"/>
                </a:defRPr>
              </a:pPr>
              <a:endParaRPr sz="5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Group 21364"/>
          <p:cNvGrpSpPr/>
          <p:nvPr/>
        </p:nvGrpSpPr>
        <p:grpSpPr>
          <a:xfrm>
            <a:off x="3910229" y="2907945"/>
            <a:ext cx="850728" cy="734648"/>
            <a:chOff x="0" y="0"/>
            <a:chExt cx="2268608" cy="1959060"/>
          </a:xfrm>
        </p:grpSpPr>
        <p:sp>
          <p:nvSpPr>
            <p:cNvPr id="18" name="Shape 21362"/>
            <p:cNvSpPr/>
            <p:nvPr/>
          </p:nvSpPr>
          <p:spPr>
            <a:xfrm>
              <a:off x="0" y="0"/>
              <a:ext cx="2268609" cy="195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95" y="0"/>
                  </a:moveTo>
                  <a:lnTo>
                    <a:pt x="16205" y="0"/>
                  </a:lnTo>
                  <a:lnTo>
                    <a:pt x="21600" y="10788"/>
                  </a:lnTo>
                  <a:lnTo>
                    <a:pt x="16205" y="21600"/>
                  </a:lnTo>
                  <a:lnTo>
                    <a:pt x="5395" y="21600"/>
                  </a:lnTo>
                  <a:lnTo>
                    <a:pt x="0" y="10788"/>
                  </a:lnTo>
                  <a:lnTo>
                    <a:pt x="5395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190500" dist="8455" dir="5400000" rotWithShape="0">
                <a:srgbClr val="000000"/>
              </a:outerShdw>
            </a:effectLst>
          </p:spPr>
          <p:txBody>
            <a:bodyPr wrap="square" lIns="121919" tIns="121919" rIns="121919" bIns="121919" numCol="1" anchor="t">
              <a:noAutofit/>
            </a:bodyPr>
            <a:lstStyle/>
            <a:p>
              <a:pPr defTabSz="257175">
                <a:defRPr sz="5600">
                  <a:latin typeface="Gill Sans"/>
                  <a:ea typeface="Gill Sans"/>
                  <a:cs typeface="Gill Sans"/>
                  <a:sym typeface="Gill Sans"/>
                </a:defRPr>
              </a:pPr>
              <a:endParaRPr sz="5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Shape 21363"/>
            <p:cNvSpPr/>
            <p:nvPr/>
          </p:nvSpPr>
          <p:spPr>
            <a:xfrm>
              <a:off x="140566" y="119750"/>
              <a:ext cx="1991718" cy="171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8" y="0"/>
                  </a:moveTo>
                  <a:lnTo>
                    <a:pt x="16192" y="0"/>
                  </a:lnTo>
                  <a:lnTo>
                    <a:pt x="21600" y="10781"/>
                  </a:lnTo>
                  <a:lnTo>
                    <a:pt x="16192" y="21600"/>
                  </a:lnTo>
                  <a:lnTo>
                    <a:pt x="5408" y="21600"/>
                  </a:lnTo>
                  <a:lnTo>
                    <a:pt x="0" y="10781"/>
                  </a:lnTo>
                  <a:lnTo>
                    <a:pt x="5408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defTabSz="257175">
                <a:defRPr sz="5600">
                  <a:latin typeface="Gill Sans"/>
                  <a:ea typeface="Gill Sans"/>
                  <a:cs typeface="Gill Sans"/>
                  <a:sym typeface="Gill Sans"/>
                </a:defRPr>
              </a:pPr>
              <a:endParaRPr sz="5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Group 21367"/>
          <p:cNvGrpSpPr/>
          <p:nvPr/>
        </p:nvGrpSpPr>
        <p:grpSpPr>
          <a:xfrm>
            <a:off x="4359921" y="3701935"/>
            <a:ext cx="850728" cy="734648"/>
            <a:chOff x="0" y="0"/>
            <a:chExt cx="2268608" cy="1959060"/>
          </a:xfrm>
        </p:grpSpPr>
        <p:sp>
          <p:nvSpPr>
            <p:cNvPr id="21" name="Shape 21365"/>
            <p:cNvSpPr/>
            <p:nvPr/>
          </p:nvSpPr>
          <p:spPr>
            <a:xfrm>
              <a:off x="0" y="0"/>
              <a:ext cx="2268609" cy="195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95" y="0"/>
                  </a:moveTo>
                  <a:lnTo>
                    <a:pt x="16205" y="0"/>
                  </a:lnTo>
                  <a:lnTo>
                    <a:pt x="21600" y="10788"/>
                  </a:lnTo>
                  <a:lnTo>
                    <a:pt x="16205" y="21600"/>
                  </a:lnTo>
                  <a:lnTo>
                    <a:pt x="5395" y="21600"/>
                  </a:lnTo>
                  <a:lnTo>
                    <a:pt x="0" y="10788"/>
                  </a:lnTo>
                  <a:lnTo>
                    <a:pt x="5395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190500" dist="8455" dir="5400000" rotWithShape="0">
                <a:srgbClr val="000000"/>
              </a:outerShdw>
            </a:effectLst>
          </p:spPr>
          <p:txBody>
            <a:bodyPr wrap="square" lIns="121919" tIns="121919" rIns="121919" bIns="121919" numCol="1" anchor="t">
              <a:noAutofit/>
            </a:bodyPr>
            <a:lstStyle/>
            <a:p>
              <a:pPr defTabSz="257175">
                <a:defRPr sz="5600">
                  <a:latin typeface="Gill Sans"/>
                  <a:ea typeface="Gill Sans"/>
                  <a:cs typeface="Gill Sans"/>
                  <a:sym typeface="Gill Sans"/>
                </a:defRPr>
              </a:pPr>
              <a:endParaRPr sz="5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Shape 21366"/>
            <p:cNvSpPr/>
            <p:nvPr/>
          </p:nvSpPr>
          <p:spPr>
            <a:xfrm>
              <a:off x="140566" y="119750"/>
              <a:ext cx="1991718" cy="171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8" y="0"/>
                  </a:moveTo>
                  <a:lnTo>
                    <a:pt x="16192" y="0"/>
                  </a:lnTo>
                  <a:lnTo>
                    <a:pt x="21600" y="10781"/>
                  </a:lnTo>
                  <a:lnTo>
                    <a:pt x="16192" y="21600"/>
                  </a:lnTo>
                  <a:lnTo>
                    <a:pt x="5408" y="21600"/>
                  </a:lnTo>
                  <a:lnTo>
                    <a:pt x="0" y="10781"/>
                  </a:lnTo>
                  <a:lnTo>
                    <a:pt x="5408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defTabSz="257175">
                <a:defRPr sz="5600">
                  <a:latin typeface="Gill Sans"/>
                  <a:ea typeface="Gill Sans"/>
                  <a:cs typeface="Gill Sans"/>
                  <a:sym typeface="Gill Sans"/>
                </a:defRPr>
              </a:pPr>
              <a:endParaRPr sz="5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Group 21373"/>
          <p:cNvGrpSpPr/>
          <p:nvPr/>
        </p:nvGrpSpPr>
        <p:grpSpPr>
          <a:xfrm>
            <a:off x="5549303" y="1594173"/>
            <a:ext cx="434807" cy="434809"/>
            <a:chOff x="0" y="291568"/>
            <a:chExt cx="733425" cy="733426"/>
          </a:xfrm>
        </p:grpSpPr>
        <p:sp>
          <p:nvSpPr>
            <p:cNvPr id="25" name="Shape 21371"/>
            <p:cNvSpPr/>
            <p:nvPr/>
          </p:nvSpPr>
          <p:spPr>
            <a:xfrm>
              <a:off x="0" y="291568"/>
              <a:ext cx="733425" cy="73342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</a:defRPr>
              </a:pPr>
              <a:endParaRPr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Shape 21372"/>
            <p:cNvSpPr/>
            <p:nvPr/>
          </p:nvSpPr>
          <p:spPr>
            <a:xfrm>
              <a:off x="121293" y="445731"/>
              <a:ext cx="528048" cy="4251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>
              <a:lvl1pPr defTabSz="914400">
                <a:defRPr sz="2200">
                  <a:solidFill>
                    <a:srgbClr val="FFFFFF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</a:p>
          </p:txBody>
        </p:sp>
      </p:grpSp>
      <p:sp>
        <p:nvSpPr>
          <p:cNvPr id="29" name="Shape 21374"/>
          <p:cNvSpPr/>
          <p:nvPr/>
        </p:nvSpPr>
        <p:spPr>
          <a:xfrm>
            <a:off x="4112880" y="1541562"/>
            <a:ext cx="457420" cy="313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6831" y="19562"/>
                </a:moveTo>
                <a:cubicBezTo>
                  <a:pt x="15007" y="19562"/>
                  <a:pt x="13512" y="17389"/>
                  <a:pt x="13512" y="14738"/>
                </a:cubicBezTo>
                <a:cubicBezTo>
                  <a:pt x="13512" y="12769"/>
                  <a:pt x="14306" y="11072"/>
                  <a:pt x="15475" y="10324"/>
                </a:cubicBezTo>
                <a:lnTo>
                  <a:pt x="15943" y="13923"/>
                </a:lnTo>
                <a:cubicBezTo>
                  <a:pt x="15850" y="14196"/>
                  <a:pt x="15802" y="14467"/>
                  <a:pt x="15802" y="14738"/>
                </a:cubicBezTo>
                <a:cubicBezTo>
                  <a:pt x="15802" y="15621"/>
                  <a:pt x="16270" y="16300"/>
                  <a:pt x="16877" y="16300"/>
                </a:cubicBezTo>
                <a:cubicBezTo>
                  <a:pt x="17486" y="16300"/>
                  <a:pt x="17953" y="15621"/>
                  <a:pt x="17953" y="14738"/>
                </a:cubicBezTo>
                <a:cubicBezTo>
                  <a:pt x="17953" y="14059"/>
                  <a:pt x="17671" y="13519"/>
                  <a:pt x="17300" y="13314"/>
                </a:cubicBezTo>
                <a:lnTo>
                  <a:pt x="16877" y="9916"/>
                </a:lnTo>
                <a:cubicBezTo>
                  <a:pt x="18702" y="9916"/>
                  <a:pt x="20197" y="12090"/>
                  <a:pt x="20197" y="14738"/>
                </a:cubicBezTo>
                <a:cubicBezTo>
                  <a:pt x="20197" y="17389"/>
                  <a:pt x="18702" y="19562"/>
                  <a:pt x="16831" y="19562"/>
                </a:cubicBezTo>
                <a:cubicBezTo>
                  <a:pt x="16831" y="19562"/>
                  <a:pt x="16831" y="19562"/>
                  <a:pt x="16831" y="19562"/>
                </a:cubicBezTo>
                <a:close/>
                <a:moveTo>
                  <a:pt x="8087" y="14673"/>
                </a:moveTo>
                <a:cubicBezTo>
                  <a:pt x="8087" y="17321"/>
                  <a:pt x="6592" y="19495"/>
                  <a:pt x="4769" y="19495"/>
                </a:cubicBezTo>
                <a:cubicBezTo>
                  <a:pt x="2944" y="19495"/>
                  <a:pt x="1401" y="17389"/>
                  <a:pt x="1401" y="14673"/>
                </a:cubicBezTo>
                <a:cubicBezTo>
                  <a:pt x="1401" y="11954"/>
                  <a:pt x="2898" y="9849"/>
                  <a:pt x="4720" y="9849"/>
                </a:cubicBezTo>
                <a:lnTo>
                  <a:pt x="4814" y="9849"/>
                </a:lnTo>
                <a:lnTo>
                  <a:pt x="4255" y="13314"/>
                </a:lnTo>
                <a:cubicBezTo>
                  <a:pt x="3881" y="13585"/>
                  <a:pt x="3645" y="14128"/>
                  <a:pt x="3645" y="14738"/>
                </a:cubicBezTo>
                <a:cubicBezTo>
                  <a:pt x="3645" y="15621"/>
                  <a:pt x="4113" y="16300"/>
                  <a:pt x="4720" y="16300"/>
                </a:cubicBezTo>
                <a:cubicBezTo>
                  <a:pt x="5330" y="16300"/>
                  <a:pt x="5798" y="15621"/>
                  <a:pt x="5798" y="14738"/>
                </a:cubicBezTo>
                <a:cubicBezTo>
                  <a:pt x="5798" y="14401"/>
                  <a:pt x="5705" y="14059"/>
                  <a:pt x="5612" y="13857"/>
                </a:cubicBezTo>
                <a:lnTo>
                  <a:pt x="6218" y="10391"/>
                </a:lnTo>
                <a:cubicBezTo>
                  <a:pt x="7293" y="11141"/>
                  <a:pt x="8087" y="12769"/>
                  <a:pt x="8087" y="14673"/>
                </a:cubicBezTo>
                <a:cubicBezTo>
                  <a:pt x="8087" y="14673"/>
                  <a:pt x="8087" y="14673"/>
                  <a:pt x="8087" y="14673"/>
                </a:cubicBezTo>
                <a:close/>
                <a:moveTo>
                  <a:pt x="16831" y="7810"/>
                </a:moveTo>
                <a:lnTo>
                  <a:pt x="16550" y="7810"/>
                </a:lnTo>
                <a:lnTo>
                  <a:pt x="16224" y="5161"/>
                </a:lnTo>
                <a:lnTo>
                  <a:pt x="16224" y="2171"/>
                </a:lnTo>
                <a:cubicBezTo>
                  <a:pt x="16224" y="1018"/>
                  <a:pt x="15570" y="0"/>
                  <a:pt x="14726" y="0"/>
                </a:cubicBezTo>
                <a:lnTo>
                  <a:pt x="14352" y="0"/>
                </a:lnTo>
                <a:cubicBezTo>
                  <a:pt x="13981" y="0"/>
                  <a:pt x="13651" y="474"/>
                  <a:pt x="13651" y="1018"/>
                </a:cubicBezTo>
                <a:cubicBezTo>
                  <a:pt x="13651" y="1563"/>
                  <a:pt x="13981" y="2036"/>
                  <a:pt x="14352" y="2036"/>
                </a:cubicBezTo>
                <a:lnTo>
                  <a:pt x="14726" y="2036"/>
                </a:lnTo>
                <a:cubicBezTo>
                  <a:pt x="14775" y="2036"/>
                  <a:pt x="14820" y="2106"/>
                  <a:pt x="14820" y="2171"/>
                </a:cubicBezTo>
                <a:lnTo>
                  <a:pt x="14820" y="4756"/>
                </a:lnTo>
                <a:lnTo>
                  <a:pt x="7152" y="4756"/>
                </a:lnTo>
                <a:lnTo>
                  <a:pt x="7388" y="3396"/>
                </a:lnTo>
                <a:lnTo>
                  <a:pt x="9444" y="3396"/>
                </a:lnTo>
                <a:cubicBezTo>
                  <a:pt x="9958" y="3396"/>
                  <a:pt x="10380" y="2787"/>
                  <a:pt x="10380" y="2036"/>
                </a:cubicBezTo>
                <a:cubicBezTo>
                  <a:pt x="10380" y="1291"/>
                  <a:pt x="9958" y="680"/>
                  <a:pt x="9444" y="680"/>
                </a:cubicBezTo>
                <a:lnTo>
                  <a:pt x="4300" y="680"/>
                </a:lnTo>
                <a:cubicBezTo>
                  <a:pt x="3786" y="680"/>
                  <a:pt x="3367" y="1291"/>
                  <a:pt x="3367" y="2036"/>
                </a:cubicBezTo>
                <a:cubicBezTo>
                  <a:pt x="3367" y="2787"/>
                  <a:pt x="3786" y="3396"/>
                  <a:pt x="4300" y="3396"/>
                </a:cubicBezTo>
                <a:lnTo>
                  <a:pt x="5890" y="3396"/>
                </a:lnTo>
                <a:lnTo>
                  <a:pt x="5189" y="7881"/>
                </a:lnTo>
                <a:lnTo>
                  <a:pt x="4720" y="7881"/>
                </a:lnTo>
                <a:cubicBezTo>
                  <a:pt x="2105" y="7810"/>
                  <a:pt x="0" y="10936"/>
                  <a:pt x="0" y="14673"/>
                </a:cubicBezTo>
                <a:cubicBezTo>
                  <a:pt x="0" y="18408"/>
                  <a:pt x="2105" y="21532"/>
                  <a:pt x="4720" y="21532"/>
                </a:cubicBezTo>
                <a:cubicBezTo>
                  <a:pt x="7340" y="21600"/>
                  <a:pt x="9444" y="18477"/>
                  <a:pt x="9444" y="14673"/>
                </a:cubicBezTo>
                <a:cubicBezTo>
                  <a:pt x="9444" y="11820"/>
                  <a:pt x="8227" y="9374"/>
                  <a:pt x="6545" y="8289"/>
                </a:cubicBezTo>
                <a:lnTo>
                  <a:pt x="6825" y="6727"/>
                </a:lnTo>
                <a:lnTo>
                  <a:pt x="15007" y="6727"/>
                </a:lnTo>
                <a:lnTo>
                  <a:pt x="15195" y="8152"/>
                </a:lnTo>
                <a:cubicBezTo>
                  <a:pt x="13371" y="9101"/>
                  <a:pt x="12108" y="11614"/>
                  <a:pt x="12108" y="14604"/>
                </a:cubicBezTo>
                <a:cubicBezTo>
                  <a:pt x="12108" y="18408"/>
                  <a:pt x="14213" y="21465"/>
                  <a:pt x="16831" y="21465"/>
                </a:cubicBezTo>
                <a:cubicBezTo>
                  <a:pt x="19451" y="21600"/>
                  <a:pt x="21600" y="18477"/>
                  <a:pt x="21600" y="14673"/>
                </a:cubicBezTo>
                <a:cubicBezTo>
                  <a:pt x="21600" y="10869"/>
                  <a:pt x="19451" y="7810"/>
                  <a:pt x="16831" y="7810"/>
                </a:cubicBezTo>
                <a:cubicBezTo>
                  <a:pt x="16831" y="7810"/>
                  <a:pt x="16831" y="7810"/>
                  <a:pt x="16831" y="781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14288" tIns="14288" rIns="14288" bIns="14288" anchor="ctr"/>
          <a:lstStyle/>
          <a:p>
            <a:pPr defTabSz="12890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Shape 21375"/>
          <p:cNvSpPr/>
          <p:nvPr/>
        </p:nvSpPr>
        <p:spPr>
          <a:xfrm>
            <a:off x="4600667" y="3895927"/>
            <a:ext cx="369239" cy="369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600" extrusionOk="0">
                <a:moveTo>
                  <a:pt x="19674" y="3125"/>
                </a:moveTo>
                <a:cubicBezTo>
                  <a:pt x="19663" y="3136"/>
                  <a:pt x="19652" y="3148"/>
                  <a:pt x="19642" y="3160"/>
                </a:cubicBezTo>
                <a:lnTo>
                  <a:pt x="13875" y="9615"/>
                </a:lnTo>
                <a:lnTo>
                  <a:pt x="11981" y="7721"/>
                </a:lnTo>
                <a:lnTo>
                  <a:pt x="18435" y="1951"/>
                </a:lnTo>
                <a:cubicBezTo>
                  <a:pt x="18447" y="1940"/>
                  <a:pt x="18457" y="1930"/>
                  <a:pt x="18469" y="1919"/>
                </a:cubicBezTo>
                <a:cubicBezTo>
                  <a:pt x="18790" y="1597"/>
                  <a:pt x="19352" y="1597"/>
                  <a:pt x="19674" y="1919"/>
                </a:cubicBezTo>
                <a:cubicBezTo>
                  <a:pt x="19835" y="2080"/>
                  <a:pt x="19924" y="2294"/>
                  <a:pt x="19924" y="2522"/>
                </a:cubicBezTo>
                <a:cubicBezTo>
                  <a:pt x="19924" y="2749"/>
                  <a:pt x="19835" y="2964"/>
                  <a:pt x="19674" y="3125"/>
                </a:cubicBezTo>
                <a:cubicBezTo>
                  <a:pt x="19674" y="3125"/>
                  <a:pt x="19674" y="3125"/>
                  <a:pt x="19674" y="3125"/>
                </a:cubicBezTo>
                <a:close/>
                <a:moveTo>
                  <a:pt x="14353" y="14846"/>
                </a:moveTo>
                <a:lnTo>
                  <a:pt x="6751" y="7242"/>
                </a:lnTo>
                <a:lnTo>
                  <a:pt x="8315" y="6418"/>
                </a:lnTo>
                <a:lnTo>
                  <a:pt x="15179" y="13281"/>
                </a:lnTo>
                <a:cubicBezTo>
                  <a:pt x="15179" y="13281"/>
                  <a:pt x="14353" y="14846"/>
                  <a:pt x="14353" y="14846"/>
                </a:cubicBezTo>
                <a:close/>
                <a:moveTo>
                  <a:pt x="9570" y="20545"/>
                </a:moveTo>
                <a:lnTo>
                  <a:pt x="9008" y="19981"/>
                </a:lnTo>
                <a:lnTo>
                  <a:pt x="9699" y="18570"/>
                </a:lnTo>
                <a:cubicBezTo>
                  <a:pt x="9779" y="18403"/>
                  <a:pt x="9740" y="18201"/>
                  <a:pt x="9601" y="18076"/>
                </a:cubicBezTo>
                <a:cubicBezTo>
                  <a:pt x="9462" y="17952"/>
                  <a:pt x="9256" y="17936"/>
                  <a:pt x="9099" y="18037"/>
                </a:cubicBezTo>
                <a:lnTo>
                  <a:pt x="7855" y="18829"/>
                </a:lnTo>
                <a:lnTo>
                  <a:pt x="7312" y="18286"/>
                </a:lnTo>
                <a:lnTo>
                  <a:pt x="8827" y="15727"/>
                </a:lnTo>
                <a:cubicBezTo>
                  <a:pt x="8926" y="15562"/>
                  <a:pt x="8899" y="15352"/>
                  <a:pt x="8763" y="15218"/>
                </a:cubicBezTo>
                <a:cubicBezTo>
                  <a:pt x="8627" y="15083"/>
                  <a:pt x="8416" y="15058"/>
                  <a:pt x="8252" y="15158"/>
                </a:cubicBezTo>
                <a:lnTo>
                  <a:pt x="5721" y="16695"/>
                </a:lnTo>
                <a:lnTo>
                  <a:pt x="3697" y="14668"/>
                </a:lnTo>
                <a:lnTo>
                  <a:pt x="4301" y="13058"/>
                </a:lnTo>
                <a:cubicBezTo>
                  <a:pt x="4361" y="12900"/>
                  <a:pt x="4319" y="12720"/>
                  <a:pt x="4194" y="12604"/>
                </a:cubicBezTo>
                <a:cubicBezTo>
                  <a:pt x="4068" y="12490"/>
                  <a:pt x="3885" y="12463"/>
                  <a:pt x="3733" y="12535"/>
                </a:cubicBezTo>
                <a:lnTo>
                  <a:pt x="2258" y="13231"/>
                </a:lnTo>
                <a:lnTo>
                  <a:pt x="1054" y="12025"/>
                </a:lnTo>
                <a:lnTo>
                  <a:pt x="5715" y="8567"/>
                </a:lnTo>
                <a:lnTo>
                  <a:pt x="13026" y="15881"/>
                </a:lnTo>
                <a:cubicBezTo>
                  <a:pt x="13026" y="15881"/>
                  <a:pt x="9570" y="20545"/>
                  <a:pt x="9570" y="20545"/>
                </a:cubicBezTo>
                <a:close/>
                <a:moveTo>
                  <a:pt x="21592" y="2522"/>
                </a:moveTo>
                <a:cubicBezTo>
                  <a:pt x="21592" y="1848"/>
                  <a:pt x="21330" y="1214"/>
                  <a:pt x="20854" y="739"/>
                </a:cubicBezTo>
                <a:cubicBezTo>
                  <a:pt x="20377" y="262"/>
                  <a:pt x="19746" y="0"/>
                  <a:pt x="19071" y="0"/>
                </a:cubicBezTo>
                <a:cubicBezTo>
                  <a:pt x="18406" y="0"/>
                  <a:pt x="17781" y="254"/>
                  <a:pt x="17307" y="721"/>
                </a:cubicBezTo>
                <a:lnTo>
                  <a:pt x="10799" y="6540"/>
                </a:lnTo>
                <a:lnTo>
                  <a:pt x="9061" y="4801"/>
                </a:lnTo>
                <a:cubicBezTo>
                  <a:pt x="8803" y="4542"/>
                  <a:pt x="8406" y="4482"/>
                  <a:pt x="8081" y="4653"/>
                </a:cubicBezTo>
                <a:lnTo>
                  <a:pt x="4973" y="6294"/>
                </a:lnTo>
                <a:cubicBezTo>
                  <a:pt x="4738" y="6419"/>
                  <a:pt x="4576" y="6646"/>
                  <a:pt x="4537" y="6909"/>
                </a:cubicBezTo>
                <a:cubicBezTo>
                  <a:pt x="4497" y="7169"/>
                  <a:pt x="4584" y="7436"/>
                  <a:pt x="4772" y="7623"/>
                </a:cubicBezTo>
                <a:lnTo>
                  <a:pt x="5118" y="7970"/>
                </a:lnTo>
                <a:lnTo>
                  <a:pt x="169" y="11643"/>
                </a:lnTo>
                <a:cubicBezTo>
                  <a:pt x="72" y="11716"/>
                  <a:pt x="10" y="11828"/>
                  <a:pt x="2" y="11948"/>
                </a:cubicBezTo>
                <a:cubicBezTo>
                  <a:pt x="-8" y="12069"/>
                  <a:pt x="37" y="12187"/>
                  <a:pt x="122" y="12273"/>
                </a:cubicBezTo>
                <a:lnTo>
                  <a:pt x="1876" y="14029"/>
                </a:lnTo>
                <a:cubicBezTo>
                  <a:pt x="2002" y="14154"/>
                  <a:pt x="2190" y="14186"/>
                  <a:pt x="2351" y="14111"/>
                </a:cubicBezTo>
                <a:lnTo>
                  <a:pt x="3159" y="13728"/>
                </a:lnTo>
                <a:lnTo>
                  <a:pt x="2819" y="14628"/>
                </a:lnTo>
                <a:cubicBezTo>
                  <a:pt x="2764" y="14781"/>
                  <a:pt x="2801" y="14953"/>
                  <a:pt x="2918" y="15071"/>
                </a:cubicBezTo>
                <a:lnTo>
                  <a:pt x="5363" y="17516"/>
                </a:lnTo>
                <a:cubicBezTo>
                  <a:pt x="5500" y="17653"/>
                  <a:pt x="5712" y="17678"/>
                  <a:pt x="5875" y="17579"/>
                </a:cubicBezTo>
                <a:lnTo>
                  <a:pt x="7260" y="16736"/>
                </a:lnTo>
                <a:lnTo>
                  <a:pt x="6430" y="18140"/>
                </a:lnTo>
                <a:cubicBezTo>
                  <a:pt x="6333" y="18303"/>
                  <a:pt x="6359" y="18513"/>
                  <a:pt x="6492" y="18648"/>
                </a:cubicBezTo>
                <a:lnTo>
                  <a:pt x="7503" y="19658"/>
                </a:lnTo>
                <a:cubicBezTo>
                  <a:pt x="7642" y="19796"/>
                  <a:pt x="7858" y="19818"/>
                  <a:pt x="8022" y="19714"/>
                </a:cubicBezTo>
                <a:lnTo>
                  <a:pt x="8294" y="19540"/>
                </a:lnTo>
                <a:lnTo>
                  <a:pt x="8127" y="19882"/>
                </a:lnTo>
                <a:cubicBezTo>
                  <a:pt x="8047" y="20040"/>
                  <a:pt x="8080" y="20233"/>
                  <a:pt x="8207" y="20360"/>
                </a:cubicBezTo>
                <a:lnTo>
                  <a:pt x="9322" y="21478"/>
                </a:lnTo>
                <a:cubicBezTo>
                  <a:pt x="9402" y="21555"/>
                  <a:pt x="9506" y="21600"/>
                  <a:pt x="9617" y="21600"/>
                </a:cubicBezTo>
                <a:cubicBezTo>
                  <a:pt x="9628" y="21600"/>
                  <a:pt x="9638" y="21600"/>
                  <a:pt x="9649" y="21597"/>
                </a:cubicBezTo>
                <a:cubicBezTo>
                  <a:pt x="9769" y="21590"/>
                  <a:pt x="9880" y="21527"/>
                  <a:pt x="9953" y="21430"/>
                </a:cubicBezTo>
                <a:lnTo>
                  <a:pt x="13624" y="16478"/>
                </a:lnTo>
                <a:lnTo>
                  <a:pt x="13971" y="16827"/>
                </a:lnTo>
                <a:cubicBezTo>
                  <a:pt x="14129" y="16984"/>
                  <a:pt x="14343" y="17071"/>
                  <a:pt x="14562" y="17071"/>
                </a:cubicBezTo>
                <a:cubicBezTo>
                  <a:pt x="14604" y="17071"/>
                  <a:pt x="14646" y="17067"/>
                  <a:pt x="14687" y="17061"/>
                </a:cubicBezTo>
                <a:cubicBezTo>
                  <a:pt x="14949" y="17021"/>
                  <a:pt x="15176" y="16860"/>
                  <a:pt x="15300" y="16627"/>
                </a:cubicBezTo>
                <a:lnTo>
                  <a:pt x="16942" y="13515"/>
                </a:lnTo>
                <a:cubicBezTo>
                  <a:pt x="17112" y="13192"/>
                  <a:pt x="17053" y="12793"/>
                  <a:pt x="16793" y="12535"/>
                </a:cubicBezTo>
                <a:lnTo>
                  <a:pt x="15055" y="10797"/>
                </a:lnTo>
                <a:lnTo>
                  <a:pt x="20871" y="4288"/>
                </a:lnTo>
                <a:cubicBezTo>
                  <a:pt x="21337" y="3813"/>
                  <a:pt x="21592" y="3188"/>
                  <a:pt x="21592" y="2522"/>
                </a:cubicBezTo>
                <a:cubicBezTo>
                  <a:pt x="21592" y="2522"/>
                  <a:pt x="21592" y="2522"/>
                  <a:pt x="21592" y="252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14288" tIns="14288" rIns="14288" bIns="14288" anchor="ctr"/>
          <a:lstStyle/>
          <a:p>
            <a:pPr defTabSz="12890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Shape 21376"/>
          <p:cNvSpPr/>
          <p:nvPr/>
        </p:nvSpPr>
        <p:spPr>
          <a:xfrm>
            <a:off x="4619494" y="2327871"/>
            <a:ext cx="345734" cy="341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46" y="0"/>
                </a:moveTo>
                <a:cubicBezTo>
                  <a:pt x="12912" y="0"/>
                  <a:pt x="12492" y="426"/>
                  <a:pt x="12492" y="965"/>
                </a:cubicBezTo>
                <a:cubicBezTo>
                  <a:pt x="12492" y="1501"/>
                  <a:pt x="12912" y="1952"/>
                  <a:pt x="13446" y="1952"/>
                </a:cubicBezTo>
                <a:lnTo>
                  <a:pt x="20581" y="1952"/>
                </a:lnTo>
                <a:cubicBezTo>
                  <a:pt x="21113" y="1952"/>
                  <a:pt x="21557" y="1504"/>
                  <a:pt x="21557" y="965"/>
                </a:cubicBezTo>
                <a:cubicBezTo>
                  <a:pt x="21557" y="429"/>
                  <a:pt x="21113" y="0"/>
                  <a:pt x="20581" y="0"/>
                </a:cubicBezTo>
                <a:lnTo>
                  <a:pt x="13446" y="0"/>
                </a:lnTo>
                <a:close/>
                <a:moveTo>
                  <a:pt x="13381" y="2807"/>
                </a:moveTo>
                <a:cubicBezTo>
                  <a:pt x="12963" y="2807"/>
                  <a:pt x="12626" y="3071"/>
                  <a:pt x="12492" y="3443"/>
                </a:cubicBezTo>
                <a:cubicBezTo>
                  <a:pt x="13558" y="3672"/>
                  <a:pt x="14542" y="4133"/>
                  <a:pt x="15398" y="4759"/>
                </a:cubicBezTo>
                <a:lnTo>
                  <a:pt x="20516" y="4759"/>
                </a:lnTo>
                <a:cubicBezTo>
                  <a:pt x="21048" y="4759"/>
                  <a:pt x="21492" y="4308"/>
                  <a:pt x="21492" y="3772"/>
                </a:cubicBezTo>
                <a:cubicBezTo>
                  <a:pt x="21492" y="3234"/>
                  <a:pt x="21048" y="2807"/>
                  <a:pt x="20516" y="2807"/>
                </a:cubicBezTo>
                <a:lnTo>
                  <a:pt x="13381" y="2807"/>
                </a:lnTo>
                <a:close/>
                <a:moveTo>
                  <a:pt x="10908" y="4210"/>
                </a:moveTo>
                <a:cubicBezTo>
                  <a:pt x="7191" y="4210"/>
                  <a:pt x="4164" y="7271"/>
                  <a:pt x="4164" y="11030"/>
                </a:cubicBezTo>
                <a:cubicBezTo>
                  <a:pt x="4164" y="14790"/>
                  <a:pt x="7191" y="17850"/>
                  <a:pt x="10908" y="17850"/>
                </a:cubicBezTo>
                <a:cubicBezTo>
                  <a:pt x="14626" y="17850"/>
                  <a:pt x="17653" y="14790"/>
                  <a:pt x="17653" y="11030"/>
                </a:cubicBezTo>
                <a:cubicBezTo>
                  <a:pt x="17653" y="7271"/>
                  <a:pt x="14626" y="4210"/>
                  <a:pt x="10908" y="4210"/>
                </a:cubicBezTo>
                <a:close/>
                <a:moveTo>
                  <a:pt x="954" y="4912"/>
                </a:moveTo>
                <a:cubicBezTo>
                  <a:pt x="422" y="4912"/>
                  <a:pt x="0" y="5338"/>
                  <a:pt x="0" y="5877"/>
                </a:cubicBezTo>
                <a:cubicBezTo>
                  <a:pt x="0" y="6413"/>
                  <a:pt x="422" y="6864"/>
                  <a:pt x="954" y="6864"/>
                </a:cubicBezTo>
                <a:lnTo>
                  <a:pt x="4012" y="6864"/>
                </a:lnTo>
                <a:cubicBezTo>
                  <a:pt x="4452" y="6127"/>
                  <a:pt x="4988" y="5467"/>
                  <a:pt x="5639" y="4912"/>
                </a:cubicBezTo>
                <a:lnTo>
                  <a:pt x="954" y="4912"/>
                </a:lnTo>
                <a:close/>
                <a:moveTo>
                  <a:pt x="15961" y="4912"/>
                </a:moveTo>
                <a:cubicBezTo>
                  <a:pt x="16582" y="5469"/>
                  <a:pt x="17109" y="6131"/>
                  <a:pt x="17523" y="6864"/>
                </a:cubicBezTo>
                <a:lnTo>
                  <a:pt x="20472" y="6864"/>
                </a:lnTo>
                <a:cubicBezTo>
                  <a:pt x="21005" y="6864"/>
                  <a:pt x="21427" y="6416"/>
                  <a:pt x="21426" y="5877"/>
                </a:cubicBezTo>
                <a:cubicBezTo>
                  <a:pt x="21426" y="5340"/>
                  <a:pt x="21005" y="4912"/>
                  <a:pt x="20472" y="4912"/>
                </a:cubicBezTo>
                <a:lnTo>
                  <a:pt x="15961" y="4912"/>
                </a:lnTo>
                <a:close/>
                <a:moveTo>
                  <a:pt x="10908" y="6162"/>
                </a:moveTo>
                <a:cubicBezTo>
                  <a:pt x="13564" y="6162"/>
                  <a:pt x="15723" y="8346"/>
                  <a:pt x="15723" y="11030"/>
                </a:cubicBezTo>
                <a:cubicBezTo>
                  <a:pt x="15723" y="13712"/>
                  <a:pt x="13564" y="15898"/>
                  <a:pt x="10908" y="15898"/>
                </a:cubicBezTo>
                <a:cubicBezTo>
                  <a:pt x="8254" y="15898"/>
                  <a:pt x="6094" y="13712"/>
                  <a:pt x="6094" y="11030"/>
                </a:cubicBezTo>
                <a:cubicBezTo>
                  <a:pt x="6094" y="8346"/>
                  <a:pt x="8254" y="6162"/>
                  <a:pt x="10908" y="6162"/>
                </a:cubicBezTo>
                <a:close/>
                <a:moveTo>
                  <a:pt x="954" y="7017"/>
                </a:moveTo>
                <a:cubicBezTo>
                  <a:pt x="422" y="7017"/>
                  <a:pt x="0" y="7446"/>
                  <a:pt x="0" y="7982"/>
                </a:cubicBezTo>
                <a:cubicBezTo>
                  <a:pt x="0" y="8521"/>
                  <a:pt x="422" y="8969"/>
                  <a:pt x="954" y="8969"/>
                </a:cubicBezTo>
                <a:lnTo>
                  <a:pt x="3036" y="8969"/>
                </a:lnTo>
                <a:cubicBezTo>
                  <a:pt x="3176" y="8283"/>
                  <a:pt x="3424" y="7624"/>
                  <a:pt x="3730" y="7017"/>
                </a:cubicBezTo>
                <a:lnTo>
                  <a:pt x="954" y="7017"/>
                </a:lnTo>
                <a:close/>
                <a:moveTo>
                  <a:pt x="10800" y="7017"/>
                </a:moveTo>
                <a:cubicBezTo>
                  <a:pt x="10654" y="7017"/>
                  <a:pt x="10540" y="7176"/>
                  <a:pt x="10540" y="7324"/>
                </a:cubicBezTo>
                <a:lnTo>
                  <a:pt x="10540" y="7785"/>
                </a:lnTo>
                <a:cubicBezTo>
                  <a:pt x="9447" y="7819"/>
                  <a:pt x="8458" y="8445"/>
                  <a:pt x="8458" y="9649"/>
                </a:cubicBezTo>
                <a:cubicBezTo>
                  <a:pt x="8458" y="10631"/>
                  <a:pt x="9241" y="11211"/>
                  <a:pt x="10540" y="11447"/>
                </a:cubicBezTo>
                <a:lnTo>
                  <a:pt x="10540" y="13289"/>
                </a:lnTo>
                <a:cubicBezTo>
                  <a:pt x="9083" y="13224"/>
                  <a:pt x="9851" y="12017"/>
                  <a:pt x="8870" y="12017"/>
                </a:cubicBezTo>
                <a:cubicBezTo>
                  <a:pt x="8538" y="12017"/>
                  <a:pt x="8328" y="12212"/>
                  <a:pt x="8328" y="12565"/>
                </a:cubicBezTo>
                <a:cubicBezTo>
                  <a:pt x="8328" y="13264"/>
                  <a:pt x="9060" y="14176"/>
                  <a:pt x="10540" y="14210"/>
                </a:cubicBezTo>
                <a:lnTo>
                  <a:pt x="10540" y="14758"/>
                </a:lnTo>
                <a:cubicBezTo>
                  <a:pt x="10540" y="14910"/>
                  <a:pt x="10654" y="15043"/>
                  <a:pt x="10800" y="15043"/>
                </a:cubicBezTo>
                <a:cubicBezTo>
                  <a:pt x="10950" y="15043"/>
                  <a:pt x="11060" y="14910"/>
                  <a:pt x="11060" y="14758"/>
                </a:cubicBezTo>
                <a:lnTo>
                  <a:pt x="11060" y="14210"/>
                </a:lnTo>
                <a:cubicBezTo>
                  <a:pt x="12366" y="14133"/>
                  <a:pt x="13251" y="13510"/>
                  <a:pt x="13251" y="12324"/>
                </a:cubicBezTo>
                <a:cubicBezTo>
                  <a:pt x="13251" y="10961"/>
                  <a:pt x="12220" y="10620"/>
                  <a:pt x="11060" y="10372"/>
                </a:cubicBezTo>
                <a:lnTo>
                  <a:pt x="11060" y="8684"/>
                </a:lnTo>
                <a:cubicBezTo>
                  <a:pt x="12033" y="8703"/>
                  <a:pt x="12030" y="9671"/>
                  <a:pt x="12600" y="9671"/>
                </a:cubicBezTo>
                <a:cubicBezTo>
                  <a:pt x="12898" y="9671"/>
                  <a:pt x="13142" y="9447"/>
                  <a:pt x="13142" y="9101"/>
                </a:cubicBezTo>
                <a:cubicBezTo>
                  <a:pt x="13142" y="8233"/>
                  <a:pt x="11743" y="7803"/>
                  <a:pt x="11060" y="7785"/>
                </a:cubicBezTo>
                <a:lnTo>
                  <a:pt x="11060" y="7324"/>
                </a:lnTo>
                <a:cubicBezTo>
                  <a:pt x="11060" y="7176"/>
                  <a:pt x="10950" y="7017"/>
                  <a:pt x="10800" y="7017"/>
                </a:cubicBezTo>
                <a:close/>
                <a:moveTo>
                  <a:pt x="17349" y="7719"/>
                </a:moveTo>
                <a:cubicBezTo>
                  <a:pt x="17639" y="8329"/>
                  <a:pt x="17856" y="8983"/>
                  <a:pt x="17978" y="9671"/>
                </a:cubicBezTo>
                <a:lnTo>
                  <a:pt x="20039" y="9671"/>
                </a:lnTo>
                <a:cubicBezTo>
                  <a:pt x="20571" y="9671"/>
                  <a:pt x="20993" y="9224"/>
                  <a:pt x="20993" y="8684"/>
                </a:cubicBezTo>
                <a:cubicBezTo>
                  <a:pt x="20993" y="8146"/>
                  <a:pt x="20571" y="7719"/>
                  <a:pt x="20039" y="7719"/>
                </a:cubicBezTo>
                <a:lnTo>
                  <a:pt x="17349" y="7719"/>
                </a:lnTo>
                <a:close/>
                <a:moveTo>
                  <a:pt x="10540" y="8684"/>
                </a:moveTo>
                <a:cubicBezTo>
                  <a:pt x="10540" y="8684"/>
                  <a:pt x="10540" y="10285"/>
                  <a:pt x="10540" y="10285"/>
                </a:cubicBezTo>
                <a:cubicBezTo>
                  <a:pt x="9883" y="10152"/>
                  <a:pt x="9564" y="9893"/>
                  <a:pt x="9564" y="9451"/>
                </a:cubicBezTo>
                <a:cubicBezTo>
                  <a:pt x="9564" y="9070"/>
                  <a:pt x="9943" y="8703"/>
                  <a:pt x="10540" y="8684"/>
                </a:cubicBezTo>
                <a:close/>
                <a:moveTo>
                  <a:pt x="954" y="9824"/>
                </a:moveTo>
                <a:cubicBezTo>
                  <a:pt x="422" y="9824"/>
                  <a:pt x="0" y="10252"/>
                  <a:pt x="0" y="10789"/>
                </a:cubicBezTo>
                <a:cubicBezTo>
                  <a:pt x="0" y="11328"/>
                  <a:pt x="422" y="11776"/>
                  <a:pt x="954" y="11776"/>
                </a:cubicBezTo>
                <a:lnTo>
                  <a:pt x="2949" y="11776"/>
                </a:lnTo>
                <a:cubicBezTo>
                  <a:pt x="2916" y="11483"/>
                  <a:pt x="2884" y="11178"/>
                  <a:pt x="2884" y="10877"/>
                </a:cubicBezTo>
                <a:cubicBezTo>
                  <a:pt x="2884" y="10518"/>
                  <a:pt x="2924" y="10168"/>
                  <a:pt x="2971" y="9824"/>
                </a:cubicBezTo>
                <a:lnTo>
                  <a:pt x="954" y="9824"/>
                </a:lnTo>
                <a:close/>
                <a:moveTo>
                  <a:pt x="18065" y="9824"/>
                </a:moveTo>
                <a:cubicBezTo>
                  <a:pt x="18098" y="10118"/>
                  <a:pt x="18130" y="10420"/>
                  <a:pt x="18130" y="10723"/>
                </a:cubicBezTo>
                <a:cubicBezTo>
                  <a:pt x="18130" y="11083"/>
                  <a:pt x="18091" y="11430"/>
                  <a:pt x="18043" y="11776"/>
                </a:cubicBezTo>
                <a:lnTo>
                  <a:pt x="20039" y="11776"/>
                </a:lnTo>
                <a:cubicBezTo>
                  <a:pt x="20571" y="11776"/>
                  <a:pt x="21014" y="11331"/>
                  <a:pt x="21014" y="10789"/>
                </a:cubicBezTo>
                <a:cubicBezTo>
                  <a:pt x="21014" y="10253"/>
                  <a:pt x="20571" y="9824"/>
                  <a:pt x="20039" y="9824"/>
                </a:cubicBezTo>
                <a:lnTo>
                  <a:pt x="18065" y="9824"/>
                </a:lnTo>
                <a:close/>
                <a:moveTo>
                  <a:pt x="11060" y="11535"/>
                </a:moveTo>
                <a:cubicBezTo>
                  <a:pt x="11535" y="11642"/>
                  <a:pt x="12145" y="11829"/>
                  <a:pt x="12145" y="12434"/>
                </a:cubicBezTo>
                <a:cubicBezTo>
                  <a:pt x="12145" y="13019"/>
                  <a:pt x="11587" y="13251"/>
                  <a:pt x="11060" y="13289"/>
                </a:cubicBezTo>
                <a:lnTo>
                  <a:pt x="11060" y="11535"/>
                </a:lnTo>
                <a:close/>
                <a:moveTo>
                  <a:pt x="954" y="11929"/>
                </a:moveTo>
                <a:cubicBezTo>
                  <a:pt x="422" y="11929"/>
                  <a:pt x="0" y="12360"/>
                  <a:pt x="0" y="12894"/>
                </a:cubicBezTo>
                <a:cubicBezTo>
                  <a:pt x="0" y="13434"/>
                  <a:pt x="422" y="13881"/>
                  <a:pt x="954" y="13881"/>
                </a:cubicBezTo>
                <a:lnTo>
                  <a:pt x="3643" y="13881"/>
                </a:lnTo>
                <a:cubicBezTo>
                  <a:pt x="3354" y="13268"/>
                  <a:pt x="3138" y="12614"/>
                  <a:pt x="3014" y="11929"/>
                </a:cubicBezTo>
                <a:lnTo>
                  <a:pt x="954" y="11929"/>
                </a:lnTo>
                <a:close/>
                <a:moveTo>
                  <a:pt x="18022" y="12631"/>
                </a:moveTo>
                <a:cubicBezTo>
                  <a:pt x="17882" y="13318"/>
                  <a:pt x="17656" y="13972"/>
                  <a:pt x="17349" y="14583"/>
                </a:cubicBezTo>
                <a:lnTo>
                  <a:pt x="20104" y="14583"/>
                </a:lnTo>
                <a:cubicBezTo>
                  <a:pt x="20636" y="14583"/>
                  <a:pt x="21079" y="14135"/>
                  <a:pt x="21080" y="13596"/>
                </a:cubicBezTo>
                <a:cubicBezTo>
                  <a:pt x="21080" y="13060"/>
                  <a:pt x="20636" y="12631"/>
                  <a:pt x="20104" y="12631"/>
                </a:cubicBezTo>
                <a:lnTo>
                  <a:pt x="18022" y="12631"/>
                </a:lnTo>
                <a:close/>
                <a:moveTo>
                  <a:pt x="954" y="14736"/>
                </a:moveTo>
                <a:cubicBezTo>
                  <a:pt x="422" y="14736"/>
                  <a:pt x="0" y="15162"/>
                  <a:pt x="0" y="15701"/>
                </a:cubicBezTo>
                <a:cubicBezTo>
                  <a:pt x="0" y="16236"/>
                  <a:pt x="422" y="16688"/>
                  <a:pt x="954" y="16688"/>
                </a:cubicBezTo>
                <a:lnTo>
                  <a:pt x="5465" y="16688"/>
                </a:lnTo>
                <a:cubicBezTo>
                  <a:pt x="4846" y="16127"/>
                  <a:pt x="4320" y="15469"/>
                  <a:pt x="3904" y="14736"/>
                </a:cubicBezTo>
                <a:lnTo>
                  <a:pt x="954" y="14736"/>
                </a:lnTo>
                <a:close/>
                <a:moveTo>
                  <a:pt x="17610" y="14736"/>
                </a:moveTo>
                <a:cubicBezTo>
                  <a:pt x="17167" y="15473"/>
                  <a:pt x="16611" y="16137"/>
                  <a:pt x="15961" y="16688"/>
                </a:cubicBezTo>
                <a:lnTo>
                  <a:pt x="20646" y="16688"/>
                </a:lnTo>
                <a:cubicBezTo>
                  <a:pt x="21178" y="16688"/>
                  <a:pt x="21600" y="16240"/>
                  <a:pt x="21600" y="15701"/>
                </a:cubicBezTo>
                <a:cubicBezTo>
                  <a:pt x="21600" y="15163"/>
                  <a:pt x="21178" y="14736"/>
                  <a:pt x="20646" y="14736"/>
                </a:cubicBezTo>
                <a:lnTo>
                  <a:pt x="17610" y="14736"/>
                </a:lnTo>
                <a:close/>
                <a:moveTo>
                  <a:pt x="954" y="16841"/>
                </a:moveTo>
                <a:cubicBezTo>
                  <a:pt x="422" y="16841"/>
                  <a:pt x="0" y="17268"/>
                  <a:pt x="0" y="17806"/>
                </a:cubicBezTo>
                <a:cubicBezTo>
                  <a:pt x="0" y="18345"/>
                  <a:pt x="422" y="18793"/>
                  <a:pt x="954" y="18793"/>
                </a:cubicBezTo>
                <a:lnTo>
                  <a:pt x="8089" y="18793"/>
                </a:lnTo>
                <a:cubicBezTo>
                  <a:pt x="8504" y="18793"/>
                  <a:pt x="8864" y="18529"/>
                  <a:pt x="9000" y="18157"/>
                </a:cubicBezTo>
                <a:cubicBezTo>
                  <a:pt x="7933" y="17928"/>
                  <a:pt x="6948" y="17463"/>
                  <a:pt x="6094" y="16841"/>
                </a:cubicBezTo>
                <a:lnTo>
                  <a:pt x="954" y="16841"/>
                </a:lnTo>
                <a:close/>
                <a:moveTo>
                  <a:pt x="954" y="19648"/>
                </a:moveTo>
                <a:cubicBezTo>
                  <a:pt x="422" y="19648"/>
                  <a:pt x="0" y="20075"/>
                  <a:pt x="0" y="20613"/>
                </a:cubicBezTo>
                <a:cubicBezTo>
                  <a:pt x="0" y="21153"/>
                  <a:pt x="422" y="21600"/>
                  <a:pt x="954" y="21600"/>
                </a:cubicBezTo>
                <a:lnTo>
                  <a:pt x="8089" y="21600"/>
                </a:lnTo>
                <a:cubicBezTo>
                  <a:pt x="8620" y="21600"/>
                  <a:pt x="9043" y="21153"/>
                  <a:pt x="9043" y="20613"/>
                </a:cubicBezTo>
                <a:cubicBezTo>
                  <a:pt x="9043" y="20075"/>
                  <a:pt x="8620" y="19648"/>
                  <a:pt x="8089" y="19648"/>
                </a:cubicBezTo>
                <a:lnTo>
                  <a:pt x="954" y="1964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14288" tIns="14288" rIns="14288" bIns="14288" anchor="ctr"/>
          <a:lstStyle/>
          <a:p>
            <a:pPr defTabSz="12890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Shape 21377"/>
          <p:cNvSpPr/>
          <p:nvPr/>
        </p:nvSpPr>
        <p:spPr>
          <a:xfrm>
            <a:off x="4187463" y="3135867"/>
            <a:ext cx="315773" cy="278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3" y="0"/>
                </a:moveTo>
                <a:cubicBezTo>
                  <a:pt x="381" y="0"/>
                  <a:pt x="0" y="432"/>
                  <a:pt x="0" y="955"/>
                </a:cubicBezTo>
                <a:lnTo>
                  <a:pt x="0" y="20645"/>
                </a:lnTo>
                <a:cubicBezTo>
                  <a:pt x="0" y="21168"/>
                  <a:pt x="381" y="21600"/>
                  <a:pt x="843" y="21600"/>
                </a:cubicBezTo>
                <a:lnTo>
                  <a:pt x="20757" y="21600"/>
                </a:lnTo>
                <a:cubicBezTo>
                  <a:pt x="21219" y="21600"/>
                  <a:pt x="21600" y="21168"/>
                  <a:pt x="21600" y="20645"/>
                </a:cubicBezTo>
                <a:cubicBezTo>
                  <a:pt x="21600" y="20122"/>
                  <a:pt x="21219" y="19708"/>
                  <a:pt x="20757" y="19708"/>
                </a:cubicBezTo>
                <a:lnTo>
                  <a:pt x="18454" y="19708"/>
                </a:lnTo>
                <a:lnTo>
                  <a:pt x="18454" y="10314"/>
                </a:lnTo>
                <a:cubicBezTo>
                  <a:pt x="18049" y="10208"/>
                  <a:pt x="17709" y="9936"/>
                  <a:pt x="17476" y="9564"/>
                </a:cubicBezTo>
                <a:lnTo>
                  <a:pt x="16783" y="10280"/>
                </a:lnTo>
                <a:lnTo>
                  <a:pt x="16783" y="19708"/>
                </a:lnTo>
                <a:lnTo>
                  <a:pt x="13999" y="19708"/>
                </a:lnTo>
                <a:lnTo>
                  <a:pt x="13999" y="12974"/>
                </a:lnTo>
                <a:cubicBezTo>
                  <a:pt x="13825" y="13042"/>
                  <a:pt x="13645" y="13076"/>
                  <a:pt x="13457" y="13076"/>
                </a:cubicBezTo>
                <a:cubicBezTo>
                  <a:pt x="13220" y="13076"/>
                  <a:pt x="12981" y="13032"/>
                  <a:pt x="12764" y="12922"/>
                </a:cubicBezTo>
                <a:lnTo>
                  <a:pt x="12328" y="12684"/>
                </a:lnTo>
                <a:lnTo>
                  <a:pt x="12328" y="19708"/>
                </a:lnTo>
                <a:lnTo>
                  <a:pt x="9528" y="19708"/>
                </a:lnTo>
                <a:lnTo>
                  <a:pt x="9528" y="11286"/>
                </a:lnTo>
                <a:lnTo>
                  <a:pt x="9077" y="11047"/>
                </a:lnTo>
                <a:lnTo>
                  <a:pt x="7857" y="11951"/>
                </a:lnTo>
                <a:lnTo>
                  <a:pt x="7857" y="19708"/>
                </a:lnTo>
                <a:lnTo>
                  <a:pt x="5073" y="19708"/>
                </a:lnTo>
                <a:lnTo>
                  <a:pt x="5073" y="14014"/>
                </a:lnTo>
                <a:lnTo>
                  <a:pt x="4741" y="14252"/>
                </a:lnTo>
                <a:cubicBezTo>
                  <a:pt x="4469" y="14454"/>
                  <a:pt x="4161" y="14559"/>
                  <a:pt x="3838" y="14559"/>
                </a:cubicBezTo>
                <a:cubicBezTo>
                  <a:pt x="3690" y="14559"/>
                  <a:pt x="3541" y="14533"/>
                  <a:pt x="3402" y="14491"/>
                </a:cubicBezTo>
                <a:lnTo>
                  <a:pt x="3402" y="19708"/>
                </a:lnTo>
                <a:lnTo>
                  <a:pt x="1686" y="19708"/>
                </a:lnTo>
                <a:lnTo>
                  <a:pt x="1686" y="955"/>
                </a:lnTo>
                <a:cubicBezTo>
                  <a:pt x="1686" y="432"/>
                  <a:pt x="1304" y="0"/>
                  <a:pt x="843" y="0"/>
                </a:cubicBezTo>
                <a:close/>
                <a:moveTo>
                  <a:pt x="16181" y="4364"/>
                </a:moveTo>
                <a:cubicBezTo>
                  <a:pt x="15720" y="4364"/>
                  <a:pt x="15353" y="4796"/>
                  <a:pt x="15353" y="5319"/>
                </a:cubicBezTo>
                <a:cubicBezTo>
                  <a:pt x="15353" y="5843"/>
                  <a:pt x="15720" y="6257"/>
                  <a:pt x="16181" y="6257"/>
                </a:cubicBezTo>
                <a:lnTo>
                  <a:pt x="16573" y="6257"/>
                </a:lnTo>
                <a:lnTo>
                  <a:pt x="13186" y="9786"/>
                </a:lnTo>
                <a:lnTo>
                  <a:pt x="9182" y="7757"/>
                </a:lnTo>
                <a:cubicBezTo>
                  <a:pt x="9073" y="7701"/>
                  <a:pt x="8951" y="7672"/>
                  <a:pt x="8836" y="7672"/>
                </a:cubicBezTo>
                <a:cubicBezTo>
                  <a:pt x="8676" y="7672"/>
                  <a:pt x="8522" y="7724"/>
                  <a:pt x="8384" y="7825"/>
                </a:cubicBezTo>
                <a:lnTo>
                  <a:pt x="3281" y="11593"/>
                </a:lnTo>
                <a:cubicBezTo>
                  <a:pt x="2894" y="11878"/>
                  <a:pt x="2773" y="12468"/>
                  <a:pt x="3026" y="12905"/>
                </a:cubicBezTo>
                <a:cubicBezTo>
                  <a:pt x="3185" y="13184"/>
                  <a:pt x="3459" y="13332"/>
                  <a:pt x="3733" y="13332"/>
                </a:cubicBezTo>
                <a:cubicBezTo>
                  <a:pt x="3888" y="13332"/>
                  <a:pt x="4043" y="13282"/>
                  <a:pt x="4185" y="13178"/>
                </a:cubicBezTo>
                <a:lnTo>
                  <a:pt x="8911" y="9700"/>
                </a:lnTo>
                <a:lnTo>
                  <a:pt x="13005" y="11780"/>
                </a:lnTo>
                <a:cubicBezTo>
                  <a:pt x="13115" y="11836"/>
                  <a:pt x="13236" y="11866"/>
                  <a:pt x="13351" y="11866"/>
                </a:cubicBezTo>
                <a:cubicBezTo>
                  <a:pt x="13558" y="11866"/>
                  <a:pt x="13765" y="11774"/>
                  <a:pt x="13923" y="11610"/>
                </a:cubicBezTo>
                <a:lnTo>
                  <a:pt x="17897" y="7450"/>
                </a:lnTo>
                <a:lnTo>
                  <a:pt x="17897" y="8200"/>
                </a:lnTo>
                <a:cubicBezTo>
                  <a:pt x="17897" y="8723"/>
                  <a:pt x="18264" y="9138"/>
                  <a:pt x="18725" y="9138"/>
                </a:cubicBezTo>
                <a:cubicBezTo>
                  <a:pt x="19187" y="9138"/>
                  <a:pt x="19568" y="8723"/>
                  <a:pt x="19568" y="8200"/>
                </a:cubicBezTo>
                <a:lnTo>
                  <a:pt x="19568" y="5319"/>
                </a:lnTo>
                <a:cubicBezTo>
                  <a:pt x="19568" y="4796"/>
                  <a:pt x="19187" y="4364"/>
                  <a:pt x="18725" y="4364"/>
                </a:cubicBezTo>
                <a:lnTo>
                  <a:pt x="16181" y="4364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14288" tIns="14288" rIns="14288" bIns="14288" anchor="ctr"/>
          <a:lstStyle/>
          <a:p>
            <a:pPr defTabSz="12890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3" name="Group 21382"/>
          <p:cNvGrpSpPr/>
          <p:nvPr/>
        </p:nvGrpSpPr>
        <p:grpSpPr>
          <a:xfrm>
            <a:off x="1684147" y="2327871"/>
            <a:ext cx="434809" cy="434809"/>
            <a:chOff x="-24787" y="230312"/>
            <a:chExt cx="733425" cy="733426"/>
          </a:xfrm>
        </p:grpSpPr>
        <p:sp>
          <p:nvSpPr>
            <p:cNvPr id="35" name="Shape 21379"/>
            <p:cNvSpPr/>
            <p:nvPr/>
          </p:nvSpPr>
          <p:spPr>
            <a:xfrm>
              <a:off x="-24787" y="230312"/>
              <a:ext cx="733425" cy="733426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</a:defRPr>
              </a:pPr>
              <a:endParaRPr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Shape 21380"/>
            <p:cNvSpPr/>
            <p:nvPr/>
          </p:nvSpPr>
          <p:spPr>
            <a:xfrm>
              <a:off x="101829" y="406807"/>
              <a:ext cx="528048" cy="425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>
              <a:lvl1pPr defTabSz="914400">
                <a:defRPr sz="2200">
                  <a:solidFill>
                    <a:srgbClr val="FFFFFF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</a:p>
          </p:txBody>
        </p:sp>
      </p:grpSp>
      <p:grpSp>
        <p:nvGrpSpPr>
          <p:cNvPr id="38" name="Group 21387"/>
          <p:cNvGrpSpPr/>
          <p:nvPr/>
        </p:nvGrpSpPr>
        <p:grpSpPr>
          <a:xfrm>
            <a:off x="1684146" y="3933096"/>
            <a:ext cx="434809" cy="434809"/>
            <a:chOff x="-24789" y="268851"/>
            <a:chExt cx="733425" cy="733426"/>
          </a:xfrm>
        </p:grpSpPr>
        <p:sp>
          <p:nvSpPr>
            <p:cNvPr id="40" name="Shape 21384"/>
            <p:cNvSpPr/>
            <p:nvPr/>
          </p:nvSpPr>
          <p:spPr>
            <a:xfrm>
              <a:off x="-24789" y="268851"/>
              <a:ext cx="733425" cy="733426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</a:defRPr>
              </a:pPr>
              <a:endParaRPr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Shape 21385"/>
            <p:cNvSpPr/>
            <p:nvPr/>
          </p:nvSpPr>
          <p:spPr>
            <a:xfrm>
              <a:off x="101829" y="426269"/>
              <a:ext cx="528048" cy="425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>
              <a:lvl1pPr defTabSz="914400">
                <a:defRPr sz="2200">
                  <a:solidFill>
                    <a:srgbClr val="FFFFFF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</a:p>
          </p:txBody>
        </p:sp>
      </p:grpSp>
      <p:grpSp>
        <p:nvGrpSpPr>
          <p:cNvPr id="43" name="Group 21392"/>
          <p:cNvGrpSpPr/>
          <p:nvPr/>
        </p:nvGrpSpPr>
        <p:grpSpPr>
          <a:xfrm>
            <a:off x="5549302" y="3173710"/>
            <a:ext cx="434807" cy="434809"/>
            <a:chOff x="-18605" y="290028"/>
            <a:chExt cx="733425" cy="733425"/>
          </a:xfrm>
        </p:grpSpPr>
        <p:sp>
          <p:nvSpPr>
            <p:cNvPr id="45" name="Shape 21389"/>
            <p:cNvSpPr/>
            <p:nvPr/>
          </p:nvSpPr>
          <p:spPr>
            <a:xfrm>
              <a:off x="-18605" y="290028"/>
              <a:ext cx="733425" cy="73342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</a:defRPr>
              </a:pPr>
              <a:endParaRPr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Shape 21390"/>
            <p:cNvSpPr/>
            <p:nvPr/>
          </p:nvSpPr>
          <p:spPr>
            <a:xfrm>
              <a:off x="101829" y="444191"/>
              <a:ext cx="528048" cy="425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>
              <a:lvl1pPr defTabSz="914400">
                <a:defRPr sz="2200">
                  <a:solidFill>
                    <a:srgbClr val="FFFFFF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6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8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6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8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indefinite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6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8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indefinite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6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500"/>
                            </p:stCondLst>
                            <p:childTnLst>
                              <p:par>
                                <p:cTn id="6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6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35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indefinite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8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 advAuto="0"/>
      <p:bldP spid="7" grpId="0" bldLvl="0" animBg="1" advAuto="0"/>
      <p:bldP spid="8" grpId="0" bldLvl="0" animBg="1" advAuto="0"/>
      <p:bldP spid="9" grpId="0" bldLvl="0" animBg="1" advAuto="0"/>
      <p:bldP spid="11" grpId="0" bldLvl="0" animBg="1" advAuto="0"/>
      <p:bldP spid="14" grpId="0" bldLvl="0" animBg="1" advAuto="0"/>
      <p:bldP spid="17" grpId="0" bldLvl="0" animBg="1" advAuto="0"/>
      <p:bldP spid="20" grpId="0" bldLvl="0" animBg="1" advAuto="0"/>
      <p:bldP spid="23" grpId="0" bldLvl="0" advAuto="0"/>
      <p:bldP spid="29" grpId="0" bldLvl="0" animBg="1" advAuto="0"/>
      <p:bldP spid="30" grpId="0" bldLvl="0" animBg="1" advAuto="0"/>
      <p:bldP spid="31" grpId="0" bldLvl="0" animBg="1" advAuto="0"/>
      <p:bldP spid="32" grpId="0" bldLvl="0" animBg="1" advAuto="0"/>
      <p:bldP spid="33" grpId="0" bldLvl="0" advAuto="0"/>
      <p:bldP spid="38" grpId="0" bldLvl="0" advAuto="0"/>
      <p:bldP spid="43" grpId="0" bldLvl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02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76997" y="-3152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完成情况</a:t>
            </a:r>
            <a:endParaRPr kumimoji="1" lang="zh-CN" altLang="en-US" sz="10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08734" y="-6305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completion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395" y="478465"/>
            <a:ext cx="4935681" cy="1585867"/>
          </a:xfrm>
          <a:custGeom>
            <a:avLst/>
            <a:gdLst>
              <a:gd name="connsiteX0" fmla="*/ 1045086 w 8271928"/>
              <a:gd name="connsiteY0" fmla="*/ 0 h 2114489"/>
              <a:gd name="connsiteX1" fmla="*/ 8271928 w 8271928"/>
              <a:gd name="connsiteY1" fmla="*/ 0 h 2114489"/>
              <a:gd name="connsiteX2" fmla="*/ 8271928 w 8271928"/>
              <a:gd name="connsiteY2" fmla="*/ 2114489 h 2114489"/>
              <a:gd name="connsiteX3" fmla="*/ 0 w 8271928"/>
              <a:gd name="connsiteY3" fmla="*/ 2114489 h 2114489"/>
              <a:gd name="connsiteX4" fmla="*/ 0 w 8271928"/>
              <a:gd name="connsiteY4" fmla="*/ 2088334 h 211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71928" h="2114489">
                <a:moveTo>
                  <a:pt x="1045086" y="0"/>
                </a:moveTo>
                <a:lnTo>
                  <a:pt x="8271928" y="0"/>
                </a:lnTo>
                <a:lnTo>
                  <a:pt x="8271928" y="2114489"/>
                </a:lnTo>
                <a:lnTo>
                  <a:pt x="0" y="2114489"/>
                </a:lnTo>
                <a:lnTo>
                  <a:pt x="0" y="2088334"/>
                </a:lnTo>
                <a:close/>
              </a:path>
            </a:pathLst>
          </a:custGeom>
        </p:spPr>
      </p:pic>
      <p:sp>
        <p:nvSpPr>
          <p:cNvPr id="7" name="平行四边形 6"/>
          <p:cNvSpPr/>
          <p:nvPr/>
        </p:nvSpPr>
        <p:spPr>
          <a:xfrm>
            <a:off x="998473" y="490496"/>
            <a:ext cx="3853059" cy="1585867"/>
          </a:xfrm>
          <a:prstGeom prst="parallelogram">
            <a:avLst>
              <a:gd name="adj" fmla="val 5004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8" name="平行四边形 7"/>
          <p:cNvSpPr/>
          <p:nvPr/>
        </p:nvSpPr>
        <p:spPr>
          <a:xfrm>
            <a:off x="187759" y="1493404"/>
            <a:ext cx="1920629" cy="1003405"/>
          </a:xfrm>
          <a:prstGeom prst="parallelogram">
            <a:avLst>
              <a:gd name="adj" fmla="val 50044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平行四边形 8"/>
          <p:cNvSpPr/>
          <p:nvPr/>
        </p:nvSpPr>
        <p:spPr>
          <a:xfrm>
            <a:off x="366046" y="972036"/>
            <a:ext cx="1046489" cy="714212"/>
          </a:xfrm>
          <a:prstGeom prst="parallelogram">
            <a:avLst>
              <a:gd name="adj" fmla="val 5004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平行四边形 9"/>
          <p:cNvSpPr>
            <a:spLocks noChangeAspect="1"/>
          </p:cNvSpPr>
          <p:nvPr/>
        </p:nvSpPr>
        <p:spPr>
          <a:xfrm>
            <a:off x="1714302" y="446985"/>
            <a:ext cx="243000" cy="165844"/>
          </a:xfrm>
          <a:prstGeom prst="parallelogram">
            <a:avLst>
              <a:gd name="adj" fmla="val 50044"/>
            </a:avLst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文本框 10" descr="e7d195523061f1c0deeec63e560781cfd59afb0ea006f2a87ABB68BF51EA6619813959095094C18C62A12F549504892A4AAA8C1554C6663626E05CA27F281A14E6983772AFC3FB97135759321DEA3D709AACD122C08E6ED192FFACBB1E1BECB2ED91EE5F1ED7B5B4D639FA608C47C1EEEE0A899CA8C6B4A60DCCA6D3BA80ED4161D4A4778988E171"/>
          <p:cNvSpPr txBox="1"/>
          <p:nvPr/>
        </p:nvSpPr>
        <p:spPr>
          <a:xfrm>
            <a:off x="2598816" y="909928"/>
            <a:ext cx="902811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总结</a:t>
            </a:r>
            <a:endParaRPr lang="en-US" altLang="zh-CN" sz="2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 rot="2700000">
            <a:off x="1428133" y="3073500"/>
            <a:ext cx="166966" cy="16696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 rot="2700000">
            <a:off x="1447114" y="3980226"/>
            <a:ext cx="166966" cy="16696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1764611" y="2812222"/>
            <a:ext cx="125425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1764611" y="3914000"/>
            <a:ext cx="125425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1" grpId="1"/>
      <p:bldP spid="12" grpId="0" animBg="1"/>
      <p:bldP spid="13" grpId="0" animBg="1"/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893" y="1922804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不足之处</a:t>
            </a:r>
            <a:endParaRPr kumimoji="1" lang="zh-CN" altLang="en-US" sz="32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591298" y="2489033"/>
            <a:ext cx="1814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Deficiency in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2960473" y="2788233"/>
            <a:ext cx="609093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7477246" y="2788233"/>
            <a:ext cx="1037692" cy="51815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03</a:t>
            </a:r>
            <a:endParaRPr lang="zh-CN" altLang="en-US" sz="27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8" y="1365813"/>
            <a:ext cx="4027218" cy="3090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03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34232" y="945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不足之处</a:t>
            </a:r>
            <a:endParaRPr kumimoji="1" lang="zh-CN" altLang="en-US" sz="10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71675" y="3153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Deficiency in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300417" y="1532379"/>
            <a:ext cx="2539340" cy="2470504"/>
            <a:chOff x="2890839" y="2636839"/>
            <a:chExt cx="2693987" cy="2620961"/>
          </a:xfrm>
        </p:grpSpPr>
        <p:sp>
          <p:nvSpPr>
            <p:cNvPr id="7" name="MH_SubTitle_4"/>
            <p:cNvSpPr/>
            <p:nvPr>
              <p:custDataLst>
                <p:tags r:id="rId3"/>
              </p:custDataLst>
            </p:nvPr>
          </p:nvSpPr>
          <p:spPr bwMode="auto">
            <a:xfrm rot="3292421">
              <a:off x="2601914" y="3402014"/>
              <a:ext cx="1741487" cy="1163637"/>
            </a:xfrm>
            <a:custGeom>
              <a:avLst/>
              <a:gdLst>
                <a:gd name="T0" fmla="*/ 34858 w 1857486"/>
                <a:gd name="T1" fmla="*/ 14287 h 1241208"/>
                <a:gd name="T2" fmla="*/ 37396 w 1857486"/>
                <a:gd name="T3" fmla="*/ 23530 h 1241208"/>
                <a:gd name="T4" fmla="*/ 278844 w 1857486"/>
                <a:gd name="T5" fmla="*/ 333755 h 1241208"/>
                <a:gd name="T6" fmla="*/ 397558 w 1857486"/>
                <a:gd name="T7" fmla="*/ 400550 h 1241208"/>
                <a:gd name="T8" fmla="*/ 426495 w 1857486"/>
                <a:gd name="T9" fmla="*/ 411488 h 1241208"/>
                <a:gd name="T10" fmla="*/ 459807 w 1857486"/>
                <a:gd name="T11" fmla="*/ 424075 h 1241208"/>
                <a:gd name="T12" fmla="*/ 781116 w 1857486"/>
                <a:gd name="T13" fmla="*/ 446246 h 1241208"/>
                <a:gd name="T14" fmla="*/ 838761 w 1857486"/>
                <a:gd name="T15" fmla="*/ 430427 h 1241208"/>
                <a:gd name="T16" fmla="*/ 905549 w 1857486"/>
                <a:gd name="T17" fmla="*/ 412099 h 1241208"/>
                <a:gd name="T18" fmla="*/ 1076040 w 1857486"/>
                <a:gd name="T19" fmla="*/ 316839 h 1241208"/>
                <a:gd name="T20" fmla="*/ 1084358 w 1857486"/>
                <a:gd name="T21" fmla="*/ 309748 h 1241208"/>
                <a:gd name="T22" fmla="*/ 1126676 w 1857486"/>
                <a:gd name="T23" fmla="*/ 273669 h 1241208"/>
                <a:gd name="T24" fmla="*/ 1215836 w 1857486"/>
                <a:gd name="T25" fmla="*/ 170700 h 1241208"/>
                <a:gd name="T26" fmla="*/ 1282645 w 1857486"/>
                <a:gd name="T27" fmla="*/ 52010 h 1241208"/>
                <a:gd name="T28" fmla="*/ 1302309 w 1857486"/>
                <a:gd name="T29" fmla="*/ 0 h 1241208"/>
                <a:gd name="T30" fmla="*/ 1325339 w 1857486"/>
                <a:gd name="T31" fmla="*/ 64564 h 1241208"/>
                <a:gd name="T32" fmla="*/ 1344382 w 1857486"/>
                <a:gd name="T33" fmla="*/ 257763 h 1241208"/>
                <a:gd name="T34" fmla="*/ 1344086 w 1857486"/>
                <a:gd name="T35" fmla="*/ 260905 h 1241208"/>
                <a:gd name="T36" fmla="*/ 1338317 w 1857486"/>
                <a:gd name="T37" fmla="*/ 321999 h 1241208"/>
                <a:gd name="T38" fmla="*/ 1217937 w 1857486"/>
                <a:gd name="T39" fmla="*/ 620672 h 1241208"/>
                <a:gd name="T40" fmla="*/ 1195668 w 1857486"/>
                <a:gd name="T41" fmla="*/ 648457 h 1241208"/>
                <a:gd name="T42" fmla="*/ 1176323 w 1857486"/>
                <a:gd name="T43" fmla="*/ 672591 h 1241208"/>
                <a:gd name="T44" fmla="*/ 1076099 w 1857486"/>
                <a:gd name="T45" fmla="*/ 764832 h 1241208"/>
                <a:gd name="T46" fmla="*/ 706387 w 1857486"/>
                <a:gd name="T47" fmla="*/ 898551 h 1241208"/>
                <a:gd name="T48" fmla="*/ 697479 w 1857486"/>
                <a:gd name="T49" fmla="*/ 898565 h 1241208"/>
                <a:gd name="T50" fmla="*/ 641740 w 1857486"/>
                <a:gd name="T51" fmla="*/ 898648 h 1241208"/>
                <a:gd name="T52" fmla="*/ 134569 w 1857486"/>
                <a:gd name="T53" fmla="*/ 630419 h 1241208"/>
                <a:gd name="T54" fmla="*/ 18953 w 1857486"/>
                <a:gd name="T55" fmla="*/ 68544 h 12412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57486"/>
                <a:gd name="T85" fmla="*/ 0 h 1241208"/>
                <a:gd name="T86" fmla="*/ 1857486 w 1857486"/>
                <a:gd name="T87" fmla="*/ 1241208 h 124120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57486" h="1241208">
                  <a:moveTo>
                    <a:pt x="48137" y="19733"/>
                  </a:moveTo>
                  <a:lnTo>
                    <a:pt x="51642" y="32501"/>
                  </a:lnTo>
                  <a:cubicBezTo>
                    <a:pt x="115253" y="199683"/>
                    <a:pt x="227751" y="350314"/>
                    <a:pt x="385061" y="460981"/>
                  </a:cubicBezTo>
                  <a:cubicBezTo>
                    <a:pt x="437498" y="497870"/>
                    <a:pt x="492431" y="528573"/>
                    <a:pt x="548995" y="553239"/>
                  </a:cubicBezTo>
                  <a:lnTo>
                    <a:pt x="588955" y="568344"/>
                  </a:lnTo>
                  <a:lnTo>
                    <a:pt x="634954" y="585732"/>
                  </a:lnTo>
                  <a:cubicBezTo>
                    <a:pt x="779895" y="632404"/>
                    <a:pt x="932314" y="641826"/>
                    <a:pt x="1078658" y="616352"/>
                  </a:cubicBezTo>
                  <a:lnTo>
                    <a:pt x="1158261" y="594503"/>
                  </a:lnTo>
                  <a:lnTo>
                    <a:pt x="1250490" y="569189"/>
                  </a:lnTo>
                  <a:cubicBezTo>
                    <a:pt x="1334081" y="537383"/>
                    <a:pt x="1413534" y="493356"/>
                    <a:pt x="1485923" y="437616"/>
                  </a:cubicBezTo>
                  <a:lnTo>
                    <a:pt x="1497410" y="427822"/>
                  </a:lnTo>
                  <a:lnTo>
                    <a:pt x="1555849" y="377992"/>
                  </a:lnTo>
                  <a:cubicBezTo>
                    <a:pt x="1600753" y="335664"/>
                    <a:pt x="1642082" y="288206"/>
                    <a:pt x="1678970" y="235770"/>
                  </a:cubicBezTo>
                  <a:cubicBezTo>
                    <a:pt x="1715860" y="183333"/>
                    <a:pt x="1746563" y="128400"/>
                    <a:pt x="1771229" y="71836"/>
                  </a:cubicBezTo>
                  <a:lnTo>
                    <a:pt x="1798383" y="0"/>
                  </a:lnTo>
                  <a:lnTo>
                    <a:pt x="1830186" y="89175"/>
                  </a:lnTo>
                  <a:cubicBezTo>
                    <a:pt x="1851994" y="176986"/>
                    <a:pt x="1860619" y="266914"/>
                    <a:pt x="1856482" y="356021"/>
                  </a:cubicBezTo>
                  <a:lnTo>
                    <a:pt x="1856072" y="360362"/>
                  </a:lnTo>
                  <a:lnTo>
                    <a:pt x="1848106" y="444744"/>
                  </a:lnTo>
                  <a:cubicBezTo>
                    <a:pt x="1827108" y="591799"/>
                    <a:pt x="1771049" y="733845"/>
                    <a:pt x="1681871" y="857270"/>
                  </a:cubicBezTo>
                  <a:lnTo>
                    <a:pt x="1651120" y="895645"/>
                  </a:lnTo>
                  <a:lnTo>
                    <a:pt x="1624406" y="928981"/>
                  </a:lnTo>
                  <a:cubicBezTo>
                    <a:pt x="1583468" y="975154"/>
                    <a:pt x="1537292" y="1017912"/>
                    <a:pt x="1486005" y="1056383"/>
                  </a:cubicBezTo>
                  <a:cubicBezTo>
                    <a:pt x="1332143" y="1171796"/>
                    <a:pt x="1154119" y="1232240"/>
                    <a:pt x="975463" y="1241075"/>
                  </a:cubicBezTo>
                  <a:lnTo>
                    <a:pt x="963162" y="1241094"/>
                  </a:lnTo>
                  <a:lnTo>
                    <a:pt x="886191" y="1241208"/>
                  </a:lnTo>
                  <a:cubicBezTo>
                    <a:pt x="618871" y="1228796"/>
                    <a:pt x="358948" y="1101525"/>
                    <a:pt x="185829" y="870732"/>
                  </a:cubicBezTo>
                  <a:cubicBezTo>
                    <a:pt x="12710" y="639938"/>
                    <a:pt x="-36730" y="354783"/>
                    <a:pt x="26171" y="94672"/>
                  </a:cubicBezTo>
                  <a:lnTo>
                    <a:pt x="48137" y="19733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solidFill>
                <a:srgbClr val="FFFFFF"/>
              </a:solidFill>
              <a:miter lim="800000"/>
            </a:ln>
          </p:spPr>
          <p:txBody>
            <a:bodyPr lIns="0" tIns="351000" rIns="0" bIns="0" anchor="ctr">
              <a:norm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500" dirty="0">
                  <a:solidFill>
                    <a:srgbClr val="FFFFFF"/>
                  </a:solidFill>
                  <a:latin typeface="Century Gothic" panose="020B0502020202020204" pitchFamily="34" charset="0"/>
                  <a:ea typeface="+mn-ea"/>
                </a:rPr>
                <a:t>Lorem</a:t>
              </a:r>
              <a:endParaRPr lang="zh-CN" altLang="en-US" sz="1500" dirty="0">
                <a:solidFill>
                  <a:srgbClr val="FFFFFF"/>
                </a:solidFill>
                <a:latin typeface="Century Gothic" panose="020B0502020202020204" pitchFamily="34" charset="0"/>
                <a:ea typeface="+mn-ea"/>
              </a:endParaRPr>
            </a:p>
          </p:txBody>
        </p:sp>
        <p:sp>
          <p:nvSpPr>
            <p:cNvPr id="8" name="MH_SubTitle_5"/>
            <p:cNvSpPr/>
            <p:nvPr>
              <p:custDataLst>
                <p:tags r:id="rId4"/>
              </p:custDataLst>
            </p:nvPr>
          </p:nvSpPr>
          <p:spPr bwMode="auto">
            <a:xfrm rot="19588634">
              <a:off x="3216276" y="2636839"/>
              <a:ext cx="1738313" cy="1430337"/>
            </a:xfrm>
            <a:custGeom>
              <a:avLst/>
              <a:gdLst>
                <a:gd name="T0" fmla="*/ 1039381 w 1856155"/>
                <a:gd name="T1" fmla="*/ 111559 h 1526889"/>
                <a:gd name="T2" fmla="*/ 1325768 w 1856155"/>
                <a:gd name="T3" fmla="*/ 536968 h 1526889"/>
                <a:gd name="T4" fmla="*/ 1338204 w 1856155"/>
                <a:gd name="T5" fmla="*/ 655367 h 1526889"/>
                <a:gd name="T6" fmla="*/ 1333275 w 1856155"/>
                <a:gd name="T7" fmla="*/ 648979 h 1526889"/>
                <a:gd name="T8" fmla="*/ 1003184 w 1856155"/>
                <a:gd name="T9" fmla="*/ 438392 h 1526889"/>
                <a:gd name="T10" fmla="*/ 869530 w 1856155"/>
                <a:gd name="T11" fmla="*/ 415362 h 1526889"/>
                <a:gd name="T12" fmla="*/ 837708 w 1856155"/>
                <a:gd name="T13" fmla="*/ 416319 h 1526889"/>
                <a:gd name="T14" fmla="*/ 737994 w 1856155"/>
                <a:gd name="T15" fmla="*/ 419322 h 1526889"/>
                <a:gd name="T16" fmla="*/ 494532 w 1856155"/>
                <a:gd name="T17" fmla="*/ 500709 h 1526889"/>
                <a:gd name="T18" fmla="*/ 442832 w 1856155"/>
                <a:gd name="T19" fmla="*/ 533316 h 1526889"/>
                <a:gd name="T20" fmla="*/ 440171 w 1856155"/>
                <a:gd name="T21" fmla="*/ 534992 h 1526889"/>
                <a:gd name="T22" fmla="*/ 261166 w 1856155"/>
                <a:gd name="T23" fmla="*/ 720850 h 1526889"/>
                <a:gd name="T24" fmla="*/ 258012 w 1856155"/>
                <a:gd name="T25" fmla="*/ 726331 h 1526889"/>
                <a:gd name="T26" fmla="*/ 228098 w 1856155"/>
                <a:gd name="T27" fmla="*/ 778321 h 1526889"/>
                <a:gd name="T28" fmla="*/ 178880 w 1856155"/>
                <a:gd name="T29" fmla="*/ 904830 h 1526889"/>
                <a:gd name="T30" fmla="*/ 155874 w 1856155"/>
                <a:gd name="T31" fmla="*/ 1038630 h 1526889"/>
                <a:gd name="T32" fmla="*/ 157778 w 1856155"/>
                <a:gd name="T33" fmla="*/ 1102006 h 1526889"/>
                <a:gd name="T34" fmla="*/ 150488 w 1856155"/>
                <a:gd name="T35" fmla="*/ 1093917 h 1526889"/>
                <a:gd name="T36" fmla="*/ 50917 w 1856155"/>
                <a:gd name="T37" fmla="*/ 926722 h 1526889"/>
                <a:gd name="T38" fmla="*/ 30813 w 1856155"/>
                <a:gd name="T39" fmla="*/ 860694 h 1526889"/>
                <a:gd name="T40" fmla="*/ 13461 w 1856155"/>
                <a:gd name="T41" fmla="*/ 803705 h 1526889"/>
                <a:gd name="T42" fmla="*/ 26577 w 1856155"/>
                <a:gd name="T43" fmla="*/ 482977 h 1526889"/>
                <a:gd name="T44" fmla="*/ 38180 w 1856155"/>
                <a:gd name="T45" fmla="*/ 449439 h 1526889"/>
                <a:gd name="T46" fmla="*/ 48259 w 1856155"/>
                <a:gd name="T47" fmla="*/ 420305 h 1526889"/>
                <a:gd name="T48" fmla="*/ 111438 w 1856155"/>
                <a:gd name="T49" fmla="*/ 300172 h 1526889"/>
                <a:gd name="T50" fmla="*/ 413508 w 1856155"/>
                <a:gd name="T51" fmla="*/ 50971 h 1526889"/>
                <a:gd name="T52" fmla="*/ 422638 w 1856155"/>
                <a:gd name="T53" fmla="*/ 48185 h 1526889"/>
                <a:gd name="T54" fmla="*/ 536391 w 1856155"/>
                <a:gd name="T55" fmla="*/ 13474 h 1526889"/>
                <a:gd name="T56" fmla="*/ 1039381 w 1856155"/>
                <a:gd name="T57" fmla="*/ 111559 h 152688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56155"/>
                <a:gd name="T88" fmla="*/ 0 h 1526889"/>
                <a:gd name="T89" fmla="*/ 1856155 w 1856155"/>
                <a:gd name="T90" fmla="*/ 1526889 h 152688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56155" h="1526889">
                  <a:moveTo>
                    <a:pt x="1441673" y="154572"/>
                  </a:moveTo>
                  <a:cubicBezTo>
                    <a:pt x="1655467" y="296201"/>
                    <a:pt x="1791614" y="511079"/>
                    <a:pt x="1838905" y="743999"/>
                  </a:cubicBezTo>
                  <a:lnTo>
                    <a:pt x="1856155" y="908045"/>
                  </a:lnTo>
                  <a:lnTo>
                    <a:pt x="1849318" y="899195"/>
                  </a:lnTo>
                  <a:cubicBezTo>
                    <a:pt x="1733303" y="763045"/>
                    <a:pt x="1576787" y="658889"/>
                    <a:pt x="1391465" y="607415"/>
                  </a:cubicBezTo>
                  <a:cubicBezTo>
                    <a:pt x="1329692" y="590257"/>
                    <a:pt x="1267641" y="579765"/>
                    <a:pt x="1206080" y="575506"/>
                  </a:cubicBezTo>
                  <a:lnTo>
                    <a:pt x="1161943" y="576833"/>
                  </a:lnTo>
                  <a:lnTo>
                    <a:pt x="1023633" y="580992"/>
                  </a:lnTo>
                  <a:cubicBezTo>
                    <a:pt x="904002" y="596538"/>
                    <a:pt x="789395" y="635281"/>
                    <a:pt x="685941" y="693758"/>
                  </a:cubicBezTo>
                  <a:lnTo>
                    <a:pt x="614229" y="738937"/>
                  </a:lnTo>
                  <a:lnTo>
                    <a:pt x="610540" y="741261"/>
                  </a:lnTo>
                  <a:cubicBezTo>
                    <a:pt x="513047" y="809388"/>
                    <a:pt x="428241" y="896381"/>
                    <a:pt x="362251" y="998776"/>
                  </a:cubicBezTo>
                  <a:cubicBezTo>
                    <a:pt x="360793" y="1001308"/>
                    <a:pt x="359335" y="1003839"/>
                    <a:pt x="357877" y="1006371"/>
                  </a:cubicBezTo>
                  <a:lnTo>
                    <a:pt x="316384" y="1078406"/>
                  </a:lnTo>
                  <a:cubicBezTo>
                    <a:pt x="288284" y="1133346"/>
                    <a:pt x="265273" y="1191919"/>
                    <a:pt x="248115" y="1253692"/>
                  </a:cubicBezTo>
                  <a:cubicBezTo>
                    <a:pt x="230957" y="1315467"/>
                    <a:pt x="220465" y="1377517"/>
                    <a:pt x="216205" y="1439077"/>
                  </a:cubicBezTo>
                  <a:lnTo>
                    <a:pt x="218846" y="1526889"/>
                  </a:lnTo>
                  <a:lnTo>
                    <a:pt x="208734" y="1515681"/>
                  </a:lnTo>
                  <a:cubicBezTo>
                    <a:pt x="150990" y="1444880"/>
                    <a:pt x="104757" y="1366689"/>
                    <a:pt x="70625" y="1284022"/>
                  </a:cubicBezTo>
                  <a:lnTo>
                    <a:pt x="42739" y="1192537"/>
                  </a:lnTo>
                  <a:lnTo>
                    <a:pt x="18671" y="1113577"/>
                  </a:lnTo>
                  <a:cubicBezTo>
                    <a:pt x="-10887" y="968003"/>
                    <a:pt x="-5735" y="815380"/>
                    <a:pt x="36863" y="669189"/>
                  </a:cubicBezTo>
                  <a:lnTo>
                    <a:pt x="52957" y="622722"/>
                  </a:lnTo>
                  <a:lnTo>
                    <a:pt x="66938" y="582355"/>
                  </a:lnTo>
                  <a:cubicBezTo>
                    <a:pt x="90012" y="525123"/>
                    <a:pt x="119165" y="469352"/>
                    <a:pt x="154572" y="415903"/>
                  </a:cubicBezTo>
                  <a:cubicBezTo>
                    <a:pt x="260794" y="255558"/>
                    <a:pt x="408218" y="138889"/>
                    <a:pt x="573555" y="70624"/>
                  </a:cubicBezTo>
                  <a:lnTo>
                    <a:pt x="586219" y="66764"/>
                  </a:lnTo>
                  <a:lnTo>
                    <a:pt x="744000" y="18671"/>
                  </a:lnTo>
                  <a:cubicBezTo>
                    <a:pt x="976919" y="-28621"/>
                    <a:pt x="1227880" y="12943"/>
                    <a:pt x="1441673" y="15457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solidFill>
                <a:srgbClr val="FFFFFF"/>
              </a:solidFill>
              <a:miter lim="800000"/>
            </a:ln>
          </p:spPr>
          <p:txBody>
            <a:bodyPr lIns="0" tIns="81000" rIns="0" bIns="0">
              <a:norm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500" dirty="0">
                  <a:solidFill>
                    <a:srgbClr val="FFFFFF"/>
                  </a:solidFill>
                  <a:latin typeface="Century Gothic" panose="020B0502020202020204" pitchFamily="34" charset="0"/>
                  <a:ea typeface="+mn-ea"/>
                </a:rPr>
                <a:t>Lorem</a:t>
              </a:r>
              <a:endParaRPr lang="zh-CN" altLang="en-US" sz="1500" dirty="0">
                <a:solidFill>
                  <a:srgbClr val="FFFFFF"/>
                </a:solidFill>
                <a:latin typeface="Century Gothic" panose="020B0502020202020204" pitchFamily="34" charset="0"/>
                <a:ea typeface="+mn-ea"/>
              </a:endParaRPr>
            </a:p>
          </p:txBody>
        </p:sp>
        <p:sp>
          <p:nvSpPr>
            <p:cNvPr id="9" name="MH_SubTitle_1"/>
            <p:cNvSpPr/>
            <p:nvPr>
              <p:custDataLst>
                <p:tags r:id="rId5"/>
              </p:custDataLst>
            </p:nvPr>
          </p:nvSpPr>
          <p:spPr bwMode="auto">
            <a:xfrm rot="974914">
              <a:off x="3843339" y="2959100"/>
              <a:ext cx="1741487" cy="1182688"/>
            </a:xfrm>
            <a:custGeom>
              <a:avLst/>
              <a:gdLst>
                <a:gd name="T0" fmla="*/ 476351 w 1857556"/>
                <a:gd name="T1" fmla="*/ 29114 h 1261477"/>
                <a:gd name="T2" fmla="*/ 669448 w 1857556"/>
                <a:gd name="T3" fmla="*/ 0 h 1261477"/>
                <a:gd name="T4" fmla="*/ 677537 w 1857556"/>
                <a:gd name="T5" fmla="*/ 359 h 1261477"/>
                <a:gd name="T6" fmla="*/ 734020 w 1857556"/>
                <a:gd name="T7" fmla="*/ 2864 h 1261477"/>
                <a:gd name="T8" fmla="*/ 1228298 w 1857556"/>
                <a:gd name="T9" fmla="*/ 294084 h 1261477"/>
                <a:gd name="T10" fmla="*/ 1318040 w 1857556"/>
                <a:gd name="T11" fmla="*/ 860758 h 1261477"/>
                <a:gd name="T12" fmla="*/ 1299931 w 1857556"/>
                <a:gd name="T13" fmla="*/ 913474 h 1261477"/>
                <a:gd name="T14" fmla="*/ 1297556 w 1857556"/>
                <a:gd name="T15" fmla="*/ 904887 h 1261477"/>
                <a:gd name="T16" fmla="*/ 1070607 w 1857556"/>
                <a:gd name="T17" fmla="*/ 583879 h 1261477"/>
                <a:gd name="T18" fmla="*/ 955095 w 1857556"/>
                <a:gd name="T19" fmla="*/ 511703 h 1261477"/>
                <a:gd name="T20" fmla="*/ 926694 w 1857556"/>
                <a:gd name="T21" fmla="*/ 499453 h 1261477"/>
                <a:gd name="T22" fmla="*/ 894000 w 1857556"/>
                <a:gd name="T23" fmla="*/ 485350 h 1261477"/>
                <a:gd name="T24" fmla="*/ 574089 w 1857556"/>
                <a:gd name="T25" fmla="*/ 448482 h 1261477"/>
                <a:gd name="T26" fmla="*/ 513651 w 1857556"/>
                <a:gd name="T27" fmla="*/ 459121 h 1261477"/>
                <a:gd name="T28" fmla="*/ 510542 w 1857556"/>
                <a:gd name="T29" fmla="*/ 459669 h 1261477"/>
                <a:gd name="T30" fmla="*/ 273594 w 1857556"/>
                <a:gd name="T31" fmla="*/ 564267 h 1261477"/>
                <a:gd name="T32" fmla="*/ 268579 w 1857556"/>
                <a:gd name="T33" fmla="*/ 568161 h 1261477"/>
                <a:gd name="T34" fmla="*/ 221040 w 1857556"/>
                <a:gd name="T35" fmla="*/ 605080 h 1261477"/>
                <a:gd name="T36" fmla="*/ 127271 w 1857556"/>
                <a:gd name="T37" fmla="*/ 703875 h 1261477"/>
                <a:gd name="T38" fmla="*/ 55105 w 1857556"/>
                <a:gd name="T39" fmla="*/ 819400 h 1261477"/>
                <a:gd name="T40" fmla="*/ 31269 w 1857556"/>
                <a:gd name="T41" fmla="*/ 874673 h 1261477"/>
                <a:gd name="T42" fmla="*/ 29115 w 1857556"/>
                <a:gd name="T43" fmla="*/ 868702 h 1261477"/>
                <a:gd name="T44" fmla="*/ 2868 w 1857556"/>
                <a:gd name="T45" fmla="*/ 611002 h 1261477"/>
                <a:gd name="T46" fmla="*/ 3308 w 1857556"/>
                <a:gd name="T47" fmla="*/ 607875 h 1261477"/>
                <a:gd name="T48" fmla="*/ 11867 w 1857556"/>
                <a:gd name="T49" fmla="*/ 547100 h 1261477"/>
                <a:gd name="T50" fmla="*/ 107444 w 1857556"/>
                <a:gd name="T51" fmla="*/ 307669 h 1261477"/>
                <a:gd name="T52" fmla="*/ 169820 w 1857556"/>
                <a:gd name="T53" fmla="*/ 229258 h 1261477"/>
                <a:gd name="T54" fmla="*/ 189725 w 1857556"/>
                <a:gd name="T55" fmla="*/ 204236 h 1261477"/>
                <a:gd name="T56" fmla="*/ 294054 w 1857556"/>
                <a:gd name="T57" fmla="*/ 116669 h 1261477"/>
                <a:gd name="T58" fmla="*/ 476351 w 1857556"/>
                <a:gd name="T59" fmla="*/ 29114 h 126147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57556"/>
                <a:gd name="T91" fmla="*/ 0 h 1261477"/>
                <a:gd name="T92" fmla="*/ 1857556 w 1857556"/>
                <a:gd name="T93" fmla="*/ 1261477 h 126147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57556" h="1261477">
                  <a:moveTo>
                    <a:pt x="657901" y="40207"/>
                  </a:moveTo>
                  <a:cubicBezTo>
                    <a:pt x="745285" y="13540"/>
                    <a:pt x="835154" y="322"/>
                    <a:pt x="924592" y="0"/>
                  </a:cubicBezTo>
                  <a:lnTo>
                    <a:pt x="935764" y="496"/>
                  </a:lnTo>
                  <a:lnTo>
                    <a:pt x="1013776" y="3956"/>
                  </a:lnTo>
                  <a:cubicBezTo>
                    <a:pt x="1280247" y="28598"/>
                    <a:pt x="1534068" y="167641"/>
                    <a:pt x="1696434" y="406121"/>
                  </a:cubicBezTo>
                  <a:cubicBezTo>
                    <a:pt x="1858802" y="644602"/>
                    <a:pt x="1895129" y="931722"/>
                    <a:pt x="1820382" y="1188679"/>
                  </a:cubicBezTo>
                  <a:lnTo>
                    <a:pt x="1795369" y="1261477"/>
                  </a:lnTo>
                  <a:cubicBezTo>
                    <a:pt x="1794275" y="1257524"/>
                    <a:pt x="1793182" y="1253572"/>
                    <a:pt x="1792089" y="1249619"/>
                  </a:cubicBezTo>
                  <a:cubicBezTo>
                    <a:pt x="1736202" y="1079699"/>
                    <a:pt x="1630721" y="924073"/>
                    <a:pt x="1478644" y="806316"/>
                  </a:cubicBezTo>
                  <a:cubicBezTo>
                    <a:pt x="1427953" y="767064"/>
                    <a:pt x="1374482" y="733878"/>
                    <a:pt x="1319108" y="706646"/>
                  </a:cubicBezTo>
                  <a:lnTo>
                    <a:pt x="1279882" y="689728"/>
                  </a:lnTo>
                  <a:lnTo>
                    <a:pt x="1234727" y="670252"/>
                  </a:lnTo>
                  <a:cubicBezTo>
                    <a:pt x="1092076" y="616990"/>
                    <a:pt x="940249" y="600598"/>
                    <a:pt x="792891" y="619340"/>
                  </a:cubicBezTo>
                  <a:lnTo>
                    <a:pt x="709417" y="634032"/>
                  </a:lnTo>
                  <a:lnTo>
                    <a:pt x="705122" y="634788"/>
                  </a:lnTo>
                  <a:cubicBezTo>
                    <a:pt x="589103" y="660970"/>
                    <a:pt x="477690" y="709415"/>
                    <a:pt x="377868" y="779235"/>
                  </a:cubicBezTo>
                  <a:lnTo>
                    <a:pt x="370943" y="784612"/>
                  </a:lnTo>
                  <a:lnTo>
                    <a:pt x="305284" y="835596"/>
                  </a:lnTo>
                  <a:cubicBezTo>
                    <a:pt x="258490" y="875822"/>
                    <a:pt x="215030" y="921337"/>
                    <a:pt x="175778" y="972029"/>
                  </a:cubicBezTo>
                  <a:cubicBezTo>
                    <a:pt x="136526" y="1022722"/>
                    <a:pt x="103340" y="1076191"/>
                    <a:pt x="76108" y="1131565"/>
                  </a:cubicBezTo>
                  <a:lnTo>
                    <a:pt x="43186" y="1207894"/>
                  </a:lnTo>
                  <a:cubicBezTo>
                    <a:pt x="42194" y="1205146"/>
                    <a:pt x="41204" y="1202397"/>
                    <a:pt x="40212" y="1199649"/>
                  </a:cubicBezTo>
                  <a:cubicBezTo>
                    <a:pt x="4655" y="1083137"/>
                    <a:pt x="-6991" y="962206"/>
                    <a:pt x="3962" y="843774"/>
                  </a:cubicBezTo>
                  <a:lnTo>
                    <a:pt x="4570" y="839456"/>
                  </a:lnTo>
                  <a:lnTo>
                    <a:pt x="16391" y="755527"/>
                  </a:lnTo>
                  <a:cubicBezTo>
                    <a:pt x="38560" y="638777"/>
                    <a:pt x="82998" y="526255"/>
                    <a:pt x="148392" y="424881"/>
                  </a:cubicBezTo>
                  <a:lnTo>
                    <a:pt x="234543" y="316598"/>
                  </a:lnTo>
                  <a:lnTo>
                    <a:pt x="262035" y="282043"/>
                  </a:lnTo>
                  <a:cubicBezTo>
                    <a:pt x="305046" y="237794"/>
                    <a:pt x="353131" y="197196"/>
                    <a:pt x="406126" y="161115"/>
                  </a:cubicBezTo>
                  <a:cubicBezTo>
                    <a:pt x="485620" y="106993"/>
                    <a:pt x="570518" y="66875"/>
                    <a:pt x="657901" y="40207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solidFill>
                <a:srgbClr val="FFFFFF"/>
              </a:solidFill>
              <a:miter lim="800000"/>
            </a:ln>
          </p:spPr>
          <p:txBody>
            <a:bodyPr lIns="54000" tIns="81000" rIns="0" bIns="0">
              <a:norm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500" dirty="0">
                  <a:solidFill>
                    <a:srgbClr val="FFFFFF"/>
                  </a:solidFill>
                  <a:latin typeface="Century Gothic" panose="020B0502020202020204" pitchFamily="34" charset="0"/>
                  <a:ea typeface="+mn-ea"/>
                </a:rPr>
                <a:t>Lorem</a:t>
              </a:r>
              <a:endParaRPr lang="zh-CN" altLang="en-US" sz="1500" dirty="0">
                <a:solidFill>
                  <a:srgbClr val="FFFFFF"/>
                </a:solidFill>
                <a:latin typeface="Century Gothic" panose="020B0502020202020204" pitchFamily="34" charset="0"/>
                <a:ea typeface="+mn-ea"/>
              </a:endParaRPr>
            </a:p>
          </p:txBody>
        </p:sp>
        <p:sp>
          <p:nvSpPr>
            <p:cNvPr id="10" name="MH_SubTitle_2"/>
            <p:cNvSpPr/>
            <p:nvPr>
              <p:custDataLst>
                <p:tags r:id="rId6"/>
              </p:custDataLst>
            </p:nvPr>
          </p:nvSpPr>
          <p:spPr bwMode="auto">
            <a:xfrm rot="16521308">
              <a:off x="3841750" y="3771900"/>
              <a:ext cx="1739900" cy="1231900"/>
            </a:xfrm>
            <a:custGeom>
              <a:avLst/>
              <a:gdLst>
                <a:gd name="T0" fmla="*/ 1336292 w 1856926"/>
                <a:gd name="T1" fmla="*/ 192943 h 1315239"/>
                <a:gd name="T2" fmla="*/ 1341425 w 1856926"/>
                <a:gd name="T3" fmla="*/ 257135 h 1315239"/>
                <a:gd name="T4" fmla="*/ 1341376 w 1856926"/>
                <a:gd name="T5" fmla="*/ 260281 h 1315239"/>
                <a:gd name="T6" fmla="*/ 1340402 w 1856926"/>
                <a:gd name="T7" fmla="*/ 321410 h 1315239"/>
                <a:gd name="T8" fmla="*/ 1243968 w 1856926"/>
                <a:gd name="T9" fmla="*/ 627439 h 1315239"/>
                <a:gd name="T10" fmla="*/ 1223986 w 1856926"/>
                <a:gd name="T11" fmla="*/ 656768 h 1315239"/>
                <a:gd name="T12" fmla="*/ 1206630 w 1856926"/>
                <a:gd name="T13" fmla="*/ 682246 h 1315239"/>
                <a:gd name="T14" fmla="*/ 1114148 w 1856926"/>
                <a:gd name="T15" fmla="*/ 781665 h 1315239"/>
                <a:gd name="T16" fmla="*/ 756889 w 1856926"/>
                <a:gd name="T17" fmla="*/ 943258 h 1315239"/>
                <a:gd name="T18" fmla="*/ 748030 w 1856926"/>
                <a:gd name="T19" fmla="*/ 943964 h 1315239"/>
                <a:gd name="T20" fmla="*/ 692606 w 1856926"/>
                <a:gd name="T21" fmla="*/ 948386 h 1315239"/>
                <a:gd name="T22" fmla="*/ 167305 w 1856926"/>
                <a:gd name="T23" fmla="*/ 721439 h 1315239"/>
                <a:gd name="T24" fmla="*/ 8517 w 1856926"/>
                <a:gd name="T25" fmla="*/ 172351 h 1315239"/>
                <a:gd name="T26" fmla="*/ 19942 w 1856926"/>
                <a:gd name="T27" fmla="*/ 118012 h 1315239"/>
                <a:gd name="T28" fmla="*/ 23352 w 1856926"/>
                <a:gd name="T29" fmla="*/ 126207 h 1315239"/>
                <a:gd name="T30" fmla="*/ 287661 w 1856926"/>
                <a:gd name="T31" fmla="*/ 415549 h 1315239"/>
                <a:gd name="T32" fmla="*/ 410930 w 1856926"/>
                <a:gd name="T33" fmla="*/ 472654 h 1315239"/>
                <a:gd name="T34" fmla="*/ 440562 w 1856926"/>
                <a:gd name="T35" fmla="*/ 481265 h 1315239"/>
                <a:gd name="T36" fmla="*/ 474670 w 1856926"/>
                <a:gd name="T37" fmla="*/ 491176 h 1315239"/>
                <a:gd name="T38" fmla="*/ 857483 w 1856926"/>
                <a:gd name="T39" fmla="*/ 469299 h 1315239"/>
                <a:gd name="T40" fmla="*/ 857623 w 1856926"/>
                <a:gd name="T41" fmla="*/ 469239 h 1315239"/>
                <a:gd name="T42" fmla="*/ 917034 w 1856926"/>
                <a:gd name="T43" fmla="*/ 444585 h 1315239"/>
                <a:gd name="T44" fmla="*/ 1079161 w 1856926"/>
                <a:gd name="T45" fmla="*/ 336698 h 1315239"/>
                <a:gd name="T46" fmla="*/ 1083645 w 1856926"/>
                <a:gd name="T47" fmla="*/ 332232 h 1315239"/>
                <a:gd name="T48" fmla="*/ 1126157 w 1856926"/>
                <a:gd name="T49" fmla="*/ 289880 h 1315239"/>
                <a:gd name="T50" fmla="*/ 1206798 w 1856926"/>
                <a:gd name="T51" fmla="*/ 180664 h 1315239"/>
                <a:gd name="T52" fmla="*/ 1263989 w 1856926"/>
                <a:gd name="T53" fmla="*/ 57575 h 1315239"/>
                <a:gd name="T54" fmla="*/ 1280766 w 1856926"/>
                <a:gd name="T55" fmla="*/ 0 h 1315239"/>
                <a:gd name="T56" fmla="*/ 1283635 w 1856926"/>
                <a:gd name="T57" fmla="*/ 5638 h 1315239"/>
                <a:gd name="T58" fmla="*/ 1336292 w 1856926"/>
                <a:gd name="T59" fmla="*/ 192943 h 131523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56926"/>
                <a:gd name="T91" fmla="*/ 0 h 1315239"/>
                <a:gd name="T92" fmla="*/ 1856926 w 1856926"/>
                <a:gd name="T93" fmla="*/ 1315239 h 131523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56926" h="1315239">
                  <a:moveTo>
                    <a:pt x="1849819" y="267482"/>
                  </a:moveTo>
                  <a:cubicBezTo>
                    <a:pt x="1853614" y="297053"/>
                    <a:pt x="1855981" y="326752"/>
                    <a:pt x="1856926" y="356471"/>
                  </a:cubicBezTo>
                  <a:lnTo>
                    <a:pt x="1856857" y="360832"/>
                  </a:lnTo>
                  <a:lnTo>
                    <a:pt x="1855509" y="445578"/>
                  </a:lnTo>
                  <a:cubicBezTo>
                    <a:pt x="1846066" y="593823"/>
                    <a:pt x="1801277" y="739816"/>
                    <a:pt x="1722016" y="869831"/>
                  </a:cubicBezTo>
                  <a:lnTo>
                    <a:pt x="1694357" y="910492"/>
                  </a:lnTo>
                  <a:lnTo>
                    <a:pt x="1670330" y="945813"/>
                  </a:lnTo>
                  <a:cubicBezTo>
                    <a:pt x="1633125" y="995043"/>
                    <a:pt x="1590431" y="1041279"/>
                    <a:pt x="1542307" y="1083639"/>
                  </a:cubicBezTo>
                  <a:cubicBezTo>
                    <a:pt x="1397932" y="1210721"/>
                    <a:pt x="1225176" y="1284891"/>
                    <a:pt x="1047757" y="1307658"/>
                  </a:cubicBezTo>
                  <a:lnTo>
                    <a:pt x="1035493" y="1308638"/>
                  </a:lnTo>
                  <a:lnTo>
                    <a:pt x="958769" y="1314767"/>
                  </a:lnTo>
                  <a:cubicBezTo>
                    <a:pt x="691295" y="1323281"/>
                    <a:pt x="422222" y="1216708"/>
                    <a:pt x="231600" y="1000146"/>
                  </a:cubicBezTo>
                  <a:cubicBezTo>
                    <a:pt x="40976" y="783585"/>
                    <a:pt x="-30593" y="503165"/>
                    <a:pt x="11790" y="238934"/>
                  </a:cubicBezTo>
                  <a:lnTo>
                    <a:pt x="27605" y="163603"/>
                  </a:lnTo>
                  <a:lnTo>
                    <a:pt x="32326" y="174964"/>
                  </a:lnTo>
                  <a:cubicBezTo>
                    <a:pt x="108805" y="336664"/>
                    <a:pt x="232729" y="478046"/>
                    <a:pt x="398206" y="576083"/>
                  </a:cubicBezTo>
                  <a:cubicBezTo>
                    <a:pt x="453364" y="608763"/>
                    <a:pt x="510529" y="635079"/>
                    <a:pt x="568847" y="655250"/>
                  </a:cubicBezTo>
                  <a:lnTo>
                    <a:pt x="609866" y="667187"/>
                  </a:lnTo>
                  <a:lnTo>
                    <a:pt x="657083" y="680927"/>
                  </a:lnTo>
                  <a:cubicBezTo>
                    <a:pt x="834856" y="723172"/>
                    <a:pt x="1019173" y="711098"/>
                    <a:pt x="1187007" y="650597"/>
                  </a:cubicBezTo>
                  <a:lnTo>
                    <a:pt x="1187203" y="650516"/>
                  </a:lnTo>
                  <a:lnTo>
                    <a:pt x="1269443" y="616338"/>
                  </a:lnTo>
                  <a:cubicBezTo>
                    <a:pt x="1350293" y="578099"/>
                    <a:pt x="1426064" y="527998"/>
                    <a:pt x="1493876" y="466772"/>
                  </a:cubicBezTo>
                  <a:lnTo>
                    <a:pt x="1500082" y="460581"/>
                  </a:lnTo>
                  <a:lnTo>
                    <a:pt x="1558929" y="401867"/>
                  </a:lnTo>
                  <a:cubicBezTo>
                    <a:pt x="1600388" y="356160"/>
                    <a:pt x="1637882" y="305618"/>
                    <a:pt x="1670562" y="250459"/>
                  </a:cubicBezTo>
                  <a:cubicBezTo>
                    <a:pt x="1703241" y="195301"/>
                    <a:pt x="1729558" y="138136"/>
                    <a:pt x="1749730" y="79818"/>
                  </a:cubicBezTo>
                  <a:lnTo>
                    <a:pt x="1772957" y="0"/>
                  </a:lnTo>
                  <a:lnTo>
                    <a:pt x="1776928" y="7815"/>
                  </a:lnTo>
                  <a:cubicBezTo>
                    <a:pt x="1814201" y="91229"/>
                    <a:pt x="1838435" y="178772"/>
                    <a:pt x="1849819" y="267482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12700">
              <a:solidFill>
                <a:srgbClr val="FFFFFF"/>
              </a:solidFill>
              <a:miter lim="800000"/>
            </a:ln>
          </p:spPr>
          <p:txBody>
            <a:bodyPr lIns="0" tIns="432000" rIns="0" bIns="0" anchor="ctr">
              <a:norm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500" dirty="0">
                  <a:solidFill>
                    <a:srgbClr val="FFFFFF"/>
                  </a:solidFill>
                  <a:latin typeface="Century Gothic" panose="020B0502020202020204" pitchFamily="34" charset="0"/>
                  <a:ea typeface="+mn-ea"/>
                </a:rPr>
                <a:t>Lorem</a:t>
              </a:r>
              <a:endParaRPr lang="zh-CN" altLang="en-US" sz="1500" dirty="0">
                <a:solidFill>
                  <a:srgbClr val="FFFFFF"/>
                </a:solidFill>
                <a:latin typeface="Century Gothic" panose="020B0502020202020204" pitchFamily="34" charset="0"/>
                <a:ea typeface="+mn-ea"/>
              </a:endParaRPr>
            </a:p>
          </p:txBody>
        </p:sp>
        <p:sp>
          <p:nvSpPr>
            <p:cNvPr id="11" name="MH_SubTitle_3"/>
            <p:cNvSpPr/>
            <p:nvPr>
              <p:custDataLst>
                <p:tags r:id="rId7"/>
              </p:custDataLst>
            </p:nvPr>
          </p:nvSpPr>
          <p:spPr bwMode="auto">
            <a:xfrm rot="21115618">
              <a:off x="3046413" y="3937000"/>
              <a:ext cx="1739900" cy="1295400"/>
            </a:xfrm>
            <a:custGeom>
              <a:avLst/>
              <a:gdLst>
                <a:gd name="T0" fmla="*/ 1255341 w 1857377"/>
                <a:gd name="T1" fmla="*/ 0 h 1381292"/>
                <a:gd name="T2" fmla="*/ 1258647 w 1857377"/>
                <a:gd name="T3" fmla="*/ 5419 h 1381292"/>
                <a:gd name="T4" fmla="*/ 1326022 w 1857377"/>
                <a:gd name="T5" fmla="*/ 188861 h 1381292"/>
                <a:gd name="T6" fmla="*/ 1336231 w 1857377"/>
                <a:gd name="T7" fmla="*/ 252608 h 1381292"/>
                <a:gd name="T8" fmla="*/ 1336255 w 1857377"/>
                <a:gd name="T9" fmla="*/ 252760 h 1381292"/>
                <a:gd name="T10" fmla="*/ 1268732 w 1857377"/>
                <a:gd name="T11" fmla="*/ 631549 h 1381292"/>
                <a:gd name="T12" fmla="*/ 1251174 w 1857377"/>
                <a:gd name="T13" fmla="*/ 662531 h 1381292"/>
                <a:gd name="T14" fmla="*/ 1235919 w 1857377"/>
                <a:gd name="T15" fmla="*/ 689446 h 1381292"/>
                <a:gd name="T16" fmla="*/ 1151750 w 1857377"/>
                <a:gd name="T17" fmla="*/ 796447 h 1381292"/>
                <a:gd name="T18" fmla="*/ 808860 w 1857377"/>
                <a:gd name="T19" fmla="*/ 986919 h 1381292"/>
                <a:gd name="T20" fmla="*/ 800095 w 1857377"/>
                <a:gd name="T21" fmla="*/ 988336 h 1381292"/>
                <a:gd name="T22" fmla="*/ 745252 w 1857377"/>
                <a:gd name="T23" fmla="*/ 997198 h 1381292"/>
                <a:gd name="T24" fmla="*/ 204034 w 1857377"/>
                <a:gd name="T25" fmla="*/ 811851 h 1381292"/>
                <a:gd name="T26" fmla="*/ 2115 w 1857377"/>
                <a:gd name="T27" fmla="*/ 274446 h 1381292"/>
                <a:gd name="T28" fmla="*/ 9159 w 1857377"/>
                <a:gd name="T29" fmla="*/ 219093 h 1381292"/>
                <a:gd name="T30" fmla="*/ 13208 w 1857377"/>
                <a:gd name="T31" fmla="*/ 227028 h 1381292"/>
                <a:gd name="T32" fmla="*/ 299493 w 1857377"/>
                <a:gd name="T33" fmla="*/ 495762 h 1381292"/>
                <a:gd name="T34" fmla="*/ 426806 w 1857377"/>
                <a:gd name="T35" fmla="*/ 543115 h 1381292"/>
                <a:gd name="T36" fmla="*/ 457000 w 1857377"/>
                <a:gd name="T37" fmla="*/ 549370 h 1381292"/>
                <a:gd name="T38" fmla="*/ 491760 w 1857377"/>
                <a:gd name="T39" fmla="*/ 556570 h 1381292"/>
                <a:gd name="T40" fmla="*/ 811463 w 1857377"/>
                <a:gd name="T41" fmla="*/ 527877 h 1381292"/>
                <a:gd name="T42" fmla="*/ 868314 w 1857377"/>
                <a:gd name="T43" fmla="*/ 505197 h 1381292"/>
                <a:gd name="T44" fmla="*/ 871238 w 1857377"/>
                <a:gd name="T45" fmla="*/ 504030 h 1381292"/>
                <a:gd name="T46" fmla="*/ 1034115 w 1857377"/>
                <a:gd name="T47" fmla="*/ 399063 h 1381292"/>
                <a:gd name="T48" fmla="*/ 1080990 w 1857377"/>
                <a:gd name="T49" fmla="*/ 349124 h 1381292"/>
                <a:gd name="T50" fmla="*/ 1124488 w 1857377"/>
                <a:gd name="T51" fmla="*/ 302786 h 1381292"/>
                <a:gd name="T52" fmla="*/ 1196086 w 1857377"/>
                <a:gd name="T53" fmla="*/ 186916 h 1381292"/>
                <a:gd name="T54" fmla="*/ 1243221 w 1857377"/>
                <a:gd name="T55" fmla="*/ 59023 h 138129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57377"/>
                <a:gd name="T85" fmla="*/ 0 h 1381292"/>
                <a:gd name="T86" fmla="*/ 1857377 w 1857377"/>
                <a:gd name="T87" fmla="*/ 1381292 h 138129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57377" h="1381292">
                  <a:moveTo>
                    <a:pt x="1739448" y="0"/>
                  </a:moveTo>
                  <a:lnTo>
                    <a:pt x="1744029" y="7475"/>
                  </a:lnTo>
                  <a:cubicBezTo>
                    <a:pt x="1787833" y="87651"/>
                    <a:pt x="1818968" y="172985"/>
                    <a:pt x="1837386" y="260505"/>
                  </a:cubicBezTo>
                  <a:lnTo>
                    <a:pt x="1851531" y="348434"/>
                  </a:lnTo>
                  <a:lnTo>
                    <a:pt x="1851565" y="348644"/>
                  </a:lnTo>
                  <a:cubicBezTo>
                    <a:pt x="1871437" y="525939"/>
                    <a:pt x="1840377" y="708021"/>
                    <a:pt x="1758003" y="871124"/>
                  </a:cubicBezTo>
                  <a:lnTo>
                    <a:pt x="1733674" y="913859"/>
                  </a:lnTo>
                  <a:lnTo>
                    <a:pt x="1712537" y="950985"/>
                  </a:lnTo>
                  <a:cubicBezTo>
                    <a:pt x="1679375" y="1003024"/>
                    <a:pt x="1640503" y="1052515"/>
                    <a:pt x="1595908" y="1098576"/>
                  </a:cubicBezTo>
                  <a:cubicBezTo>
                    <a:pt x="1462123" y="1236763"/>
                    <a:pt x="1295828" y="1324466"/>
                    <a:pt x="1120788" y="1361303"/>
                  </a:cubicBezTo>
                  <a:lnTo>
                    <a:pt x="1108641" y="1363257"/>
                  </a:lnTo>
                  <a:lnTo>
                    <a:pt x="1032648" y="1375481"/>
                  </a:lnTo>
                  <a:cubicBezTo>
                    <a:pt x="766706" y="1405288"/>
                    <a:pt x="489995" y="1320501"/>
                    <a:pt x="282716" y="1119823"/>
                  </a:cubicBezTo>
                  <a:cubicBezTo>
                    <a:pt x="75438" y="919146"/>
                    <a:pt x="-18256" y="645323"/>
                    <a:pt x="2931" y="378555"/>
                  </a:cubicBezTo>
                  <a:lnTo>
                    <a:pt x="12690" y="302204"/>
                  </a:lnTo>
                  <a:lnTo>
                    <a:pt x="18302" y="313150"/>
                  </a:lnTo>
                  <a:cubicBezTo>
                    <a:pt x="107426" y="468240"/>
                    <a:pt x="242225" y="599294"/>
                    <a:pt x="414990" y="683828"/>
                  </a:cubicBezTo>
                  <a:cubicBezTo>
                    <a:pt x="472578" y="712007"/>
                    <a:pt x="531659" y="733683"/>
                    <a:pt x="591399" y="749142"/>
                  </a:cubicBezTo>
                  <a:lnTo>
                    <a:pt x="633237" y="757771"/>
                  </a:lnTo>
                  <a:lnTo>
                    <a:pt x="681400" y="767704"/>
                  </a:lnTo>
                  <a:cubicBezTo>
                    <a:pt x="831880" y="790988"/>
                    <a:pt x="983881" y="776308"/>
                    <a:pt x="1124395" y="728125"/>
                  </a:cubicBezTo>
                  <a:lnTo>
                    <a:pt x="1203168" y="696841"/>
                  </a:lnTo>
                  <a:lnTo>
                    <a:pt x="1207220" y="695232"/>
                  </a:lnTo>
                  <a:cubicBezTo>
                    <a:pt x="1288460" y="658388"/>
                    <a:pt x="1364625" y="609806"/>
                    <a:pt x="1432909" y="550446"/>
                  </a:cubicBezTo>
                  <a:lnTo>
                    <a:pt x="1497862" y="481564"/>
                  </a:lnTo>
                  <a:lnTo>
                    <a:pt x="1558134" y="417646"/>
                  </a:lnTo>
                  <a:cubicBezTo>
                    <a:pt x="1595818" y="368781"/>
                    <a:pt x="1629164" y="315411"/>
                    <a:pt x="1657343" y="257823"/>
                  </a:cubicBezTo>
                  <a:cubicBezTo>
                    <a:pt x="1685521" y="200235"/>
                    <a:pt x="1707197" y="141155"/>
                    <a:pt x="1722656" y="81414"/>
                  </a:cubicBezTo>
                  <a:lnTo>
                    <a:pt x="1739448" y="0"/>
                  </a:lnTo>
                  <a:close/>
                </a:path>
              </a:pathLst>
            </a:custGeom>
            <a:solidFill>
              <a:srgbClr val="787974"/>
            </a:solidFill>
            <a:ln w="12700">
              <a:solidFill>
                <a:srgbClr val="FFFFFF"/>
              </a:solidFill>
              <a:miter lim="800000"/>
            </a:ln>
          </p:spPr>
          <p:txBody>
            <a:bodyPr lIns="0" tIns="486000" rIns="0" bIns="0" anchor="ctr">
              <a:norm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500" dirty="0">
                  <a:solidFill>
                    <a:srgbClr val="FFFFFF"/>
                  </a:solidFill>
                  <a:latin typeface="Century Gothic" panose="020B0502020202020204" pitchFamily="34" charset="0"/>
                  <a:ea typeface="+mn-ea"/>
                </a:rPr>
                <a:t>Lorem</a:t>
              </a:r>
              <a:endParaRPr lang="zh-CN" altLang="en-US" sz="1500" dirty="0">
                <a:solidFill>
                  <a:srgbClr val="FFFFFF"/>
                </a:solidFill>
                <a:latin typeface="Century Gothic" panose="020B0502020202020204" pitchFamily="34" charset="0"/>
                <a:ea typeface="+mn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472732" y="1843111"/>
            <a:ext cx="3969636" cy="2044303"/>
            <a:chOff x="6405564" y="2560639"/>
            <a:chExt cx="4329905" cy="2725737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3" name="MH_Other_1"/>
            <p:cNvSpPr>
              <a:spLocks noEditPoints="1"/>
            </p:cNvSpPr>
            <p:nvPr>
              <p:custDataLst>
                <p:tags r:id="rId1"/>
              </p:custDataLst>
            </p:nvPr>
          </p:nvSpPr>
          <p:spPr bwMode="auto">
            <a:xfrm>
              <a:off x="6405564" y="2560639"/>
              <a:ext cx="185737" cy="141287"/>
            </a:xfrm>
            <a:custGeom>
              <a:avLst/>
              <a:gdLst>
                <a:gd name="T0" fmla="*/ 4662 w 4811"/>
                <a:gd name="T1" fmla="*/ 0 h 3654"/>
                <a:gd name="T2" fmla="*/ 4662 w 4811"/>
                <a:gd name="T3" fmla="*/ 749 h 3654"/>
                <a:gd name="T4" fmla="*/ 4265 w 4811"/>
                <a:gd name="T5" fmla="*/ 1030 h 3654"/>
                <a:gd name="T6" fmla="*/ 4017 w 4811"/>
                <a:gd name="T7" fmla="*/ 1452 h 3654"/>
                <a:gd name="T8" fmla="*/ 4017 w 4811"/>
                <a:gd name="T9" fmla="*/ 1780 h 3654"/>
                <a:gd name="T10" fmla="*/ 4811 w 4811"/>
                <a:gd name="T11" fmla="*/ 1780 h 3654"/>
                <a:gd name="T12" fmla="*/ 4811 w 4811"/>
                <a:gd name="T13" fmla="*/ 3654 h 3654"/>
                <a:gd name="T14" fmla="*/ 2926 w 4811"/>
                <a:gd name="T15" fmla="*/ 3654 h 3654"/>
                <a:gd name="T16" fmla="*/ 2926 w 4811"/>
                <a:gd name="T17" fmla="*/ 1920 h 3654"/>
                <a:gd name="T18" fmla="*/ 4662 w 4811"/>
                <a:gd name="T19" fmla="*/ 0 h 3654"/>
                <a:gd name="T20" fmla="*/ 1736 w 4811"/>
                <a:gd name="T21" fmla="*/ 0 h 3654"/>
                <a:gd name="T22" fmla="*/ 1736 w 4811"/>
                <a:gd name="T23" fmla="*/ 749 h 3654"/>
                <a:gd name="T24" fmla="*/ 1091 w 4811"/>
                <a:gd name="T25" fmla="*/ 1452 h 3654"/>
                <a:gd name="T26" fmla="*/ 1091 w 4811"/>
                <a:gd name="T27" fmla="*/ 1780 h 3654"/>
                <a:gd name="T28" fmla="*/ 1885 w 4811"/>
                <a:gd name="T29" fmla="*/ 1780 h 3654"/>
                <a:gd name="T30" fmla="*/ 1885 w 4811"/>
                <a:gd name="T31" fmla="*/ 3654 h 3654"/>
                <a:gd name="T32" fmla="*/ 0 w 4811"/>
                <a:gd name="T33" fmla="*/ 3654 h 3654"/>
                <a:gd name="T34" fmla="*/ 0 w 4811"/>
                <a:gd name="T35" fmla="*/ 1920 h 3654"/>
                <a:gd name="T36" fmla="*/ 1736 w 4811"/>
                <a:gd name="T37" fmla="*/ 0 h 3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11" h="3654">
                  <a:moveTo>
                    <a:pt x="4662" y="0"/>
                  </a:moveTo>
                  <a:cubicBezTo>
                    <a:pt x="4662" y="250"/>
                    <a:pt x="4662" y="499"/>
                    <a:pt x="4662" y="749"/>
                  </a:cubicBezTo>
                  <a:cubicBezTo>
                    <a:pt x="4497" y="843"/>
                    <a:pt x="4365" y="937"/>
                    <a:pt x="4265" y="1030"/>
                  </a:cubicBezTo>
                  <a:cubicBezTo>
                    <a:pt x="4067" y="1249"/>
                    <a:pt x="3984" y="1389"/>
                    <a:pt x="4017" y="1452"/>
                  </a:cubicBezTo>
                  <a:cubicBezTo>
                    <a:pt x="4017" y="1561"/>
                    <a:pt x="4017" y="1670"/>
                    <a:pt x="4017" y="1780"/>
                  </a:cubicBezTo>
                  <a:cubicBezTo>
                    <a:pt x="4282" y="1780"/>
                    <a:pt x="4546" y="1780"/>
                    <a:pt x="4811" y="1780"/>
                  </a:cubicBezTo>
                  <a:cubicBezTo>
                    <a:pt x="4811" y="2404"/>
                    <a:pt x="4811" y="3029"/>
                    <a:pt x="4811" y="3654"/>
                  </a:cubicBezTo>
                  <a:cubicBezTo>
                    <a:pt x="4183" y="3654"/>
                    <a:pt x="3555" y="3654"/>
                    <a:pt x="2926" y="3654"/>
                  </a:cubicBezTo>
                  <a:cubicBezTo>
                    <a:pt x="2926" y="3076"/>
                    <a:pt x="2926" y="2498"/>
                    <a:pt x="2926" y="1920"/>
                  </a:cubicBezTo>
                  <a:cubicBezTo>
                    <a:pt x="3026" y="890"/>
                    <a:pt x="3604" y="250"/>
                    <a:pt x="4662" y="0"/>
                  </a:cubicBezTo>
                  <a:close/>
                  <a:moveTo>
                    <a:pt x="1736" y="0"/>
                  </a:moveTo>
                  <a:cubicBezTo>
                    <a:pt x="1736" y="250"/>
                    <a:pt x="1736" y="499"/>
                    <a:pt x="1736" y="749"/>
                  </a:cubicBezTo>
                  <a:cubicBezTo>
                    <a:pt x="1339" y="937"/>
                    <a:pt x="1125" y="1171"/>
                    <a:pt x="1091" y="1452"/>
                  </a:cubicBezTo>
                  <a:cubicBezTo>
                    <a:pt x="1091" y="1561"/>
                    <a:pt x="1091" y="1670"/>
                    <a:pt x="1091" y="1780"/>
                  </a:cubicBezTo>
                  <a:cubicBezTo>
                    <a:pt x="1356" y="1780"/>
                    <a:pt x="1620" y="1780"/>
                    <a:pt x="1885" y="1780"/>
                  </a:cubicBezTo>
                  <a:cubicBezTo>
                    <a:pt x="1885" y="2404"/>
                    <a:pt x="1885" y="3029"/>
                    <a:pt x="1885" y="3654"/>
                  </a:cubicBezTo>
                  <a:cubicBezTo>
                    <a:pt x="1257" y="3654"/>
                    <a:pt x="629" y="3654"/>
                    <a:pt x="0" y="3654"/>
                  </a:cubicBezTo>
                  <a:cubicBezTo>
                    <a:pt x="0" y="3076"/>
                    <a:pt x="0" y="2498"/>
                    <a:pt x="0" y="1920"/>
                  </a:cubicBezTo>
                  <a:cubicBezTo>
                    <a:pt x="166" y="827"/>
                    <a:pt x="744" y="187"/>
                    <a:pt x="173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sz="1350"/>
            </a:p>
          </p:txBody>
        </p:sp>
        <p:sp>
          <p:nvSpPr>
            <p:cNvPr id="14" name="MH_Other_2"/>
            <p:cNvSpPr>
              <a:spLocks noEditPoints="1"/>
            </p:cNvSpPr>
            <p:nvPr>
              <p:custDataLst>
                <p:tags r:id="rId2"/>
              </p:custDataLst>
            </p:nvPr>
          </p:nvSpPr>
          <p:spPr bwMode="auto">
            <a:xfrm rot="10800000">
              <a:off x="10549732" y="5145089"/>
              <a:ext cx="185737" cy="141287"/>
            </a:xfrm>
            <a:custGeom>
              <a:avLst/>
              <a:gdLst>
                <a:gd name="T0" fmla="*/ 4662 w 4811"/>
                <a:gd name="T1" fmla="*/ 0 h 3654"/>
                <a:gd name="T2" fmla="*/ 4662 w 4811"/>
                <a:gd name="T3" fmla="*/ 749 h 3654"/>
                <a:gd name="T4" fmla="*/ 4265 w 4811"/>
                <a:gd name="T5" fmla="*/ 1030 h 3654"/>
                <a:gd name="T6" fmla="*/ 4017 w 4811"/>
                <a:gd name="T7" fmla="*/ 1452 h 3654"/>
                <a:gd name="T8" fmla="*/ 4017 w 4811"/>
                <a:gd name="T9" fmla="*/ 1780 h 3654"/>
                <a:gd name="T10" fmla="*/ 4811 w 4811"/>
                <a:gd name="T11" fmla="*/ 1780 h 3654"/>
                <a:gd name="T12" fmla="*/ 4811 w 4811"/>
                <a:gd name="T13" fmla="*/ 3654 h 3654"/>
                <a:gd name="T14" fmla="*/ 2926 w 4811"/>
                <a:gd name="T15" fmla="*/ 3654 h 3654"/>
                <a:gd name="T16" fmla="*/ 2926 w 4811"/>
                <a:gd name="T17" fmla="*/ 1920 h 3654"/>
                <a:gd name="T18" fmla="*/ 4662 w 4811"/>
                <a:gd name="T19" fmla="*/ 0 h 3654"/>
                <a:gd name="T20" fmla="*/ 1736 w 4811"/>
                <a:gd name="T21" fmla="*/ 0 h 3654"/>
                <a:gd name="T22" fmla="*/ 1736 w 4811"/>
                <a:gd name="T23" fmla="*/ 749 h 3654"/>
                <a:gd name="T24" fmla="*/ 1091 w 4811"/>
                <a:gd name="T25" fmla="*/ 1452 h 3654"/>
                <a:gd name="T26" fmla="*/ 1091 w 4811"/>
                <a:gd name="T27" fmla="*/ 1780 h 3654"/>
                <a:gd name="T28" fmla="*/ 1885 w 4811"/>
                <a:gd name="T29" fmla="*/ 1780 h 3654"/>
                <a:gd name="T30" fmla="*/ 1885 w 4811"/>
                <a:gd name="T31" fmla="*/ 3654 h 3654"/>
                <a:gd name="T32" fmla="*/ 0 w 4811"/>
                <a:gd name="T33" fmla="*/ 3654 h 3654"/>
                <a:gd name="T34" fmla="*/ 0 w 4811"/>
                <a:gd name="T35" fmla="*/ 1920 h 3654"/>
                <a:gd name="T36" fmla="*/ 1736 w 4811"/>
                <a:gd name="T37" fmla="*/ 0 h 3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11" h="3654">
                  <a:moveTo>
                    <a:pt x="4662" y="0"/>
                  </a:moveTo>
                  <a:cubicBezTo>
                    <a:pt x="4662" y="250"/>
                    <a:pt x="4662" y="499"/>
                    <a:pt x="4662" y="749"/>
                  </a:cubicBezTo>
                  <a:cubicBezTo>
                    <a:pt x="4497" y="843"/>
                    <a:pt x="4365" y="937"/>
                    <a:pt x="4265" y="1030"/>
                  </a:cubicBezTo>
                  <a:cubicBezTo>
                    <a:pt x="4067" y="1249"/>
                    <a:pt x="3984" y="1389"/>
                    <a:pt x="4017" y="1452"/>
                  </a:cubicBezTo>
                  <a:cubicBezTo>
                    <a:pt x="4017" y="1561"/>
                    <a:pt x="4017" y="1670"/>
                    <a:pt x="4017" y="1780"/>
                  </a:cubicBezTo>
                  <a:cubicBezTo>
                    <a:pt x="4282" y="1780"/>
                    <a:pt x="4546" y="1780"/>
                    <a:pt x="4811" y="1780"/>
                  </a:cubicBezTo>
                  <a:cubicBezTo>
                    <a:pt x="4811" y="2404"/>
                    <a:pt x="4811" y="3029"/>
                    <a:pt x="4811" y="3654"/>
                  </a:cubicBezTo>
                  <a:cubicBezTo>
                    <a:pt x="4183" y="3654"/>
                    <a:pt x="3555" y="3654"/>
                    <a:pt x="2926" y="3654"/>
                  </a:cubicBezTo>
                  <a:cubicBezTo>
                    <a:pt x="2926" y="3076"/>
                    <a:pt x="2926" y="2498"/>
                    <a:pt x="2926" y="1920"/>
                  </a:cubicBezTo>
                  <a:cubicBezTo>
                    <a:pt x="3026" y="890"/>
                    <a:pt x="3604" y="250"/>
                    <a:pt x="4662" y="0"/>
                  </a:cubicBezTo>
                  <a:close/>
                  <a:moveTo>
                    <a:pt x="1736" y="0"/>
                  </a:moveTo>
                  <a:cubicBezTo>
                    <a:pt x="1736" y="250"/>
                    <a:pt x="1736" y="499"/>
                    <a:pt x="1736" y="749"/>
                  </a:cubicBezTo>
                  <a:cubicBezTo>
                    <a:pt x="1339" y="937"/>
                    <a:pt x="1125" y="1171"/>
                    <a:pt x="1091" y="1452"/>
                  </a:cubicBezTo>
                  <a:cubicBezTo>
                    <a:pt x="1091" y="1561"/>
                    <a:pt x="1091" y="1670"/>
                    <a:pt x="1091" y="1780"/>
                  </a:cubicBezTo>
                  <a:cubicBezTo>
                    <a:pt x="1356" y="1780"/>
                    <a:pt x="1620" y="1780"/>
                    <a:pt x="1885" y="1780"/>
                  </a:cubicBezTo>
                  <a:cubicBezTo>
                    <a:pt x="1885" y="2404"/>
                    <a:pt x="1885" y="3029"/>
                    <a:pt x="1885" y="3654"/>
                  </a:cubicBezTo>
                  <a:cubicBezTo>
                    <a:pt x="1257" y="3654"/>
                    <a:pt x="629" y="3654"/>
                    <a:pt x="0" y="3654"/>
                  </a:cubicBezTo>
                  <a:cubicBezTo>
                    <a:pt x="0" y="3076"/>
                    <a:pt x="0" y="2498"/>
                    <a:pt x="0" y="1920"/>
                  </a:cubicBezTo>
                  <a:cubicBezTo>
                    <a:pt x="166" y="827"/>
                    <a:pt x="744" y="187"/>
                    <a:pt x="173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sz="1350"/>
            </a:p>
          </p:txBody>
        </p:sp>
      </p:grp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4632137" y="1891279"/>
            <a:ext cx="1198405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03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34232" y="945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不足之处</a:t>
            </a:r>
            <a:endParaRPr kumimoji="1" lang="zh-CN" altLang="en-US" sz="10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71675" y="3153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Deficiency in</a:t>
            </a:r>
          </a:p>
        </p:txBody>
      </p:sp>
      <p:sp>
        <p:nvSpPr>
          <p:cNvPr id="6" name="Shape 20471"/>
          <p:cNvSpPr/>
          <p:nvPr/>
        </p:nvSpPr>
        <p:spPr>
          <a:xfrm rot="240000">
            <a:off x="6038444" y="1861047"/>
            <a:ext cx="1523009" cy="1523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38" extrusionOk="0">
                <a:moveTo>
                  <a:pt x="10172" y="5"/>
                </a:moveTo>
                <a:lnTo>
                  <a:pt x="8212" y="295"/>
                </a:lnTo>
                <a:cubicBezTo>
                  <a:pt x="7971" y="331"/>
                  <a:pt x="7804" y="550"/>
                  <a:pt x="7830" y="793"/>
                </a:cubicBezTo>
                <a:lnTo>
                  <a:pt x="7954" y="1964"/>
                </a:lnTo>
                <a:cubicBezTo>
                  <a:pt x="7976" y="2171"/>
                  <a:pt x="7854" y="2362"/>
                  <a:pt x="7659" y="2434"/>
                </a:cubicBezTo>
                <a:cubicBezTo>
                  <a:pt x="7474" y="2502"/>
                  <a:pt x="7292" y="2579"/>
                  <a:pt x="7110" y="2660"/>
                </a:cubicBezTo>
                <a:cubicBezTo>
                  <a:pt x="6922" y="2745"/>
                  <a:pt x="6700" y="2688"/>
                  <a:pt x="6571" y="2526"/>
                </a:cubicBezTo>
                <a:lnTo>
                  <a:pt x="5838" y="1614"/>
                </a:lnTo>
                <a:cubicBezTo>
                  <a:pt x="5685" y="1423"/>
                  <a:pt x="5412" y="1386"/>
                  <a:pt x="5215" y="1531"/>
                </a:cubicBezTo>
                <a:lnTo>
                  <a:pt x="3620" y="2702"/>
                </a:lnTo>
                <a:cubicBezTo>
                  <a:pt x="3423" y="2846"/>
                  <a:pt x="3373" y="3122"/>
                  <a:pt x="3509" y="3324"/>
                </a:cubicBezTo>
                <a:lnTo>
                  <a:pt x="4164" y="4292"/>
                </a:lnTo>
                <a:cubicBezTo>
                  <a:pt x="4280" y="4464"/>
                  <a:pt x="4265" y="4695"/>
                  <a:pt x="4127" y="4850"/>
                </a:cubicBezTo>
                <a:cubicBezTo>
                  <a:pt x="3915" y="5088"/>
                  <a:pt x="3719" y="5335"/>
                  <a:pt x="3537" y="5592"/>
                </a:cubicBezTo>
                <a:cubicBezTo>
                  <a:pt x="3416" y="5762"/>
                  <a:pt x="3192" y="5829"/>
                  <a:pt x="2997" y="5753"/>
                </a:cubicBezTo>
                <a:lnTo>
                  <a:pt x="1905" y="5329"/>
                </a:lnTo>
                <a:cubicBezTo>
                  <a:pt x="1677" y="5241"/>
                  <a:pt x="1421" y="5345"/>
                  <a:pt x="1324" y="5569"/>
                </a:cubicBezTo>
                <a:lnTo>
                  <a:pt x="530" y="7385"/>
                </a:lnTo>
                <a:cubicBezTo>
                  <a:pt x="433" y="7609"/>
                  <a:pt x="528" y="7869"/>
                  <a:pt x="747" y="7975"/>
                </a:cubicBezTo>
                <a:lnTo>
                  <a:pt x="1835" y="8506"/>
                </a:lnTo>
                <a:cubicBezTo>
                  <a:pt x="2020" y="8595"/>
                  <a:pt x="2123" y="8797"/>
                  <a:pt x="2084" y="8999"/>
                </a:cubicBezTo>
                <a:cubicBezTo>
                  <a:pt x="2008" y="9395"/>
                  <a:pt x="1958" y="9798"/>
                  <a:pt x="1937" y="10202"/>
                </a:cubicBezTo>
                <a:cubicBezTo>
                  <a:pt x="1926" y="10411"/>
                  <a:pt x="1773" y="10582"/>
                  <a:pt x="1568" y="10621"/>
                </a:cubicBezTo>
                <a:lnTo>
                  <a:pt x="369" y="10852"/>
                </a:lnTo>
                <a:cubicBezTo>
                  <a:pt x="129" y="10898"/>
                  <a:pt x="-31" y="11122"/>
                  <a:pt x="5" y="11364"/>
                </a:cubicBezTo>
                <a:lnTo>
                  <a:pt x="295" y="13323"/>
                </a:lnTo>
                <a:cubicBezTo>
                  <a:pt x="331" y="13564"/>
                  <a:pt x="551" y="13736"/>
                  <a:pt x="793" y="13710"/>
                </a:cubicBezTo>
                <a:lnTo>
                  <a:pt x="2057" y="13572"/>
                </a:lnTo>
                <a:cubicBezTo>
                  <a:pt x="2260" y="13550"/>
                  <a:pt x="2452" y="13668"/>
                  <a:pt x="2527" y="13858"/>
                </a:cubicBezTo>
                <a:cubicBezTo>
                  <a:pt x="2592" y="14023"/>
                  <a:pt x="2663" y="14188"/>
                  <a:pt x="2739" y="14351"/>
                </a:cubicBezTo>
                <a:cubicBezTo>
                  <a:pt x="2828" y="14541"/>
                  <a:pt x="2774" y="14768"/>
                  <a:pt x="2610" y="14900"/>
                </a:cubicBezTo>
                <a:lnTo>
                  <a:pt x="1614" y="15697"/>
                </a:lnTo>
                <a:cubicBezTo>
                  <a:pt x="1423" y="15849"/>
                  <a:pt x="1387" y="16123"/>
                  <a:pt x="1531" y="16319"/>
                </a:cubicBezTo>
                <a:lnTo>
                  <a:pt x="2702" y="17914"/>
                </a:lnTo>
                <a:cubicBezTo>
                  <a:pt x="2847" y="18111"/>
                  <a:pt x="3118" y="18161"/>
                  <a:pt x="3320" y="18025"/>
                </a:cubicBezTo>
                <a:lnTo>
                  <a:pt x="4436" y="17278"/>
                </a:lnTo>
                <a:cubicBezTo>
                  <a:pt x="4605" y="17164"/>
                  <a:pt x="4830" y="17173"/>
                  <a:pt x="4985" y="17306"/>
                </a:cubicBezTo>
                <a:cubicBezTo>
                  <a:pt x="5202" y="17493"/>
                  <a:pt x="5426" y="17669"/>
                  <a:pt x="5658" y="17831"/>
                </a:cubicBezTo>
                <a:cubicBezTo>
                  <a:pt x="5829" y="17951"/>
                  <a:pt x="5895" y="18172"/>
                  <a:pt x="5819" y="18366"/>
                </a:cubicBezTo>
                <a:lnTo>
                  <a:pt x="5326" y="19629"/>
                </a:lnTo>
                <a:cubicBezTo>
                  <a:pt x="5238" y="19857"/>
                  <a:pt x="5347" y="20113"/>
                  <a:pt x="5570" y="20210"/>
                </a:cubicBezTo>
                <a:lnTo>
                  <a:pt x="7382" y="21003"/>
                </a:lnTo>
                <a:cubicBezTo>
                  <a:pt x="7606" y="21101"/>
                  <a:pt x="7866" y="21006"/>
                  <a:pt x="7972" y="20786"/>
                </a:cubicBezTo>
                <a:lnTo>
                  <a:pt x="8590" y="19519"/>
                </a:lnTo>
                <a:cubicBezTo>
                  <a:pt x="8680" y="19335"/>
                  <a:pt x="8883" y="19232"/>
                  <a:pt x="9084" y="19270"/>
                </a:cubicBezTo>
                <a:cubicBezTo>
                  <a:pt x="9442" y="19337"/>
                  <a:pt x="9803" y="19381"/>
                  <a:pt x="10167" y="19403"/>
                </a:cubicBezTo>
                <a:cubicBezTo>
                  <a:pt x="10374" y="19416"/>
                  <a:pt x="10543" y="19568"/>
                  <a:pt x="10582" y="19772"/>
                </a:cubicBezTo>
                <a:lnTo>
                  <a:pt x="10850" y="21169"/>
                </a:lnTo>
                <a:cubicBezTo>
                  <a:pt x="10895" y="21409"/>
                  <a:pt x="11125" y="21569"/>
                  <a:pt x="11366" y="21533"/>
                </a:cubicBezTo>
                <a:lnTo>
                  <a:pt x="13321" y="21243"/>
                </a:lnTo>
                <a:cubicBezTo>
                  <a:pt x="13563" y="21207"/>
                  <a:pt x="13734" y="20988"/>
                  <a:pt x="13708" y="20745"/>
                </a:cubicBezTo>
                <a:lnTo>
                  <a:pt x="13556" y="19307"/>
                </a:lnTo>
                <a:cubicBezTo>
                  <a:pt x="13534" y="19099"/>
                  <a:pt x="13656" y="18905"/>
                  <a:pt x="13851" y="18832"/>
                </a:cubicBezTo>
                <a:cubicBezTo>
                  <a:pt x="13988" y="18781"/>
                  <a:pt x="14122" y="18729"/>
                  <a:pt x="14257" y="18670"/>
                </a:cubicBezTo>
                <a:cubicBezTo>
                  <a:pt x="14447" y="18589"/>
                  <a:pt x="14668" y="18638"/>
                  <a:pt x="14797" y="18800"/>
                </a:cubicBezTo>
                <a:lnTo>
                  <a:pt x="15714" y="19947"/>
                </a:lnTo>
                <a:cubicBezTo>
                  <a:pt x="15867" y="20138"/>
                  <a:pt x="16140" y="20175"/>
                  <a:pt x="16337" y="20030"/>
                </a:cubicBezTo>
                <a:lnTo>
                  <a:pt x="17932" y="18859"/>
                </a:lnTo>
                <a:cubicBezTo>
                  <a:pt x="18129" y="18715"/>
                  <a:pt x="18179" y="18440"/>
                  <a:pt x="18043" y="18237"/>
                </a:cubicBezTo>
                <a:lnTo>
                  <a:pt x="17222" y="17025"/>
                </a:lnTo>
                <a:cubicBezTo>
                  <a:pt x="17106" y="16853"/>
                  <a:pt x="17127" y="16623"/>
                  <a:pt x="17263" y="16467"/>
                </a:cubicBezTo>
                <a:cubicBezTo>
                  <a:pt x="17439" y="16268"/>
                  <a:pt x="17602" y="16061"/>
                  <a:pt x="17757" y="15849"/>
                </a:cubicBezTo>
                <a:cubicBezTo>
                  <a:pt x="17879" y="15682"/>
                  <a:pt x="18094" y="15618"/>
                  <a:pt x="18287" y="15692"/>
                </a:cubicBezTo>
                <a:lnTo>
                  <a:pt x="19633" y="16213"/>
                </a:lnTo>
                <a:cubicBezTo>
                  <a:pt x="19861" y="16301"/>
                  <a:pt x="20117" y="16193"/>
                  <a:pt x="20214" y="15969"/>
                </a:cubicBezTo>
                <a:lnTo>
                  <a:pt x="21008" y="14153"/>
                </a:lnTo>
                <a:cubicBezTo>
                  <a:pt x="21105" y="13929"/>
                  <a:pt x="21006" y="13669"/>
                  <a:pt x="20786" y="13563"/>
                </a:cubicBezTo>
                <a:lnTo>
                  <a:pt x="19514" y="12945"/>
                </a:lnTo>
                <a:cubicBezTo>
                  <a:pt x="19327" y="12854"/>
                  <a:pt x="19223" y="12646"/>
                  <a:pt x="19265" y="12442"/>
                </a:cubicBezTo>
                <a:cubicBezTo>
                  <a:pt x="19339" y="12084"/>
                  <a:pt x="19392" y="11724"/>
                  <a:pt x="19421" y="11359"/>
                </a:cubicBezTo>
                <a:cubicBezTo>
                  <a:pt x="19438" y="11156"/>
                  <a:pt x="19585" y="10987"/>
                  <a:pt x="19786" y="10949"/>
                </a:cubicBezTo>
                <a:lnTo>
                  <a:pt x="21169" y="10686"/>
                </a:lnTo>
                <a:cubicBezTo>
                  <a:pt x="21409" y="10640"/>
                  <a:pt x="21569" y="10416"/>
                  <a:pt x="21533" y="10174"/>
                </a:cubicBezTo>
                <a:lnTo>
                  <a:pt x="21243" y="8215"/>
                </a:lnTo>
                <a:cubicBezTo>
                  <a:pt x="21207" y="7974"/>
                  <a:pt x="20987" y="7802"/>
                  <a:pt x="20745" y="7828"/>
                </a:cubicBezTo>
                <a:lnTo>
                  <a:pt x="19403" y="7971"/>
                </a:lnTo>
                <a:cubicBezTo>
                  <a:pt x="19191" y="7993"/>
                  <a:pt x="18997" y="7868"/>
                  <a:pt x="18928" y="7667"/>
                </a:cubicBezTo>
                <a:cubicBezTo>
                  <a:pt x="18874" y="7511"/>
                  <a:pt x="18816" y="7354"/>
                  <a:pt x="18753" y="7201"/>
                </a:cubicBezTo>
                <a:cubicBezTo>
                  <a:pt x="18676" y="7013"/>
                  <a:pt x="18728" y="6798"/>
                  <a:pt x="18887" y="6671"/>
                </a:cubicBezTo>
                <a:lnTo>
                  <a:pt x="19952" y="5823"/>
                </a:lnTo>
                <a:cubicBezTo>
                  <a:pt x="20142" y="5670"/>
                  <a:pt x="20179" y="5392"/>
                  <a:pt x="20035" y="5196"/>
                </a:cubicBezTo>
                <a:lnTo>
                  <a:pt x="18863" y="3601"/>
                </a:lnTo>
                <a:cubicBezTo>
                  <a:pt x="18719" y="3404"/>
                  <a:pt x="18444" y="3358"/>
                  <a:pt x="18241" y="3495"/>
                </a:cubicBezTo>
                <a:lnTo>
                  <a:pt x="17167" y="4218"/>
                </a:lnTo>
                <a:cubicBezTo>
                  <a:pt x="16993" y="4335"/>
                  <a:pt x="16759" y="4317"/>
                  <a:pt x="16604" y="4177"/>
                </a:cubicBezTo>
                <a:cubicBezTo>
                  <a:pt x="16382" y="3976"/>
                  <a:pt x="16151" y="3789"/>
                  <a:pt x="15912" y="3614"/>
                </a:cubicBezTo>
                <a:cubicBezTo>
                  <a:pt x="15747" y="3493"/>
                  <a:pt x="15681" y="3276"/>
                  <a:pt x="15756" y="3084"/>
                </a:cubicBezTo>
                <a:lnTo>
                  <a:pt x="16212" y="1904"/>
                </a:lnTo>
                <a:cubicBezTo>
                  <a:pt x="16300" y="1677"/>
                  <a:pt x="16196" y="1421"/>
                  <a:pt x="15972" y="1323"/>
                </a:cubicBezTo>
                <a:lnTo>
                  <a:pt x="14156" y="535"/>
                </a:lnTo>
                <a:cubicBezTo>
                  <a:pt x="13932" y="438"/>
                  <a:pt x="13668" y="532"/>
                  <a:pt x="13561" y="752"/>
                </a:cubicBezTo>
                <a:lnTo>
                  <a:pt x="13031" y="1844"/>
                </a:lnTo>
                <a:cubicBezTo>
                  <a:pt x="12939" y="2032"/>
                  <a:pt x="12733" y="2137"/>
                  <a:pt x="12528" y="2093"/>
                </a:cubicBezTo>
                <a:cubicBezTo>
                  <a:pt x="12132" y="2009"/>
                  <a:pt x="11729" y="1952"/>
                  <a:pt x="11325" y="1923"/>
                </a:cubicBezTo>
                <a:cubicBezTo>
                  <a:pt x="11119" y="1908"/>
                  <a:pt x="10948" y="1756"/>
                  <a:pt x="10910" y="1554"/>
                </a:cubicBezTo>
                <a:lnTo>
                  <a:pt x="10684" y="369"/>
                </a:lnTo>
                <a:cubicBezTo>
                  <a:pt x="10638" y="129"/>
                  <a:pt x="10413" y="-31"/>
                  <a:pt x="10172" y="5"/>
                </a:cubicBezTo>
                <a:close/>
                <a:moveTo>
                  <a:pt x="10375" y="3582"/>
                </a:moveTo>
                <a:cubicBezTo>
                  <a:pt x="12712" y="3491"/>
                  <a:pt x="15052" y="4524"/>
                  <a:pt x="16540" y="6551"/>
                </a:cubicBezTo>
                <a:cubicBezTo>
                  <a:pt x="18920" y="9794"/>
                  <a:pt x="18220" y="14354"/>
                  <a:pt x="14976" y="16734"/>
                </a:cubicBezTo>
                <a:cubicBezTo>
                  <a:pt x="11733" y="19114"/>
                  <a:pt x="7172" y="18415"/>
                  <a:pt x="4791" y="15172"/>
                </a:cubicBezTo>
                <a:cubicBezTo>
                  <a:pt x="2410" y="11928"/>
                  <a:pt x="3110" y="7368"/>
                  <a:pt x="6354" y="4988"/>
                </a:cubicBezTo>
                <a:cubicBezTo>
                  <a:pt x="7571" y="4096"/>
                  <a:pt x="8973" y="3637"/>
                  <a:pt x="10375" y="3582"/>
                </a:cubicBezTo>
                <a:close/>
                <a:moveTo>
                  <a:pt x="10366" y="4172"/>
                </a:moveTo>
                <a:cubicBezTo>
                  <a:pt x="9076" y="4222"/>
                  <a:pt x="7786" y="4647"/>
                  <a:pt x="6668" y="5468"/>
                </a:cubicBezTo>
                <a:cubicBezTo>
                  <a:pt x="3684" y="7657"/>
                  <a:pt x="3039" y="11852"/>
                  <a:pt x="5229" y="14835"/>
                </a:cubicBezTo>
                <a:cubicBezTo>
                  <a:pt x="7419" y="17818"/>
                  <a:pt x="11610" y="18458"/>
                  <a:pt x="14594" y="16269"/>
                </a:cubicBezTo>
                <a:cubicBezTo>
                  <a:pt x="17577" y="14079"/>
                  <a:pt x="18222" y="9889"/>
                  <a:pt x="16032" y="6906"/>
                </a:cubicBezTo>
                <a:cubicBezTo>
                  <a:pt x="14664" y="5041"/>
                  <a:pt x="12515" y="4088"/>
                  <a:pt x="10366" y="4172"/>
                </a:cubicBezTo>
                <a:close/>
                <a:moveTo>
                  <a:pt x="10393" y="4942"/>
                </a:moveTo>
                <a:cubicBezTo>
                  <a:pt x="12296" y="4868"/>
                  <a:pt x="14203" y="5712"/>
                  <a:pt x="15415" y="7362"/>
                </a:cubicBezTo>
                <a:cubicBezTo>
                  <a:pt x="17353" y="10003"/>
                  <a:pt x="16783" y="13713"/>
                  <a:pt x="14142" y="15651"/>
                </a:cubicBezTo>
                <a:cubicBezTo>
                  <a:pt x="11501" y="17589"/>
                  <a:pt x="7790" y="17019"/>
                  <a:pt x="5851" y="14379"/>
                </a:cubicBezTo>
                <a:cubicBezTo>
                  <a:pt x="3913" y="11738"/>
                  <a:pt x="4483" y="8028"/>
                  <a:pt x="7124" y="6090"/>
                </a:cubicBezTo>
                <a:cubicBezTo>
                  <a:pt x="8114" y="5363"/>
                  <a:pt x="9252" y="4987"/>
                  <a:pt x="10393" y="4942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14288" tIns="14288" rIns="14288" bIns="14288" anchor="ctr"/>
          <a:lstStyle/>
          <a:p>
            <a:pPr defTabSz="12890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Shape 20472"/>
          <p:cNvSpPr/>
          <p:nvPr/>
        </p:nvSpPr>
        <p:spPr>
          <a:xfrm>
            <a:off x="2377614" y="2134520"/>
            <a:ext cx="1091228" cy="1091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97" y="0"/>
                </a:moveTo>
                <a:lnTo>
                  <a:pt x="10974" y="930"/>
                </a:lnTo>
                <a:cubicBezTo>
                  <a:pt x="10782" y="1273"/>
                  <a:pt x="10285" y="1291"/>
                  <a:pt x="10074" y="959"/>
                </a:cubicBezTo>
                <a:lnTo>
                  <a:pt x="9502" y="58"/>
                </a:lnTo>
                <a:lnTo>
                  <a:pt x="9153" y="1065"/>
                </a:lnTo>
                <a:cubicBezTo>
                  <a:pt x="9027" y="1438"/>
                  <a:pt x="8551" y="1546"/>
                  <a:pt x="8282" y="1259"/>
                </a:cubicBezTo>
                <a:lnTo>
                  <a:pt x="7555" y="475"/>
                </a:lnTo>
                <a:lnTo>
                  <a:pt x="7400" y="1540"/>
                </a:lnTo>
                <a:cubicBezTo>
                  <a:pt x="7344" y="1930"/>
                  <a:pt x="6894" y="2122"/>
                  <a:pt x="6577" y="1889"/>
                </a:cubicBezTo>
                <a:lnTo>
                  <a:pt x="5715" y="1250"/>
                </a:lnTo>
                <a:lnTo>
                  <a:pt x="5763" y="2325"/>
                </a:lnTo>
                <a:cubicBezTo>
                  <a:pt x="5780" y="2718"/>
                  <a:pt x="5372" y="2979"/>
                  <a:pt x="5017" y="2809"/>
                </a:cubicBezTo>
                <a:lnTo>
                  <a:pt x="4049" y="2354"/>
                </a:lnTo>
                <a:lnTo>
                  <a:pt x="4291" y="3390"/>
                </a:lnTo>
                <a:cubicBezTo>
                  <a:pt x="4379" y="3774"/>
                  <a:pt x="4031" y="4113"/>
                  <a:pt x="3652" y="4010"/>
                </a:cubicBezTo>
                <a:lnTo>
                  <a:pt x="2615" y="3739"/>
                </a:lnTo>
                <a:lnTo>
                  <a:pt x="3041" y="4717"/>
                </a:lnTo>
                <a:cubicBezTo>
                  <a:pt x="3199" y="5078"/>
                  <a:pt x="2920" y="5474"/>
                  <a:pt x="2528" y="5444"/>
                </a:cubicBezTo>
                <a:lnTo>
                  <a:pt x="1463" y="5366"/>
                </a:lnTo>
                <a:lnTo>
                  <a:pt x="2063" y="6248"/>
                </a:lnTo>
                <a:cubicBezTo>
                  <a:pt x="2284" y="6573"/>
                  <a:pt x="2076" y="7019"/>
                  <a:pt x="1685" y="7061"/>
                </a:cubicBezTo>
                <a:lnTo>
                  <a:pt x="620" y="7177"/>
                </a:lnTo>
                <a:lnTo>
                  <a:pt x="1375" y="7933"/>
                </a:lnTo>
                <a:cubicBezTo>
                  <a:pt x="1652" y="8213"/>
                  <a:pt x="1529" y="8692"/>
                  <a:pt x="1153" y="8805"/>
                </a:cubicBezTo>
                <a:lnTo>
                  <a:pt x="126" y="9105"/>
                </a:lnTo>
                <a:lnTo>
                  <a:pt x="1007" y="9715"/>
                </a:lnTo>
                <a:cubicBezTo>
                  <a:pt x="1331" y="9939"/>
                  <a:pt x="1299" y="10426"/>
                  <a:pt x="949" y="10606"/>
                </a:cubicBezTo>
                <a:lnTo>
                  <a:pt x="0" y="11100"/>
                </a:lnTo>
                <a:lnTo>
                  <a:pt x="978" y="11536"/>
                </a:lnTo>
                <a:cubicBezTo>
                  <a:pt x="1337" y="11697"/>
                  <a:pt x="1395" y="12186"/>
                  <a:pt x="1085" y="12427"/>
                </a:cubicBezTo>
                <a:lnTo>
                  <a:pt x="242" y="13086"/>
                </a:lnTo>
                <a:lnTo>
                  <a:pt x="1279" y="13328"/>
                </a:lnTo>
                <a:cubicBezTo>
                  <a:pt x="1661" y="13420"/>
                  <a:pt x="1810" y="13895"/>
                  <a:pt x="1550" y="14190"/>
                </a:cubicBezTo>
                <a:lnTo>
                  <a:pt x="843" y="14984"/>
                </a:lnTo>
                <a:lnTo>
                  <a:pt x="1908" y="15043"/>
                </a:lnTo>
                <a:cubicBezTo>
                  <a:pt x="2301" y="15062"/>
                  <a:pt x="2527" y="15489"/>
                  <a:pt x="2325" y="15827"/>
                </a:cubicBezTo>
                <a:lnTo>
                  <a:pt x="1782" y="16747"/>
                </a:lnTo>
                <a:lnTo>
                  <a:pt x="2838" y="16602"/>
                </a:lnTo>
                <a:cubicBezTo>
                  <a:pt x="3228" y="16549"/>
                  <a:pt x="3527" y="16940"/>
                  <a:pt x="3390" y="17309"/>
                </a:cubicBezTo>
                <a:lnTo>
                  <a:pt x="3022" y="18307"/>
                </a:lnTo>
                <a:lnTo>
                  <a:pt x="4039" y="17977"/>
                </a:lnTo>
                <a:cubicBezTo>
                  <a:pt x="4412" y="17854"/>
                  <a:pt x="4784" y="18171"/>
                  <a:pt x="4717" y="18559"/>
                </a:cubicBezTo>
                <a:lnTo>
                  <a:pt x="4533" y="19614"/>
                </a:lnTo>
                <a:lnTo>
                  <a:pt x="5473" y="19091"/>
                </a:lnTo>
                <a:cubicBezTo>
                  <a:pt x="5817" y="18901"/>
                  <a:pt x="6232" y="19153"/>
                  <a:pt x="6238" y="19547"/>
                </a:cubicBezTo>
                <a:lnTo>
                  <a:pt x="6257" y="20612"/>
                </a:lnTo>
                <a:lnTo>
                  <a:pt x="7081" y="19934"/>
                </a:lnTo>
                <a:cubicBezTo>
                  <a:pt x="7384" y="19684"/>
                  <a:pt x="7846" y="19848"/>
                  <a:pt x="7923" y="20234"/>
                </a:cubicBezTo>
                <a:lnTo>
                  <a:pt x="8136" y="21280"/>
                </a:lnTo>
                <a:lnTo>
                  <a:pt x="8824" y="20467"/>
                </a:lnTo>
                <a:cubicBezTo>
                  <a:pt x="9076" y="20165"/>
                  <a:pt x="9558" y="20237"/>
                  <a:pt x="9705" y="20602"/>
                </a:cubicBezTo>
                <a:lnTo>
                  <a:pt x="10103" y="21600"/>
                </a:lnTo>
                <a:lnTo>
                  <a:pt x="10626" y="20660"/>
                </a:lnTo>
                <a:cubicBezTo>
                  <a:pt x="10818" y="20317"/>
                  <a:pt x="11305" y="20309"/>
                  <a:pt x="11517" y="20641"/>
                </a:cubicBezTo>
                <a:lnTo>
                  <a:pt x="12098" y="21542"/>
                </a:lnTo>
                <a:lnTo>
                  <a:pt x="12437" y="20525"/>
                </a:lnTo>
                <a:cubicBezTo>
                  <a:pt x="12564" y="20152"/>
                  <a:pt x="13040" y="20054"/>
                  <a:pt x="13309" y="20341"/>
                </a:cubicBezTo>
                <a:lnTo>
                  <a:pt x="14045" y="21116"/>
                </a:lnTo>
                <a:lnTo>
                  <a:pt x="14200" y="20060"/>
                </a:lnTo>
                <a:cubicBezTo>
                  <a:pt x="14256" y="19670"/>
                  <a:pt x="14706" y="19478"/>
                  <a:pt x="15023" y="19711"/>
                </a:cubicBezTo>
                <a:lnTo>
                  <a:pt x="15885" y="20341"/>
                </a:lnTo>
                <a:lnTo>
                  <a:pt x="15837" y="19275"/>
                </a:lnTo>
                <a:cubicBezTo>
                  <a:pt x="15820" y="18882"/>
                  <a:pt x="16228" y="18611"/>
                  <a:pt x="16583" y="18781"/>
                </a:cubicBezTo>
                <a:lnTo>
                  <a:pt x="17551" y="19246"/>
                </a:lnTo>
                <a:lnTo>
                  <a:pt x="17309" y="18200"/>
                </a:lnTo>
                <a:cubicBezTo>
                  <a:pt x="17221" y="17816"/>
                  <a:pt x="17569" y="17478"/>
                  <a:pt x="17948" y="17580"/>
                </a:cubicBezTo>
                <a:lnTo>
                  <a:pt x="18985" y="17861"/>
                </a:lnTo>
                <a:lnTo>
                  <a:pt x="18559" y="16883"/>
                </a:lnTo>
                <a:cubicBezTo>
                  <a:pt x="18401" y="16522"/>
                  <a:pt x="18680" y="16116"/>
                  <a:pt x="19072" y="16147"/>
                </a:cubicBezTo>
                <a:lnTo>
                  <a:pt x="20137" y="16234"/>
                </a:lnTo>
                <a:lnTo>
                  <a:pt x="19537" y="15352"/>
                </a:lnTo>
                <a:cubicBezTo>
                  <a:pt x="19316" y="15027"/>
                  <a:pt x="19524" y="14581"/>
                  <a:pt x="19915" y="14539"/>
                </a:cubicBezTo>
                <a:lnTo>
                  <a:pt x="20980" y="14423"/>
                </a:lnTo>
                <a:lnTo>
                  <a:pt x="20225" y="13667"/>
                </a:lnTo>
                <a:cubicBezTo>
                  <a:pt x="19948" y="13387"/>
                  <a:pt x="20071" y="12908"/>
                  <a:pt x="20447" y="12795"/>
                </a:cubicBezTo>
                <a:lnTo>
                  <a:pt x="21464" y="12485"/>
                </a:lnTo>
                <a:lnTo>
                  <a:pt x="20593" y="11875"/>
                </a:lnTo>
                <a:cubicBezTo>
                  <a:pt x="20269" y="11651"/>
                  <a:pt x="20301" y="11165"/>
                  <a:pt x="20651" y="10984"/>
                </a:cubicBezTo>
                <a:lnTo>
                  <a:pt x="21600" y="10500"/>
                </a:lnTo>
                <a:lnTo>
                  <a:pt x="20622" y="10064"/>
                </a:lnTo>
                <a:cubicBezTo>
                  <a:pt x="20263" y="9903"/>
                  <a:pt x="20205" y="9414"/>
                  <a:pt x="20515" y="9173"/>
                </a:cubicBezTo>
                <a:lnTo>
                  <a:pt x="21358" y="8514"/>
                </a:lnTo>
                <a:lnTo>
                  <a:pt x="20321" y="8262"/>
                </a:lnTo>
                <a:cubicBezTo>
                  <a:pt x="19939" y="8170"/>
                  <a:pt x="19790" y="7705"/>
                  <a:pt x="20050" y="7410"/>
                </a:cubicBezTo>
                <a:lnTo>
                  <a:pt x="20757" y="6606"/>
                </a:lnTo>
                <a:lnTo>
                  <a:pt x="19692" y="6557"/>
                </a:lnTo>
                <a:cubicBezTo>
                  <a:pt x="19299" y="6538"/>
                  <a:pt x="19063" y="6101"/>
                  <a:pt x="19266" y="5763"/>
                </a:cubicBezTo>
                <a:lnTo>
                  <a:pt x="19818" y="4843"/>
                </a:lnTo>
                <a:lnTo>
                  <a:pt x="18762" y="4988"/>
                </a:lnTo>
                <a:cubicBezTo>
                  <a:pt x="18372" y="5041"/>
                  <a:pt x="18063" y="4660"/>
                  <a:pt x="18200" y="4291"/>
                </a:cubicBezTo>
                <a:lnTo>
                  <a:pt x="18578" y="3284"/>
                </a:lnTo>
                <a:lnTo>
                  <a:pt x="17561" y="3623"/>
                </a:lnTo>
                <a:cubicBezTo>
                  <a:pt x="17188" y="3746"/>
                  <a:pt x="16816" y="3430"/>
                  <a:pt x="16883" y="3041"/>
                </a:cubicBezTo>
                <a:lnTo>
                  <a:pt x="17067" y="1986"/>
                </a:lnTo>
                <a:lnTo>
                  <a:pt x="16127" y="2499"/>
                </a:lnTo>
                <a:cubicBezTo>
                  <a:pt x="15783" y="2689"/>
                  <a:pt x="15358" y="2447"/>
                  <a:pt x="15352" y="2053"/>
                </a:cubicBezTo>
                <a:lnTo>
                  <a:pt x="15343" y="978"/>
                </a:lnTo>
                <a:lnTo>
                  <a:pt x="14519" y="1666"/>
                </a:lnTo>
                <a:cubicBezTo>
                  <a:pt x="14216" y="1916"/>
                  <a:pt x="13754" y="1752"/>
                  <a:pt x="13677" y="1366"/>
                </a:cubicBezTo>
                <a:lnTo>
                  <a:pt x="13464" y="310"/>
                </a:lnTo>
                <a:lnTo>
                  <a:pt x="12776" y="1133"/>
                </a:lnTo>
                <a:cubicBezTo>
                  <a:pt x="12524" y="1435"/>
                  <a:pt x="12042" y="1363"/>
                  <a:pt x="11895" y="998"/>
                </a:cubicBezTo>
                <a:lnTo>
                  <a:pt x="11497" y="0"/>
                </a:lnTo>
                <a:close/>
                <a:moveTo>
                  <a:pt x="10800" y="3148"/>
                </a:moveTo>
                <a:cubicBezTo>
                  <a:pt x="12759" y="3148"/>
                  <a:pt x="14720" y="3891"/>
                  <a:pt x="16215" y="5385"/>
                </a:cubicBezTo>
                <a:cubicBezTo>
                  <a:pt x="19204" y="8375"/>
                  <a:pt x="19204" y="13225"/>
                  <a:pt x="16215" y="16215"/>
                </a:cubicBezTo>
                <a:cubicBezTo>
                  <a:pt x="13225" y="19204"/>
                  <a:pt x="8375" y="19204"/>
                  <a:pt x="5385" y="16215"/>
                </a:cubicBezTo>
                <a:cubicBezTo>
                  <a:pt x="2396" y="13225"/>
                  <a:pt x="2396" y="8375"/>
                  <a:pt x="5385" y="5385"/>
                </a:cubicBezTo>
                <a:cubicBezTo>
                  <a:pt x="6880" y="3891"/>
                  <a:pt x="8841" y="3148"/>
                  <a:pt x="10800" y="3148"/>
                </a:cubicBezTo>
                <a:close/>
              </a:path>
            </a:pathLst>
          </a:cu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14288" tIns="14288" rIns="14288" bIns="14288" anchor="ctr"/>
          <a:lstStyle/>
          <a:p>
            <a:pPr defTabSz="12890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Shape 20473"/>
          <p:cNvSpPr/>
          <p:nvPr/>
        </p:nvSpPr>
        <p:spPr>
          <a:xfrm>
            <a:off x="3421332" y="1959791"/>
            <a:ext cx="1263072" cy="1263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573" extrusionOk="0">
                <a:moveTo>
                  <a:pt x="11299" y="1"/>
                </a:moveTo>
                <a:cubicBezTo>
                  <a:pt x="11011" y="-13"/>
                  <a:pt x="10773" y="223"/>
                  <a:pt x="10789" y="511"/>
                </a:cubicBezTo>
                <a:lnTo>
                  <a:pt x="10806" y="778"/>
                </a:lnTo>
                <a:cubicBezTo>
                  <a:pt x="10829" y="1204"/>
                  <a:pt x="10497" y="1574"/>
                  <a:pt x="10071" y="1597"/>
                </a:cubicBezTo>
                <a:cubicBezTo>
                  <a:pt x="9645" y="1621"/>
                  <a:pt x="9284" y="1288"/>
                  <a:pt x="9260" y="862"/>
                </a:cubicBezTo>
                <a:lnTo>
                  <a:pt x="9243" y="644"/>
                </a:lnTo>
                <a:cubicBezTo>
                  <a:pt x="9227" y="349"/>
                  <a:pt x="8957" y="135"/>
                  <a:pt x="8667" y="193"/>
                </a:cubicBezTo>
                <a:cubicBezTo>
                  <a:pt x="8525" y="222"/>
                  <a:pt x="8382" y="259"/>
                  <a:pt x="8241" y="293"/>
                </a:cubicBezTo>
                <a:cubicBezTo>
                  <a:pt x="7960" y="362"/>
                  <a:pt x="7802" y="657"/>
                  <a:pt x="7898" y="929"/>
                </a:cubicBezTo>
                <a:lnTo>
                  <a:pt x="7981" y="1171"/>
                </a:lnTo>
                <a:cubicBezTo>
                  <a:pt x="8124" y="1573"/>
                  <a:pt x="7916" y="2023"/>
                  <a:pt x="7514" y="2166"/>
                </a:cubicBezTo>
                <a:cubicBezTo>
                  <a:pt x="7111" y="2308"/>
                  <a:pt x="6662" y="2100"/>
                  <a:pt x="6519" y="1698"/>
                </a:cubicBezTo>
                <a:lnTo>
                  <a:pt x="6452" y="1497"/>
                </a:lnTo>
                <a:cubicBezTo>
                  <a:pt x="6354" y="1220"/>
                  <a:pt x="6028" y="1093"/>
                  <a:pt x="5767" y="1230"/>
                </a:cubicBezTo>
                <a:cubicBezTo>
                  <a:pt x="5638" y="1298"/>
                  <a:pt x="5508" y="1366"/>
                  <a:pt x="5383" y="1438"/>
                </a:cubicBezTo>
                <a:cubicBezTo>
                  <a:pt x="5134" y="1582"/>
                  <a:pt x="5064" y="1908"/>
                  <a:pt x="5232" y="2141"/>
                </a:cubicBezTo>
                <a:lnTo>
                  <a:pt x="5391" y="2358"/>
                </a:lnTo>
                <a:cubicBezTo>
                  <a:pt x="5641" y="2703"/>
                  <a:pt x="5561" y="3186"/>
                  <a:pt x="5215" y="3436"/>
                </a:cubicBezTo>
                <a:cubicBezTo>
                  <a:pt x="4870" y="3686"/>
                  <a:pt x="4379" y="3606"/>
                  <a:pt x="4129" y="3261"/>
                </a:cubicBezTo>
                <a:lnTo>
                  <a:pt x="4004" y="3093"/>
                </a:lnTo>
                <a:cubicBezTo>
                  <a:pt x="3831" y="2854"/>
                  <a:pt x="3490" y="2813"/>
                  <a:pt x="3277" y="3018"/>
                </a:cubicBezTo>
                <a:cubicBezTo>
                  <a:pt x="3172" y="3119"/>
                  <a:pt x="3068" y="3231"/>
                  <a:pt x="2968" y="3336"/>
                </a:cubicBezTo>
                <a:cubicBezTo>
                  <a:pt x="2768" y="3544"/>
                  <a:pt x="2790" y="3878"/>
                  <a:pt x="3018" y="4055"/>
                </a:cubicBezTo>
                <a:lnTo>
                  <a:pt x="3227" y="4213"/>
                </a:lnTo>
                <a:cubicBezTo>
                  <a:pt x="3564" y="4475"/>
                  <a:pt x="3630" y="4963"/>
                  <a:pt x="3369" y="5300"/>
                </a:cubicBezTo>
                <a:cubicBezTo>
                  <a:pt x="3108" y="5637"/>
                  <a:pt x="2620" y="5703"/>
                  <a:pt x="2282" y="5442"/>
                </a:cubicBezTo>
                <a:lnTo>
                  <a:pt x="2107" y="5317"/>
                </a:lnTo>
                <a:cubicBezTo>
                  <a:pt x="1873" y="5135"/>
                  <a:pt x="1534" y="5193"/>
                  <a:pt x="1388" y="5450"/>
                </a:cubicBezTo>
                <a:cubicBezTo>
                  <a:pt x="1317" y="5577"/>
                  <a:pt x="1254" y="5706"/>
                  <a:pt x="1188" y="5835"/>
                </a:cubicBezTo>
                <a:cubicBezTo>
                  <a:pt x="1056" y="6091"/>
                  <a:pt x="1170" y="6407"/>
                  <a:pt x="1438" y="6512"/>
                </a:cubicBezTo>
                <a:lnTo>
                  <a:pt x="1689" y="6612"/>
                </a:lnTo>
                <a:cubicBezTo>
                  <a:pt x="2086" y="6768"/>
                  <a:pt x="2279" y="7218"/>
                  <a:pt x="2124" y="7615"/>
                </a:cubicBezTo>
                <a:cubicBezTo>
                  <a:pt x="2314" y="7977"/>
                  <a:pt x="1953" y="8383"/>
                  <a:pt x="1572" y="8234"/>
                </a:cubicBezTo>
                <a:lnTo>
                  <a:pt x="920" y="7974"/>
                </a:lnTo>
                <a:cubicBezTo>
                  <a:pt x="645" y="7867"/>
                  <a:pt x="336" y="8029"/>
                  <a:pt x="268" y="8317"/>
                </a:cubicBezTo>
                <a:cubicBezTo>
                  <a:pt x="235" y="8458"/>
                  <a:pt x="204" y="8601"/>
                  <a:pt x="177" y="8743"/>
                </a:cubicBezTo>
                <a:cubicBezTo>
                  <a:pt x="122" y="9027"/>
                  <a:pt x="324" y="9295"/>
                  <a:pt x="611" y="9320"/>
                </a:cubicBezTo>
                <a:lnTo>
                  <a:pt x="853" y="9345"/>
                </a:lnTo>
                <a:cubicBezTo>
                  <a:pt x="1233" y="9379"/>
                  <a:pt x="1550" y="9667"/>
                  <a:pt x="1580" y="10047"/>
                </a:cubicBezTo>
                <a:cubicBezTo>
                  <a:pt x="1620" y="10538"/>
                  <a:pt x="1205" y="10924"/>
                  <a:pt x="736" y="10883"/>
                </a:cubicBezTo>
                <a:lnTo>
                  <a:pt x="528" y="10866"/>
                </a:lnTo>
                <a:cubicBezTo>
                  <a:pt x="233" y="10840"/>
                  <a:pt x="-15" y="11081"/>
                  <a:pt x="1" y="11376"/>
                </a:cubicBezTo>
                <a:cubicBezTo>
                  <a:pt x="9" y="11521"/>
                  <a:pt x="21" y="11674"/>
                  <a:pt x="35" y="11819"/>
                </a:cubicBezTo>
                <a:cubicBezTo>
                  <a:pt x="62" y="12106"/>
                  <a:pt x="328" y="12302"/>
                  <a:pt x="611" y="12245"/>
                </a:cubicBezTo>
                <a:lnTo>
                  <a:pt x="853" y="12195"/>
                </a:lnTo>
                <a:cubicBezTo>
                  <a:pt x="1222" y="12121"/>
                  <a:pt x="1600" y="12314"/>
                  <a:pt x="1739" y="12663"/>
                </a:cubicBezTo>
                <a:cubicBezTo>
                  <a:pt x="1924" y="13126"/>
                  <a:pt x="1644" y="13615"/>
                  <a:pt x="1179" y="13708"/>
                </a:cubicBezTo>
                <a:lnTo>
                  <a:pt x="962" y="13750"/>
                </a:lnTo>
                <a:cubicBezTo>
                  <a:pt x="672" y="13808"/>
                  <a:pt x="504" y="14115"/>
                  <a:pt x="603" y="14393"/>
                </a:cubicBezTo>
                <a:cubicBezTo>
                  <a:pt x="651" y="14530"/>
                  <a:pt x="699" y="14660"/>
                  <a:pt x="753" y="14795"/>
                </a:cubicBezTo>
                <a:cubicBezTo>
                  <a:pt x="860" y="15062"/>
                  <a:pt x="1175" y="15188"/>
                  <a:pt x="1430" y="15054"/>
                </a:cubicBezTo>
                <a:lnTo>
                  <a:pt x="1672" y="14928"/>
                </a:lnTo>
                <a:cubicBezTo>
                  <a:pt x="2050" y="14730"/>
                  <a:pt x="2519" y="14877"/>
                  <a:pt x="2717" y="15254"/>
                </a:cubicBezTo>
                <a:cubicBezTo>
                  <a:pt x="2915" y="15632"/>
                  <a:pt x="2769" y="16101"/>
                  <a:pt x="2391" y="16299"/>
                </a:cubicBezTo>
                <a:lnTo>
                  <a:pt x="2199" y="16399"/>
                </a:lnTo>
                <a:cubicBezTo>
                  <a:pt x="1937" y="16537"/>
                  <a:pt x="1859" y="16878"/>
                  <a:pt x="2032" y="17118"/>
                </a:cubicBezTo>
                <a:cubicBezTo>
                  <a:pt x="2117" y="17236"/>
                  <a:pt x="2202" y="17347"/>
                  <a:pt x="2291" y="17461"/>
                </a:cubicBezTo>
                <a:cubicBezTo>
                  <a:pt x="2469" y="17688"/>
                  <a:pt x="2810" y="17712"/>
                  <a:pt x="3018" y="17511"/>
                </a:cubicBezTo>
                <a:lnTo>
                  <a:pt x="3185" y="17344"/>
                </a:lnTo>
                <a:cubicBezTo>
                  <a:pt x="3459" y="17079"/>
                  <a:pt x="3897" y="17035"/>
                  <a:pt x="4204" y="17260"/>
                </a:cubicBezTo>
                <a:cubicBezTo>
                  <a:pt x="4601" y="17551"/>
                  <a:pt x="4626" y="18120"/>
                  <a:pt x="4288" y="18447"/>
                </a:cubicBezTo>
                <a:lnTo>
                  <a:pt x="4129" y="18589"/>
                </a:lnTo>
                <a:cubicBezTo>
                  <a:pt x="3917" y="18795"/>
                  <a:pt x="3937" y="19144"/>
                  <a:pt x="4171" y="19325"/>
                </a:cubicBezTo>
                <a:cubicBezTo>
                  <a:pt x="4286" y="19414"/>
                  <a:pt x="4404" y="19500"/>
                  <a:pt x="4522" y="19584"/>
                </a:cubicBezTo>
                <a:cubicBezTo>
                  <a:pt x="4757" y="19751"/>
                  <a:pt x="5082" y="19684"/>
                  <a:pt x="5224" y="19433"/>
                </a:cubicBezTo>
                <a:lnTo>
                  <a:pt x="5349" y="19224"/>
                </a:lnTo>
                <a:cubicBezTo>
                  <a:pt x="5537" y="18893"/>
                  <a:pt x="5935" y="18727"/>
                  <a:pt x="6293" y="18857"/>
                </a:cubicBezTo>
                <a:cubicBezTo>
                  <a:pt x="6756" y="19024"/>
                  <a:pt x="6935" y="19559"/>
                  <a:pt x="6703" y="19968"/>
                </a:cubicBezTo>
                <a:lnTo>
                  <a:pt x="6603" y="20152"/>
                </a:lnTo>
                <a:cubicBezTo>
                  <a:pt x="6457" y="20409"/>
                  <a:pt x="6569" y="20738"/>
                  <a:pt x="6845" y="20846"/>
                </a:cubicBezTo>
                <a:cubicBezTo>
                  <a:pt x="6980" y="20899"/>
                  <a:pt x="7118" y="20941"/>
                  <a:pt x="7254" y="20988"/>
                </a:cubicBezTo>
                <a:cubicBezTo>
                  <a:pt x="7527" y="21082"/>
                  <a:pt x="7815" y="20926"/>
                  <a:pt x="7881" y="20645"/>
                </a:cubicBezTo>
                <a:lnTo>
                  <a:pt x="7940" y="20411"/>
                </a:lnTo>
                <a:cubicBezTo>
                  <a:pt x="8027" y="20040"/>
                  <a:pt x="8361" y="19769"/>
                  <a:pt x="8742" y="19793"/>
                </a:cubicBezTo>
                <a:cubicBezTo>
                  <a:pt x="9233" y="19823"/>
                  <a:pt x="9560" y="20287"/>
                  <a:pt x="9452" y="20746"/>
                </a:cubicBezTo>
                <a:lnTo>
                  <a:pt x="9402" y="20946"/>
                </a:lnTo>
                <a:cubicBezTo>
                  <a:pt x="9334" y="21234"/>
                  <a:pt x="9542" y="21522"/>
                  <a:pt x="9837" y="21548"/>
                </a:cubicBezTo>
                <a:cubicBezTo>
                  <a:pt x="9981" y="21561"/>
                  <a:pt x="10126" y="21566"/>
                  <a:pt x="10271" y="21573"/>
                </a:cubicBezTo>
                <a:cubicBezTo>
                  <a:pt x="10559" y="21587"/>
                  <a:pt x="10797" y="21351"/>
                  <a:pt x="10781" y="21063"/>
                </a:cubicBezTo>
                <a:lnTo>
                  <a:pt x="10764" y="20804"/>
                </a:lnTo>
                <a:cubicBezTo>
                  <a:pt x="10741" y="20378"/>
                  <a:pt x="11065" y="20008"/>
                  <a:pt x="11491" y="19985"/>
                </a:cubicBezTo>
                <a:cubicBezTo>
                  <a:pt x="11844" y="19800"/>
                  <a:pt x="12280" y="20038"/>
                  <a:pt x="12302" y="20436"/>
                </a:cubicBezTo>
                <a:lnTo>
                  <a:pt x="12327" y="20929"/>
                </a:lnTo>
                <a:cubicBezTo>
                  <a:pt x="12343" y="21225"/>
                  <a:pt x="12622" y="21439"/>
                  <a:pt x="12912" y="21381"/>
                </a:cubicBezTo>
                <a:cubicBezTo>
                  <a:pt x="13054" y="21352"/>
                  <a:pt x="13188" y="21323"/>
                  <a:pt x="13330" y="21289"/>
                </a:cubicBezTo>
                <a:cubicBezTo>
                  <a:pt x="13610" y="21221"/>
                  <a:pt x="13769" y="20925"/>
                  <a:pt x="13672" y="20654"/>
                </a:cubicBezTo>
                <a:lnTo>
                  <a:pt x="13589" y="20394"/>
                </a:lnTo>
                <a:cubicBezTo>
                  <a:pt x="13431" y="19951"/>
                  <a:pt x="13706" y="19459"/>
                  <a:pt x="14190" y="19375"/>
                </a:cubicBezTo>
                <a:cubicBezTo>
                  <a:pt x="14566" y="19310"/>
                  <a:pt x="14932" y="19542"/>
                  <a:pt x="15059" y="19901"/>
                </a:cubicBezTo>
                <a:lnTo>
                  <a:pt x="15118" y="20085"/>
                </a:lnTo>
                <a:cubicBezTo>
                  <a:pt x="15216" y="20363"/>
                  <a:pt x="15542" y="20489"/>
                  <a:pt x="15803" y="20353"/>
                </a:cubicBezTo>
                <a:cubicBezTo>
                  <a:pt x="15932" y="20285"/>
                  <a:pt x="16062" y="20216"/>
                  <a:pt x="16187" y="20144"/>
                </a:cubicBezTo>
                <a:cubicBezTo>
                  <a:pt x="16436" y="20000"/>
                  <a:pt x="16506" y="19666"/>
                  <a:pt x="16338" y="19433"/>
                </a:cubicBezTo>
                <a:lnTo>
                  <a:pt x="16196" y="19241"/>
                </a:lnTo>
                <a:cubicBezTo>
                  <a:pt x="15972" y="18932"/>
                  <a:pt x="15987" y="18502"/>
                  <a:pt x="16254" y="18230"/>
                </a:cubicBezTo>
                <a:cubicBezTo>
                  <a:pt x="16599" y="17879"/>
                  <a:pt x="17165" y="17932"/>
                  <a:pt x="17441" y="18313"/>
                </a:cubicBezTo>
                <a:lnTo>
                  <a:pt x="17566" y="18489"/>
                </a:lnTo>
                <a:cubicBezTo>
                  <a:pt x="17740" y="18728"/>
                  <a:pt x="18081" y="18761"/>
                  <a:pt x="18293" y="18556"/>
                </a:cubicBezTo>
                <a:cubicBezTo>
                  <a:pt x="18398" y="18455"/>
                  <a:pt x="18502" y="18351"/>
                  <a:pt x="18603" y="18246"/>
                </a:cubicBezTo>
                <a:cubicBezTo>
                  <a:pt x="18802" y="18038"/>
                  <a:pt x="18772" y="17704"/>
                  <a:pt x="18544" y="17528"/>
                </a:cubicBezTo>
                <a:lnTo>
                  <a:pt x="18360" y="17369"/>
                </a:lnTo>
                <a:cubicBezTo>
                  <a:pt x="18059" y="17135"/>
                  <a:pt x="17947" y="16719"/>
                  <a:pt x="18126" y="16383"/>
                </a:cubicBezTo>
                <a:cubicBezTo>
                  <a:pt x="18358" y="15949"/>
                  <a:pt x="18916" y="15844"/>
                  <a:pt x="19288" y="16132"/>
                </a:cubicBezTo>
                <a:lnTo>
                  <a:pt x="19455" y="16266"/>
                </a:lnTo>
                <a:cubicBezTo>
                  <a:pt x="19689" y="16447"/>
                  <a:pt x="20028" y="16381"/>
                  <a:pt x="20174" y="16124"/>
                </a:cubicBezTo>
                <a:cubicBezTo>
                  <a:pt x="20245" y="15997"/>
                  <a:pt x="20316" y="15868"/>
                  <a:pt x="20382" y="15739"/>
                </a:cubicBezTo>
                <a:cubicBezTo>
                  <a:pt x="20514" y="15483"/>
                  <a:pt x="20400" y="15167"/>
                  <a:pt x="20132" y="15062"/>
                </a:cubicBezTo>
                <a:lnTo>
                  <a:pt x="19889" y="14970"/>
                </a:lnTo>
                <a:cubicBezTo>
                  <a:pt x="19492" y="14815"/>
                  <a:pt x="19291" y="14356"/>
                  <a:pt x="19447" y="13959"/>
                </a:cubicBezTo>
                <a:cubicBezTo>
                  <a:pt x="19256" y="13597"/>
                  <a:pt x="19617" y="13191"/>
                  <a:pt x="19998" y="13340"/>
                </a:cubicBezTo>
                <a:lnTo>
                  <a:pt x="20650" y="13599"/>
                </a:lnTo>
                <a:cubicBezTo>
                  <a:pt x="20925" y="13707"/>
                  <a:pt x="21234" y="13545"/>
                  <a:pt x="21302" y="13257"/>
                </a:cubicBezTo>
                <a:cubicBezTo>
                  <a:pt x="21335" y="13116"/>
                  <a:pt x="21358" y="12973"/>
                  <a:pt x="21385" y="12830"/>
                </a:cubicBezTo>
                <a:cubicBezTo>
                  <a:pt x="21440" y="12547"/>
                  <a:pt x="21238" y="12279"/>
                  <a:pt x="20951" y="12254"/>
                </a:cubicBezTo>
                <a:lnTo>
                  <a:pt x="20692" y="12237"/>
                </a:lnTo>
                <a:cubicBezTo>
                  <a:pt x="20267" y="12200"/>
                  <a:pt x="19952" y="11818"/>
                  <a:pt x="19990" y="11393"/>
                </a:cubicBezTo>
                <a:cubicBezTo>
                  <a:pt x="20027" y="10968"/>
                  <a:pt x="20400" y="10645"/>
                  <a:pt x="20825" y="10682"/>
                </a:cubicBezTo>
                <a:lnTo>
                  <a:pt x="21043" y="10708"/>
                </a:lnTo>
                <a:cubicBezTo>
                  <a:pt x="21337" y="10733"/>
                  <a:pt x="21585" y="10493"/>
                  <a:pt x="21569" y="10198"/>
                </a:cubicBezTo>
                <a:cubicBezTo>
                  <a:pt x="21561" y="10053"/>
                  <a:pt x="21549" y="9908"/>
                  <a:pt x="21536" y="9763"/>
                </a:cubicBezTo>
                <a:cubicBezTo>
                  <a:pt x="21508" y="9476"/>
                  <a:pt x="21242" y="9272"/>
                  <a:pt x="20959" y="9328"/>
                </a:cubicBezTo>
                <a:lnTo>
                  <a:pt x="20700" y="9387"/>
                </a:lnTo>
                <a:cubicBezTo>
                  <a:pt x="20282" y="9471"/>
                  <a:pt x="19873" y="9195"/>
                  <a:pt x="19789" y="8777"/>
                </a:cubicBezTo>
                <a:cubicBezTo>
                  <a:pt x="19705" y="8359"/>
                  <a:pt x="19981" y="7941"/>
                  <a:pt x="20399" y="7857"/>
                </a:cubicBezTo>
                <a:lnTo>
                  <a:pt x="20600" y="7824"/>
                </a:lnTo>
                <a:cubicBezTo>
                  <a:pt x="20890" y="7766"/>
                  <a:pt x="21066" y="7459"/>
                  <a:pt x="20967" y="7180"/>
                </a:cubicBezTo>
                <a:cubicBezTo>
                  <a:pt x="20919" y="7044"/>
                  <a:pt x="20863" y="6906"/>
                  <a:pt x="20809" y="6771"/>
                </a:cubicBezTo>
                <a:cubicBezTo>
                  <a:pt x="20701" y="6503"/>
                  <a:pt x="20387" y="6395"/>
                  <a:pt x="20132" y="6529"/>
                </a:cubicBezTo>
                <a:lnTo>
                  <a:pt x="19906" y="6646"/>
                </a:lnTo>
                <a:cubicBezTo>
                  <a:pt x="19528" y="6844"/>
                  <a:pt x="19051" y="6697"/>
                  <a:pt x="18853" y="6320"/>
                </a:cubicBezTo>
                <a:cubicBezTo>
                  <a:pt x="18655" y="5942"/>
                  <a:pt x="18801" y="5473"/>
                  <a:pt x="19179" y="5275"/>
                </a:cubicBezTo>
                <a:lnTo>
                  <a:pt x="19363" y="5175"/>
                </a:lnTo>
                <a:cubicBezTo>
                  <a:pt x="19625" y="5037"/>
                  <a:pt x="19711" y="4704"/>
                  <a:pt x="19538" y="4464"/>
                </a:cubicBezTo>
                <a:cubicBezTo>
                  <a:pt x="19453" y="4346"/>
                  <a:pt x="19369" y="4227"/>
                  <a:pt x="19279" y="4113"/>
                </a:cubicBezTo>
                <a:cubicBezTo>
                  <a:pt x="19101" y="3886"/>
                  <a:pt x="18760" y="3862"/>
                  <a:pt x="18552" y="4063"/>
                </a:cubicBezTo>
                <a:lnTo>
                  <a:pt x="18377" y="4230"/>
                </a:lnTo>
                <a:cubicBezTo>
                  <a:pt x="18103" y="4495"/>
                  <a:pt x="17681" y="4548"/>
                  <a:pt x="17374" y="4322"/>
                </a:cubicBezTo>
                <a:cubicBezTo>
                  <a:pt x="16978" y="4031"/>
                  <a:pt x="16952" y="3462"/>
                  <a:pt x="17291" y="3135"/>
                </a:cubicBezTo>
                <a:lnTo>
                  <a:pt x="17441" y="2985"/>
                </a:lnTo>
                <a:cubicBezTo>
                  <a:pt x="17654" y="2779"/>
                  <a:pt x="17633" y="2430"/>
                  <a:pt x="17399" y="2249"/>
                </a:cubicBezTo>
                <a:cubicBezTo>
                  <a:pt x="17284" y="2160"/>
                  <a:pt x="17166" y="2074"/>
                  <a:pt x="17048" y="1990"/>
                </a:cubicBezTo>
                <a:cubicBezTo>
                  <a:pt x="16813" y="1823"/>
                  <a:pt x="16488" y="1898"/>
                  <a:pt x="16346" y="2149"/>
                </a:cubicBezTo>
                <a:lnTo>
                  <a:pt x="16213" y="2375"/>
                </a:lnTo>
                <a:cubicBezTo>
                  <a:pt x="16002" y="2746"/>
                  <a:pt x="15531" y="2878"/>
                  <a:pt x="15160" y="2667"/>
                </a:cubicBezTo>
                <a:cubicBezTo>
                  <a:pt x="14789" y="2457"/>
                  <a:pt x="14657" y="1977"/>
                  <a:pt x="14867" y="1606"/>
                </a:cubicBezTo>
                <a:lnTo>
                  <a:pt x="14967" y="1422"/>
                </a:lnTo>
                <a:cubicBezTo>
                  <a:pt x="15113" y="1165"/>
                  <a:pt x="15001" y="836"/>
                  <a:pt x="14725" y="728"/>
                </a:cubicBezTo>
                <a:cubicBezTo>
                  <a:pt x="14590" y="675"/>
                  <a:pt x="14461" y="633"/>
                  <a:pt x="14324" y="586"/>
                </a:cubicBezTo>
                <a:cubicBezTo>
                  <a:pt x="14052" y="492"/>
                  <a:pt x="13755" y="648"/>
                  <a:pt x="13689" y="929"/>
                </a:cubicBezTo>
                <a:lnTo>
                  <a:pt x="13630" y="1188"/>
                </a:lnTo>
                <a:cubicBezTo>
                  <a:pt x="13533" y="1603"/>
                  <a:pt x="13110" y="1862"/>
                  <a:pt x="12695" y="1764"/>
                </a:cubicBezTo>
                <a:cubicBezTo>
                  <a:pt x="12279" y="1667"/>
                  <a:pt x="12020" y="1244"/>
                  <a:pt x="12118" y="828"/>
                </a:cubicBezTo>
                <a:lnTo>
                  <a:pt x="12160" y="628"/>
                </a:lnTo>
                <a:cubicBezTo>
                  <a:pt x="12227" y="340"/>
                  <a:pt x="12028" y="52"/>
                  <a:pt x="11734" y="26"/>
                </a:cubicBezTo>
                <a:cubicBezTo>
                  <a:pt x="11589" y="13"/>
                  <a:pt x="11444" y="8"/>
                  <a:pt x="11299" y="1"/>
                </a:cubicBezTo>
                <a:close/>
                <a:moveTo>
                  <a:pt x="10789" y="4180"/>
                </a:moveTo>
                <a:cubicBezTo>
                  <a:pt x="12479" y="4180"/>
                  <a:pt x="14163" y="4829"/>
                  <a:pt x="15452" y="6119"/>
                </a:cubicBezTo>
                <a:cubicBezTo>
                  <a:pt x="18031" y="8698"/>
                  <a:pt x="18031" y="12875"/>
                  <a:pt x="15452" y="15455"/>
                </a:cubicBezTo>
                <a:cubicBezTo>
                  <a:pt x="12873" y="18034"/>
                  <a:pt x="8697" y="18034"/>
                  <a:pt x="6118" y="15455"/>
                </a:cubicBezTo>
                <a:cubicBezTo>
                  <a:pt x="3539" y="12875"/>
                  <a:pt x="3539" y="8698"/>
                  <a:pt x="6118" y="6119"/>
                </a:cubicBezTo>
                <a:cubicBezTo>
                  <a:pt x="7407" y="4829"/>
                  <a:pt x="9099" y="4180"/>
                  <a:pt x="10789" y="418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14288" tIns="14288" rIns="14288" bIns="14288" anchor="ctr"/>
          <a:lstStyle/>
          <a:p>
            <a:pPr defTabSz="12890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Shape 20474"/>
          <p:cNvSpPr/>
          <p:nvPr/>
        </p:nvSpPr>
        <p:spPr>
          <a:xfrm>
            <a:off x="1410189" y="2441335"/>
            <a:ext cx="1014402" cy="1014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93" y="0"/>
                </a:moveTo>
                <a:lnTo>
                  <a:pt x="10972" y="927"/>
                </a:lnTo>
                <a:cubicBezTo>
                  <a:pt x="10779" y="1270"/>
                  <a:pt x="10288" y="1290"/>
                  <a:pt x="10076" y="958"/>
                </a:cubicBezTo>
                <a:lnTo>
                  <a:pt x="9503" y="52"/>
                </a:lnTo>
                <a:lnTo>
                  <a:pt x="9159" y="1073"/>
                </a:lnTo>
                <a:cubicBezTo>
                  <a:pt x="9032" y="1446"/>
                  <a:pt x="8553" y="1547"/>
                  <a:pt x="8284" y="1260"/>
                </a:cubicBezTo>
                <a:lnTo>
                  <a:pt x="7554" y="469"/>
                </a:lnTo>
                <a:lnTo>
                  <a:pt x="7398" y="1531"/>
                </a:lnTo>
                <a:cubicBezTo>
                  <a:pt x="7342" y="1921"/>
                  <a:pt x="6892" y="2118"/>
                  <a:pt x="6575" y="1885"/>
                </a:cubicBezTo>
                <a:lnTo>
                  <a:pt x="5710" y="1250"/>
                </a:lnTo>
                <a:lnTo>
                  <a:pt x="5752" y="2322"/>
                </a:lnTo>
                <a:cubicBezTo>
                  <a:pt x="5768" y="2716"/>
                  <a:pt x="5366" y="2983"/>
                  <a:pt x="5012" y="2812"/>
                </a:cubicBezTo>
                <a:lnTo>
                  <a:pt x="4053" y="2343"/>
                </a:lnTo>
                <a:lnTo>
                  <a:pt x="4293" y="3395"/>
                </a:lnTo>
                <a:cubicBezTo>
                  <a:pt x="4381" y="3779"/>
                  <a:pt x="4016" y="4112"/>
                  <a:pt x="3636" y="4010"/>
                </a:cubicBezTo>
                <a:lnTo>
                  <a:pt x="2605" y="3728"/>
                </a:lnTo>
                <a:lnTo>
                  <a:pt x="3043" y="4707"/>
                </a:lnTo>
                <a:cubicBezTo>
                  <a:pt x="3200" y="5068"/>
                  <a:pt x="2914" y="5478"/>
                  <a:pt x="2522" y="5447"/>
                </a:cubicBezTo>
                <a:lnTo>
                  <a:pt x="1448" y="5364"/>
                </a:lnTo>
                <a:lnTo>
                  <a:pt x="2053" y="6238"/>
                </a:lnTo>
                <a:cubicBezTo>
                  <a:pt x="2274" y="6564"/>
                  <a:pt x="2069" y="7019"/>
                  <a:pt x="1678" y="7061"/>
                </a:cubicBezTo>
                <a:lnTo>
                  <a:pt x="615" y="7165"/>
                </a:lnTo>
                <a:lnTo>
                  <a:pt x="1375" y="7936"/>
                </a:lnTo>
                <a:cubicBezTo>
                  <a:pt x="1652" y="8216"/>
                  <a:pt x="1523" y="8687"/>
                  <a:pt x="1146" y="8800"/>
                </a:cubicBezTo>
                <a:lnTo>
                  <a:pt x="125" y="9113"/>
                </a:lnTo>
                <a:lnTo>
                  <a:pt x="1000" y="9717"/>
                </a:lnTo>
                <a:cubicBezTo>
                  <a:pt x="1324" y="9941"/>
                  <a:pt x="1298" y="10432"/>
                  <a:pt x="948" y="10613"/>
                </a:cubicBezTo>
                <a:lnTo>
                  <a:pt x="0" y="11102"/>
                </a:lnTo>
                <a:lnTo>
                  <a:pt x="969" y="11539"/>
                </a:lnTo>
                <a:cubicBezTo>
                  <a:pt x="1328" y="11700"/>
                  <a:pt x="1384" y="12183"/>
                  <a:pt x="1073" y="12425"/>
                </a:cubicBezTo>
                <a:lnTo>
                  <a:pt x="229" y="13081"/>
                </a:lnTo>
                <a:lnTo>
                  <a:pt x="1271" y="13331"/>
                </a:lnTo>
                <a:cubicBezTo>
                  <a:pt x="1654" y="13423"/>
                  <a:pt x="1803" y="13890"/>
                  <a:pt x="1542" y="14185"/>
                </a:cubicBezTo>
                <a:lnTo>
                  <a:pt x="834" y="14987"/>
                </a:lnTo>
                <a:lnTo>
                  <a:pt x="1896" y="15039"/>
                </a:lnTo>
                <a:cubicBezTo>
                  <a:pt x="2289" y="15059"/>
                  <a:pt x="2526" y="15493"/>
                  <a:pt x="2324" y="15830"/>
                </a:cubicBezTo>
                <a:lnTo>
                  <a:pt x="1771" y="16747"/>
                </a:lnTo>
                <a:lnTo>
                  <a:pt x="2834" y="16601"/>
                </a:lnTo>
                <a:cubicBezTo>
                  <a:pt x="3224" y="16548"/>
                  <a:pt x="3534" y="16940"/>
                  <a:pt x="3397" y="17309"/>
                </a:cubicBezTo>
                <a:lnTo>
                  <a:pt x="3011" y="18309"/>
                </a:lnTo>
                <a:lnTo>
                  <a:pt x="4032" y="17965"/>
                </a:lnTo>
                <a:cubicBezTo>
                  <a:pt x="4406" y="17842"/>
                  <a:pt x="4776" y="18171"/>
                  <a:pt x="4710" y="18559"/>
                </a:cubicBezTo>
                <a:lnTo>
                  <a:pt x="4533" y="19611"/>
                </a:lnTo>
                <a:lnTo>
                  <a:pt x="5470" y="19090"/>
                </a:lnTo>
                <a:cubicBezTo>
                  <a:pt x="5815" y="18900"/>
                  <a:pt x="6236" y="19154"/>
                  <a:pt x="6241" y="19548"/>
                </a:cubicBezTo>
                <a:lnTo>
                  <a:pt x="6252" y="20621"/>
                </a:lnTo>
                <a:lnTo>
                  <a:pt x="7085" y="19934"/>
                </a:lnTo>
                <a:cubicBezTo>
                  <a:pt x="7389" y="19683"/>
                  <a:pt x="7841" y="19850"/>
                  <a:pt x="7919" y="20236"/>
                </a:cubicBezTo>
                <a:lnTo>
                  <a:pt x="8127" y="21277"/>
                </a:lnTo>
                <a:lnTo>
                  <a:pt x="8815" y="20465"/>
                </a:lnTo>
                <a:cubicBezTo>
                  <a:pt x="9068" y="20163"/>
                  <a:pt x="9553" y="20235"/>
                  <a:pt x="9701" y="20600"/>
                </a:cubicBezTo>
                <a:lnTo>
                  <a:pt x="10097" y="21600"/>
                </a:lnTo>
                <a:lnTo>
                  <a:pt x="10628" y="20663"/>
                </a:lnTo>
                <a:cubicBezTo>
                  <a:pt x="10821" y="20319"/>
                  <a:pt x="11312" y="20310"/>
                  <a:pt x="11524" y="20642"/>
                </a:cubicBezTo>
                <a:lnTo>
                  <a:pt x="12097" y="21538"/>
                </a:lnTo>
                <a:lnTo>
                  <a:pt x="12441" y="20527"/>
                </a:lnTo>
                <a:cubicBezTo>
                  <a:pt x="12568" y="20154"/>
                  <a:pt x="13047" y="20053"/>
                  <a:pt x="13316" y="20340"/>
                </a:cubicBezTo>
                <a:lnTo>
                  <a:pt x="14046" y="21111"/>
                </a:lnTo>
                <a:lnTo>
                  <a:pt x="14202" y="20059"/>
                </a:lnTo>
                <a:cubicBezTo>
                  <a:pt x="14258" y="19669"/>
                  <a:pt x="14708" y="19482"/>
                  <a:pt x="15025" y="19715"/>
                </a:cubicBezTo>
                <a:lnTo>
                  <a:pt x="15890" y="20350"/>
                </a:lnTo>
                <a:lnTo>
                  <a:pt x="15848" y="19278"/>
                </a:lnTo>
                <a:cubicBezTo>
                  <a:pt x="15832" y="18884"/>
                  <a:pt x="16233" y="18617"/>
                  <a:pt x="16588" y="18788"/>
                </a:cubicBezTo>
                <a:lnTo>
                  <a:pt x="17547" y="19246"/>
                </a:lnTo>
                <a:lnTo>
                  <a:pt x="17318" y="18205"/>
                </a:lnTo>
                <a:cubicBezTo>
                  <a:pt x="17229" y="17821"/>
                  <a:pt x="17573" y="17488"/>
                  <a:pt x="17953" y="17590"/>
                </a:cubicBezTo>
                <a:lnTo>
                  <a:pt x="18995" y="17861"/>
                </a:lnTo>
                <a:lnTo>
                  <a:pt x="18557" y="16872"/>
                </a:lnTo>
                <a:cubicBezTo>
                  <a:pt x="18400" y="16511"/>
                  <a:pt x="18686" y="16122"/>
                  <a:pt x="19078" y="16153"/>
                </a:cubicBezTo>
                <a:lnTo>
                  <a:pt x="20141" y="16236"/>
                </a:lnTo>
                <a:lnTo>
                  <a:pt x="19537" y="15341"/>
                </a:lnTo>
                <a:cubicBezTo>
                  <a:pt x="19316" y="15015"/>
                  <a:pt x="19531" y="14581"/>
                  <a:pt x="19922" y="14539"/>
                </a:cubicBezTo>
                <a:lnTo>
                  <a:pt x="20985" y="14424"/>
                </a:lnTo>
                <a:lnTo>
                  <a:pt x="20225" y="13664"/>
                </a:lnTo>
                <a:cubicBezTo>
                  <a:pt x="19948" y="13384"/>
                  <a:pt x="20077" y="12913"/>
                  <a:pt x="20454" y="12800"/>
                </a:cubicBezTo>
                <a:lnTo>
                  <a:pt x="21475" y="12487"/>
                </a:lnTo>
                <a:lnTo>
                  <a:pt x="20600" y="11873"/>
                </a:lnTo>
                <a:cubicBezTo>
                  <a:pt x="20276" y="11649"/>
                  <a:pt x="20302" y="11168"/>
                  <a:pt x="20652" y="10987"/>
                </a:cubicBezTo>
                <a:lnTo>
                  <a:pt x="21600" y="10498"/>
                </a:lnTo>
                <a:lnTo>
                  <a:pt x="20631" y="10061"/>
                </a:lnTo>
                <a:cubicBezTo>
                  <a:pt x="20272" y="9900"/>
                  <a:pt x="20216" y="9407"/>
                  <a:pt x="20527" y="9165"/>
                </a:cubicBezTo>
                <a:lnTo>
                  <a:pt x="21371" y="8509"/>
                </a:lnTo>
                <a:lnTo>
                  <a:pt x="20329" y="8259"/>
                </a:lnTo>
                <a:cubicBezTo>
                  <a:pt x="19946" y="8167"/>
                  <a:pt x="19797" y="7710"/>
                  <a:pt x="20058" y="7415"/>
                </a:cubicBezTo>
                <a:lnTo>
                  <a:pt x="20766" y="6603"/>
                </a:lnTo>
                <a:lnTo>
                  <a:pt x="19704" y="6551"/>
                </a:lnTo>
                <a:cubicBezTo>
                  <a:pt x="19311" y="6531"/>
                  <a:pt x="19074" y="6097"/>
                  <a:pt x="19276" y="5759"/>
                </a:cubicBezTo>
                <a:lnTo>
                  <a:pt x="19829" y="4843"/>
                </a:lnTo>
                <a:lnTo>
                  <a:pt x="18766" y="4989"/>
                </a:lnTo>
                <a:cubicBezTo>
                  <a:pt x="18376" y="5041"/>
                  <a:pt x="18066" y="4660"/>
                  <a:pt x="18203" y="4291"/>
                </a:cubicBezTo>
                <a:lnTo>
                  <a:pt x="18578" y="3281"/>
                </a:lnTo>
                <a:lnTo>
                  <a:pt x="17568" y="3624"/>
                </a:lnTo>
                <a:cubicBezTo>
                  <a:pt x="17194" y="3748"/>
                  <a:pt x="16813" y="3429"/>
                  <a:pt x="16880" y="3041"/>
                </a:cubicBezTo>
                <a:lnTo>
                  <a:pt x="17067" y="1979"/>
                </a:lnTo>
                <a:lnTo>
                  <a:pt x="16130" y="2500"/>
                </a:lnTo>
                <a:cubicBezTo>
                  <a:pt x="15785" y="2690"/>
                  <a:pt x="15364" y="2445"/>
                  <a:pt x="15359" y="2052"/>
                </a:cubicBezTo>
                <a:lnTo>
                  <a:pt x="15348" y="979"/>
                </a:lnTo>
                <a:lnTo>
                  <a:pt x="14515" y="1656"/>
                </a:lnTo>
                <a:cubicBezTo>
                  <a:pt x="14211" y="1906"/>
                  <a:pt x="13759" y="1750"/>
                  <a:pt x="13681" y="1364"/>
                </a:cubicBezTo>
                <a:lnTo>
                  <a:pt x="13462" y="302"/>
                </a:lnTo>
                <a:lnTo>
                  <a:pt x="12785" y="1125"/>
                </a:lnTo>
                <a:cubicBezTo>
                  <a:pt x="12532" y="1427"/>
                  <a:pt x="12047" y="1355"/>
                  <a:pt x="11899" y="989"/>
                </a:cubicBezTo>
                <a:lnTo>
                  <a:pt x="11493" y="0"/>
                </a:lnTo>
                <a:close/>
                <a:moveTo>
                  <a:pt x="10795" y="2562"/>
                </a:moveTo>
                <a:cubicBezTo>
                  <a:pt x="11447" y="2562"/>
                  <a:pt x="12096" y="2669"/>
                  <a:pt x="12733" y="2822"/>
                </a:cubicBezTo>
                <a:cubicBezTo>
                  <a:pt x="12784" y="2835"/>
                  <a:pt x="12838" y="2830"/>
                  <a:pt x="12889" y="2843"/>
                </a:cubicBezTo>
                <a:cubicBezTo>
                  <a:pt x="12913" y="2849"/>
                  <a:pt x="12919" y="2876"/>
                  <a:pt x="12941" y="2885"/>
                </a:cubicBezTo>
                <a:cubicBezTo>
                  <a:pt x="14134" y="3206"/>
                  <a:pt x="15256" y="3800"/>
                  <a:pt x="16234" y="4666"/>
                </a:cubicBezTo>
                <a:cubicBezTo>
                  <a:pt x="16257" y="4682"/>
                  <a:pt x="16286" y="4667"/>
                  <a:pt x="16307" y="4687"/>
                </a:cubicBezTo>
                <a:cubicBezTo>
                  <a:pt x="16345" y="4721"/>
                  <a:pt x="16374" y="4766"/>
                  <a:pt x="16411" y="4801"/>
                </a:cubicBezTo>
                <a:cubicBezTo>
                  <a:pt x="16479" y="4864"/>
                  <a:pt x="16553" y="4912"/>
                  <a:pt x="16619" y="4978"/>
                </a:cubicBezTo>
                <a:cubicBezTo>
                  <a:pt x="17552" y="5910"/>
                  <a:pt x="18187" y="7015"/>
                  <a:pt x="18578" y="8186"/>
                </a:cubicBezTo>
                <a:cubicBezTo>
                  <a:pt x="18594" y="8234"/>
                  <a:pt x="18625" y="8272"/>
                  <a:pt x="18641" y="8321"/>
                </a:cubicBezTo>
                <a:cubicBezTo>
                  <a:pt x="18685" y="8462"/>
                  <a:pt x="18698" y="8607"/>
                  <a:pt x="18735" y="8748"/>
                </a:cubicBezTo>
                <a:cubicBezTo>
                  <a:pt x="18794" y="8981"/>
                  <a:pt x="18862" y="9210"/>
                  <a:pt x="18901" y="9446"/>
                </a:cubicBezTo>
                <a:cubicBezTo>
                  <a:pt x="18904" y="9460"/>
                  <a:pt x="18909" y="9474"/>
                  <a:pt x="18912" y="9488"/>
                </a:cubicBezTo>
                <a:cubicBezTo>
                  <a:pt x="18943" y="9681"/>
                  <a:pt x="18947" y="9876"/>
                  <a:pt x="18964" y="10071"/>
                </a:cubicBezTo>
                <a:cubicBezTo>
                  <a:pt x="18981" y="10262"/>
                  <a:pt x="19012" y="10453"/>
                  <a:pt x="19016" y="10644"/>
                </a:cubicBezTo>
                <a:cubicBezTo>
                  <a:pt x="19030" y="11367"/>
                  <a:pt x="18931" y="12083"/>
                  <a:pt x="18755" y="12789"/>
                </a:cubicBezTo>
                <a:cubicBezTo>
                  <a:pt x="18747" y="12823"/>
                  <a:pt x="18754" y="12860"/>
                  <a:pt x="18745" y="12893"/>
                </a:cubicBezTo>
                <a:cubicBezTo>
                  <a:pt x="18741" y="12909"/>
                  <a:pt x="18719" y="12910"/>
                  <a:pt x="18714" y="12925"/>
                </a:cubicBezTo>
                <a:cubicBezTo>
                  <a:pt x="18390" y="14134"/>
                  <a:pt x="17795" y="15280"/>
                  <a:pt x="16911" y="16268"/>
                </a:cubicBezTo>
                <a:cubicBezTo>
                  <a:pt x="16901" y="16280"/>
                  <a:pt x="16911" y="16297"/>
                  <a:pt x="16901" y="16309"/>
                </a:cubicBezTo>
                <a:cubicBezTo>
                  <a:pt x="16876" y="16337"/>
                  <a:pt x="16842" y="16355"/>
                  <a:pt x="16817" y="16382"/>
                </a:cubicBezTo>
                <a:cubicBezTo>
                  <a:pt x="16746" y="16459"/>
                  <a:pt x="16694" y="16547"/>
                  <a:pt x="16619" y="16622"/>
                </a:cubicBezTo>
                <a:cubicBezTo>
                  <a:pt x="16206" y="17035"/>
                  <a:pt x="15757" y="17387"/>
                  <a:pt x="15286" y="17695"/>
                </a:cubicBezTo>
                <a:cubicBezTo>
                  <a:pt x="15282" y="17697"/>
                  <a:pt x="15279" y="17702"/>
                  <a:pt x="15275" y="17705"/>
                </a:cubicBezTo>
                <a:cubicBezTo>
                  <a:pt x="15253" y="17720"/>
                  <a:pt x="15225" y="17722"/>
                  <a:pt x="15202" y="17736"/>
                </a:cubicBezTo>
                <a:cubicBezTo>
                  <a:pt x="14650" y="18087"/>
                  <a:pt x="14067" y="18352"/>
                  <a:pt x="13462" y="18559"/>
                </a:cubicBezTo>
                <a:cubicBezTo>
                  <a:pt x="13396" y="18582"/>
                  <a:pt x="13342" y="18621"/>
                  <a:pt x="13275" y="18642"/>
                </a:cubicBezTo>
                <a:cubicBezTo>
                  <a:pt x="13139" y="18685"/>
                  <a:pt x="13004" y="18701"/>
                  <a:pt x="12868" y="18736"/>
                </a:cubicBezTo>
                <a:cubicBezTo>
                  <a:pt x="12602" y="18805"/>
                  <a:pt x="12336" y="18871"/>
                  <a:pt x="12066" y="18913"/>
                </a:cubicBezTo>
                <a:cubicBezTo>
                  <a:pt x="11844" y="18948"/>
                  <a:pt x="11621" y="18959"/>
                  <a:pt x="11399" y="18976"/>
                </a:cubicBezTo>
                <a:cubicBezTo>
                  <a:pt x="11142" y="18994"/>
                  <a:pt x="10886" y="19022"/>
                  <a:pt x="10628" y="19017"/>
                </a:cubicBezTo>
                <a:cubicBezTo>
                  <a:pt x="10340" y="19011"/>
                  <a:pt x="10056" y="18970"/>
                  <a:pt x="9774" y="18934"/>
                </a:cubicBezTo>
                <a:cubicBezTo>
                  <a:pt x="9414" y="18889"/>
                  <a:pt x="9063" y="18818"/>
                  <a:pt x="8711" y="18726"/>
                </a:cubicBezTo>
                <a:cubicBezTo>
                  <a:pt x="8426" y="18650"/>
                  <a:pt x="8141" y="18581"/>
                  <a:pt x="7867" y="18476"/>
                </a:cubicBezTo>
                <a:cubicBezTo>
                  <a:pt x="7666" y="18399"/>
                  <a:pt x="7479" y="18297"/>
                  <a:pt x="7283" y="18205"/>
                </a:cubicBezTo>
                <a:cubicBezTo>
                  <a:pt x="7020" y="18080"/>
                  <a:pt x="6761" y="17951"/>
                  <a:pt x="6512" y="17799"/>
                </a:cubicBezTo>
                <a:cubicBezTo>
                  <a:pt x="6342" y="17694"/>
                  <a:pt x="6177" y="17584"/>
                  <a:pt x="6012" y="17465"/>
                </a:cubicBezTo>
                <a:cubicBezTo>
                  <a:pt x="5749" y="17277"/>
                  <a:pt x="5502" y="17070"/>
                  <a:pt x="5262" y="16851"/>
                </a:cubicBezTo>
                <a:cubicBezTo>
                  <a:pt x="5172" y="16768"/>
                  <a:pt x="5068" y="16709"/>
                  <a:pt x="4981" y="16622"/>
                </a:cubicBezTo>
                <a:cubicBezTo>
                  <a:pt x="4929" y="16570"/>
                  <a:pt x="4895" y="16508"/>
                  <a:pt x="4845" y="16455"/>
                </a:cubicBezTo>
                <a:cubicBezTo>
                  <a:pt x="4632" y="16231"/>
                  <a:pt x="4440" y="15987"/>
                  <a:pt x="4251" y="15737"/>
                </a:cubicBezTo>
                <a:cubicBezTo>
                  <a:pt x="4123" y="15566"/>
                  <a:pt x="3979" y="15404"/>
                  <a:pt x="3866" y="15226"/>
                </a:cubicBezTo>
                <a:cubicBezTo>
                  <a:pt x="3148" y="14105"/>
                  <a:pt x="2756" y="12850"/>
                  <a:pt x="2636" y="11571"/>
                </a:cubicBezTo>
                <a:cubicBezTo>
                  <a:pt x="2633" y="11554"/>
                  <a:pt x="2617" y="11546"/>
                  <a:pt x="2615" y="11529"/>
                </a:cubicBezTo>
                <a:cubicBezTo>
                  <a:pt x="2609" y="11456"/>
                  <a:pt x="2620" y="11383"/>
                  <a:pt x="2615" y="11310"/>
                </a:cubicBezTo>
                <a:cubicBezTo>
                  <a:pt x="2596" y="10993"/>
                  <a:pt x="2588" y="10680"/>
                  <a:pt x="2605" y="10363"/>
                </a:cubicBezTo>
                <a:cubicBezTo>
                  <a:pt x="2616" y="10158"/>
                  <a:pt x="2642" y="9960"/>
                  <a:pt x="2667" y="9759"/>
                </a:cubicBezTo>
                <a:cubicBezTo>
                  <a:pt x="2703" y="9479"/>
                  <a:pt x="2739" y="9201"/>
                  <a:pt x="2803" y="8925"/>
                </a:cubicBezTo>
                <a:cubicBezTo>
                  <a:pt x="2845" y="8744"/>
                  <a:pt x="2915" y="8572"/>
                  <a:pt x="2970" y="8394"/>
                </a:cubicBezTo>
                <a:cubicBezTo>
                  <a:pt x="3062" y="8093"/>
                  <a:pt x="3144" y="7790"/>
                  <a:pt x="3272" y="7499"/>
                </a:cubicBezTo>
                <a:cubicBezTo>
                  <a:pt x="3316" y="7397"/>
                  <a:pt x="3380" y="7306"/>
                  <a:pt x="3428" y="7207"/>
                </a:cubicBezTo>
                <a:cubicBezTo>
                  <a:pt x="3670" y="6710"/>
                  <a:pt x="3966" y="6241"/>
                  <a:pt x="4314" y="5791"/>
                </a:cubicBezTo>
                <a:cubicBezTo>
                  <a:pt x="4497" y="5552"/>
                  <a:pt x="4677" y="5311"/>
                  <a:pt x="4887" y="5093"/>
                </a:cubicBezTo>
                <a:cubicBezTo>
                  <a:pt x="4922" y="5057"/>
                  <a:pt x="4945" y="5014"/>
                  <a:pt x="4981" y="4978"/>
                </a:cubicBezTo>
                <a:cubicBezTo>
                  <a:pt x="5075" y="4884"/>
                  <a:pt x="5185" y="4817"/>
                  <a:pt x="5283" y="4728"/>
                </a:cubicBezTo>
                <a:cubicBezTo>
                  <a:pt x="5536" y="4497"/>
                  <a:pt x="5801" y="4282"/>
                  <a:pt x="6085" y="4083"/>
                </a:cubicBezTo>
                <a:cubicBezTo>
                  <a:pt x="6249" y="3967"/>
                  <a:pt x="6415" y="3862"/>
                  <a:pt x="6585" y="3760"/>
                </a:cubicBezTo>
                <a:cubicBezTo>
                  <a:pt x="6837" y="3608"/>
                  <a:pt x="7095" y="3468"/>
                  <a:pt x="7367" y="3343"/>
                </a:cubicBezTo>
                <a:cubicBezTo>
                  <a:pt x="7587" y="3242"/>
                  <a:pt x="7807" y="3153"/>
                  <a:pt x="8034" y="3072"/>
                </a:cubicBezTo>
                <a:cubicBezTo>
                  <a:pt x="8135" y="3036"/>
                  <a:pt x="8222" y="2980"/>
                  <a:pt x="8325" y="2947"/>
                </a:cubicBezTo>
                <a:cubicBezTo>
                  <a:pt x="8516" y="2887"/>
                  <a:pt x="8707" y="2857"/>
                  <a:pt x="8898" y="2812"/>
                </a:cubicBezTo>
                <a:cubicBezTo>
                  <a:pt x="9055" y="2775"/>
                  <a:pt x="9209" y="2736"/>
                  <a:pt x="9367" y="2708"/>
                </a:cubicBezTo>
                <a:cubicBezTo>
                  <a:pt x="9793" y="2633"/>
                  <a:pt x="10227" y="2580"/>
                  <a:pt x="10649" y="2572"/>
                </a:cubicBezTo>
                <a:cubicBezTo>
                  <a:pt x="10656" y="2572"/>
                  <a:pt x="10663" y="2573"/>
                  <a:pt x="10670" y="2572"/>
                </a:cubicBezTo>
                <a:cubicBezTo>
                  <a:pt x="10712" y="2572"/>
                  <a:pt x="10753" y="2562"/>
                  <a:pt x="10795" y="256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14288" tIns="14288" rIns="14288" bIns="14288" anchor="ctr"/>
          <a:lstStyle/>
          <a:p>
            <a:pPr defTabSz="12890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Shape 20475"/>
          <p:cNvSpPr/>
          <p:nvPr/>
        </p:nvSpPr>
        <p:spPr>
          <a:xfrm>
            <a:off x="4637385" y="2143817"/>
            <a:ext cx="1384832" cy="138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403" y="0"/>
                </a:moveTo>
                <a:lnTo>
                  <a:pt x="9953" y="38"/>
                </a:lnTo>
                <a:lnTo>
                  <a:pt x="9495" y="69"/>
                </a:lnTo>
                <a:lnTo>
                  <a:pt x="9327" y="1145"/>
                </a:lnTo>
                <a:cubicBezTo>
                  <a:pt x="8845" y="1220"/>
                  <a:pt x="8364" y="1330"/>
                  <a:pt x="7884" y="1481"/>
                </a:cubicBezTo>
                <a:cubicBezTo>
                  <a:pt x="7878" y="1483"/>
                  <a:pt x="7868" y="1486"/>
                  <a:pt x="7861" y="1488"/>
                </a:cubicBezTo>
                <a:lnTo>
                  <a:pt x="7236" y="603"/>
                </a:lnTo>
                <a:lnTo>
                  <a:pt x="6808" y="771"/>
                </a:lnTo>
                <a:lnTo>
                  <a:pt x="6381" y="939"/>
                </a:lnTo>
                <a:lnTo>
                  <a:pt x="6541" y="2015"/>
                </a:lnTo>
                <a:cubicBezTo>
                  <a:pt x="6084" y="2236"/>
                  <a:pt x="5652" y="2488"/>
                  <a:pt x="5244" y="2771"/>
                </a:cubicBezTo>
                <a:lnTo>
                  <a:pt x="4381" y="2107"/>
                </a:lnTo>
                <a:lnTo>
                  <a:pt x="4022" y="2397"/>
                </a:lnTo>
                <a:lnTo>
                  <a:pt x="3671" y="2687"/>
                </a:lnTo>
                <a:lnTo>
                  <a:pt x="4137" y="3664"/>
                </a:lnTo>
                <a:cubicBezTo>
                  <a:pt x="3769" y="4007"/>
                  <a:pt x="3430" y="4377"/>
                  <a:pt x="3122" y="4770"/>
                </a:cubicBezTo>
                <a:lnTo>
                  <a:pt x="2099" y="4389"/>
                </a:lnTo>
                <a:lnTo>
                  <a:pt x="1839" y="4770"/>
                </a:lnTo>
                <a:lnTo>
                  <a:pt x="1588" y="5144"/>
                </a:lnTo>
                <a:lnTo>
                  <a:pt x="2328" y="5946"/>
                </a:lnTo>
                <a:cubicBezTo>
                  <a:pt x="2079" y="6380"/>
                  <a:pt x="1859" y="6837"/>
                  <a:pt x="1679" y="7304"/>
                </a:cubicBezTo>
                <a:lnTo>
                  <a:pt x="588" y="7243"/>
                </a:lnTo>
                <a:lnTo>
                  <a:pt x="458" y="7678"/>
                </a:lnTo>
                <a:lnTo>
                  <a:pt x="328" y="8113"/>
                </a:lnTo>
                <a:lnTo>
                  <a:pt x="1267" y="8663"/>
                </a:lnTo>
                <a:cubicBezTo>
                  <a:pt x="1157" y="9149"/>
                  <a:pt x="1087" y="9649"/>
                  <a:pt x="1053" y="10151"/>
                </a:cubicBezTo>
                <a:lnTo>
                  <a:pt x="0" y="10411"/>
                </a:lnTo>
                <a:lnTo>
                  <a:pt x="0" y="10861"/>
                </a:lnTo>
                <a:lnTo>
                  <a:pt x="0" y="11319"/>
                </a:lnTo>
                <a:lnTo>
                  <a:pt x="1061" y="11563"/>
                </a:lnTo>
                <a:cubicBezTo>
                  <a:pt x="1100" y="12056"/>
                  <a:pt x="1180" y="12550"/>
                  <a:pt x="1298" y="13044"/>
                </a:cubicBezTo>
                <a:lnTo>
                  <a:pt x="359" y="13609"/>
                </a:lnTo>
                <a:lnTo>
                  <a:pt x="496" y="14044"/>
                </a:lnTo>
                <a:lnTo>
                  <a:pt x="633" y="14479"/>
                </a:lnTo>
                <a:lnTo>
                  <a:pt x="1725" y="14403"/>
                </a:lnTo>
                <a:cubicBezTo>
                  <a:pt x="1912" y="14875"/>
                  <a:pt x="2130" y="15327"/>
                  <a:pt x="2381" y="15753"/>
                </a:cubicBezTo>
                <a:lnTo>
                  <a:pt x="1656" y="16563"/>
                </a:lnTo>
                <a:lnTo>
                  <a:pt x="1916" y="16937"/>
                </a:lnTo>
                <a:lnTo>
                  <a:pt x="2175" y="17311"/>
                </a:lnTo>
                <a:lnTo>
                  <a:pt x="3190" y="16921"/>
                </a:lnTo>
                <a:cubicBezTo>
                  <a:pt x="3507" y="17314"/>
                  <a:pt x="3852" y="17677"/>
                  <a:pt x="4221" y="18013"/>
                </a:cubicBezTo>
                <a:lnTo>
                  <a:pt x="3763" y="18997"/>
                </a:lnTo>
                <a:lnTo>
                  <a:pt x="4122" y="19280"/>
                </a:lnTo>
                <a:lnTo>
                  <a:pt x="4488" y="19562"/>
                </a:lnTo>
                <a:lnTo>
                  <a:pt x="5335" y="18890"/>
                </a:lnTo>
                <a:cubicBezTo>
                  <a:pt x="5751" y="19171"/>
                  <a:pt x="6195" y="19417"/>
                  <a:pt x="6648" y="19631"/>
                </a:cubicBezTo>
                <a:lnTo>
                  <a:pt x="6503" y="20707"/>
                </a:lnTo>
                <a:lnTo>
                  <a:pt x="6930" y="20875"/>
                </a:lnTo>
                <a:lnTo>
                  <a:pt x="7358" y="21043"/>
                </a:lnTo>
                <a:lnTo>
                  <a:pt x="7976" y="20142"/>
                </a:lnTo>
                <a:cubicBezTo>
                  <a:pt x="8454" y="20288"/>
                  <a:pt x="8942" y="20399"/>
                  <a:pt x="9441" y="20470"/>
                </a:cubicBezTo>
                <a:lnTo>
                  <a:pt x="9625" y="21539"/>
                </a:lnTo>
                <a:lnTo>
                  <a:pt x="10075" y="21577"/>
                </a:lnTo>
                <a:lnTo>
                  <a:pt x="10533" y="21600"/>
                </a:lnTo>
                <a:lnTo>
                  <a:pt x="10861" y="20570"/>
                </a:lnTo>
                <a:cubicBezTo>
                  <a:pt x="11358" y="20568"/>
                  <a:pt x="11856" y="20528"/>
                  <a:pt x="12357" y="20447"/>
                </a:cubicBezTo>
                <a:lnTo>
                  <a:pt x="12846" y="21417"/>
                </a:lnTo>
                <a:lnTo>
                  <a:pt x="13296" y="21310"/>
                </a:lnTo>
                <a:lnTo>
                  <a:pt x="13739" y="21211"/>
                </a:lnTo>
                <a:lnTo>
                  <a:pt x="13746" y="20119"/>
                </a:lnTo>
                <a:cubicBezTo>
                  <a:pt x="13753" y="20117"/>
                  <a:pt x="13755" y="20114"/>
                  <a:pt x="13761" y="20112"/>
                </a:cubicBezTo>
                <a:cubicBezTo>
                  <a:pt x="14241" y="19961"/>
                  <a:pt x="14705" y="19776"/>
                  <a:pt x="15143" y="19562"/>
                </a:cubicBezTo>
                <a:lnTo>
                  <a:pt x="15899" y="20348"/>
                </a:lnTo>
                <a:lnTo>
                  <a:pt x="16288" y="20119"/>
                </a:lnTo>
                <a:lnTo>
                  <a:pt x="16685" y="19890"/>
                </a:lnTo>
                <a:lnTo>
                  <a:pt x="16372" y="18852"/>
                </a:lnTo>
                <a:cubicBezTo>
                  <a:pt x="16789" y="18566"/>
                  <a:pt x="17177" y="18248"/>
                  <a:pt x="17540" y="17906"/>
                </a:cubicBezTo>
                <a:lnTo>
                  <a:pt x="18494" y="18433"/>
                </a:lnTo>
                <a:lnTo>
                  <a:pt x="18799" y="18097"/>
                </a:lnTo>
                <a:lnTo>
                  <a:pt x="19112" y="17761"/>
                </a:lnTo>
                <a:lnTo>
                  <a:pt x="18501" y="16860"/>
                </a:lnTo>
                <a:cubicBezTo>
                  <a:pt x="18813" y="16467"/>
                  <a:pt x="19094" y="16051"/>
                  <a:pt x="19341" y="15616"/>
                </a:cubicBezTo>
                <a:lnTo>
                  <a:pt x="20409" y="15837"/>
                </a:lnTo>
                <a:lnTo>
                  <a:pt x="20600" y="15425"/>
                </a:lnTo>
                <a:lnTo>
                  <a:pt x="20799" y="15013"/>
                </a:lnTo>
                <a:cubicBezTo>
                  <a:pt x="20799" y="15013"/>
                  <a:pt x="19951" y="14334"/>
                  <a:pt x="19951" y="14334"/>
                </a:cubicBezTo>
                <a:cubicBezTo>
                  <a:pt x="20133" y="13868"/>
                  <a:pt x="20278" y="13389"/>
                  <a:pt x="20386" y="12899"/>
                </a:cubicBezTo>
                <a:lnTo>
                  <a:pt x="21470" y="12800"/>
                </a:lnTo>
                <a:lnTo>
                  <a:pt x="21539" y="12342"/>
                </a:lnTo>
                <a:lnTo>
                  <a:pt x="21600" y="11891"/>
                </a:lnTo>
                <a:lnTo>
                  <a:pt x="20593" y="11487"/>
                </a:lnTo>
                <a:cubicBezTo>
                  <a:pt x="20628" y="10991"/>
                  <a:pt x="20620" y="10495"/>
                  <a:pt x="20577" y="9991"/>
                </a:cubicBezTo>
                <a:lnTo>
                  <a:pt x="21585" y="9579"/>
                </a:lnTo>
                <a:lnTo>
                  <a:pt x="21516" y="9128"/>
                </a:lnTo>
                <a:lnTo>
                  <a:pt x="21447" y="8671"/>
                </a:lnTo>
                <a:lnTo>
                  <a:pt x="20356" y="8587"/>
                </a:lnTo>
                <a:cubicBezTo>
                  <a:pt x="20299" y="8345"/>
                  <a:pt x="20233" y="8102"/>
                  <a:pt x="20157" y="7861"/>
                </a:cubicBezTo>
                <a:cubicBezTo>
                  <a:pt x="20081" y="7621"/>
                  <a:pt x="19998" y="7390"/>
                  <a:pt x="19906" y="7159"/>
                </a:cubicBezTo>
                <a:lnTo>
                  <a:pt x="20745" y="6465"/>
                </a:lnTo>
                <a:lnTo>
                  <a:pt x="20547" y="6053"/>
                </a:lnTo>
                <a:lnTo>
                  <a:pt x="20348" y="5648"/>
                </a:lnTo>
                <a:lnTo>
                  <a:pt x="19280" y="5885"/>
                </a:lnTo>
                <a:cubicBezTo>
                  <a:pt x="19025" y="5447"/>
                  <a:pt x="18739" y="5034"/>
                  <a:pt x="18425" y="4648"/>
                </a:cubicBezTo>
                <a:lnTo>
                  <a:pt x="19028" y="3740"/>
                </a:lnTo>
                <a:lnTo>
                  <a:pt x="18715" y="3404"/>
                </a:lnTo>
                <a:lnTo>
                  <a:pt x="18402" y="3068"/>
                </a:lnTo>
                <a:lnTo>
                  <a:pt x="17456" y="3610"/>
                </a:lnTo>
                <a:cubicBezTo>
                  <a:pt x="17085" y="3270"/>
                  <a:pt x="16689" y="2964"/>
                  <a:pt x="16273" y="2687"/>
                </a:cubicBezTo>
                <a:lnTo>
                  <a:pt x="16578" y="1641"/>
                </a:lnTo>
                <a:lnTo>
                  <a:pt x="16181" y="1412"/>
                </a:lnTo>
                <a:lnTo>
                  <a:pt x="15784" y="1191"/>
                </a:lnTo>
                <a:lnTo>
                  <a:pt x="15036" y="1984"/>
                </a:lnTo>
                <a:cubicBezTo>
                  <a:pt x="14584" y="1769"/>
                  <a:pt x="14113" y="1587"/>
                  <a:pt x="13632" y="1443"/>
                </a:cubicBezTo>
                <a:lnTo>
                  <a:pt x="13616" y="351"/>
                </a:lnTo>
                <a:lnTo>
                  <a:pt x="13166" y="252"/>
                </a:lnTo>
                <a:lnTo>
                  <a:pt x="12723" y="160"/>
                </a:lnTo>
                <a:lnTo>
                  <a:pt x="12243" y="1130"/>
                </a:lnTo>
                <a:cubicBezTo>
                  <a:pt x="11749" y="1057"/>
                  <a:pt x="11253" y="1026"/>
                  <a:pt x="10747" y="1030"/>
                </a:cubicBezTo>
                <a:lnTo>
                  <a:pt x="10403" y="0"/>
                </a:lnTo>
                <a:close/>
                <a:moveTo>
                  <a:pt x="10548" y="2328"/>
                </a:moveTo>
                <a:lnTo>
                  <a:pt x="10571" y="3732"/>
                </a:lnTo>
                <a:cubicBezTo>
                  <a:pt x="10312" y="3742"/>
                  <a:pt x="10055" y="3764"/>
                  <a:pt x="9800" y="3801"/>
                </a:cubicBezTo>
                <a:lnTo>
                  <a:pt x="9571" y="2420"/>
                </a:lnTo>
                <a:cubicBezTo>
                  <a:pt x="9896" y="2372"/>
                  <a:pt x="10226" y="2338"/>
                  <a:pt x="10548" y="2328"/>
                </a:cubicBezTo>
                <a:close/>
                <a:moveTo>
                  <a:pt x="10785" y="2328"/>
                </a:moveTo>
                <a:cubicBezTo>
                  <a:pt x="11112" y="2327"/>
                  <a:pt x="11433" y="2345"/>
                  <a:pt x="11754" y="2381"/>
                </a:cubicBezTo>
                <a:lnTo>
                  <a:pt x="11579" y="3763"/>
                </a:lnTo>
                <a:cubicBezTo>
                  <a:pt x="11320" y="3735"/>
                  <a:pt x="11065" y="3724"/>
                  <a:pt x="10808" y="3725"/>
                </a:cubicBezTo>
                <a:lnTo>
                  <a:pt x="10785" y="2328"/>
                </a:lnTo>
                <a:close/>
                <a:moveTo>
                  <a:pt x="11991" y="2412"/>
                </a:moveTo>
                <a:cubicBezTo>
                  <a:pt x="12313" y="2458"/>
                  <a:pt x="12632" y="2521"/>
                  <a:pt x="12945" y="2603"/>
                </a:cubicBezTo>
                <a:lnTo>
                  <a:pt x="12578" y="3946"/>
                </a:lnTo>
                <a:cubicBezTo>
                  <a:pt x="12326" y="3882"/>
                  <a:pt x="12069" y="3829"/>
                  <a:pt x="11815" y="3793"/>
                </a:cubicBezTo>
                <a:lnTo>
                  <a:pt x="11991" y="2412"/>
                </a:lnTo>
                <a:close/>
                <a:moveTo>
                  <a:pt x="9335" y="2450"/>
                </a:moveTo>
                <a:lnTo>
                  <a:pt x="9564" y="3839"/>
                </a:lnTo>
                <a:cubicBezTo>
                  <a:pt x="9309" y="3885"/>
                  <a:pt x="9063" y="3942"/>
                  <a:pt x="8816" y="4015"/>
                </a:cubicBezTo>
                <a:lnTo>
                  <a:pt x="8388" y="2679"/>
                </a:lnTo>
                <a:cubicBezTo>
                  <a:pt x="8704" y="2586"/>
                  <a:pt x="9018" y="2505"/>
                  <a:pt x="9335" y="2450"/>
                </a:cubicBezTo>
                <a:close/>
                <a:moveTo>
                  <a:pt x="13174" y="2664"/>
                </a:moveTo>
                <a:cubicBezTo>
                  <a:pt x="13486" y="2755"/>
                  <a:pt x="13791" y="2867"/>
                  <a:pt x="14090" y="2992"/>
                </a:cubicBezTo>
                <a:lnTo>
                  <a:pt x="13540" y="4267"/>
                </a:lnTo>
                <a:cubicBezTo>
                  <a:pt x="13299" y="4167"/>
                  <a:pt x="13053" y="4079"/>
                  <a:pt x="12807" y="4007"/>
                </a:cubicBezTo>
                <a:lnTo>
                  <a:pt x="13174" y="2664"/>
                </a:lnTo>
                <a:close/>
                <a:moveTo>
                  <a:pt x="8167" y="2748"/>
                </a:moveTo>
                <a:lnTo>
                  <a:pt x="8587" y="4083"/>
                </a:lnTo>
                <a:cubicBezTo>
                  <a:pt x="8341" y="4165"/>
                  <a:pt x="8104" y="4258"/>
                  <a:pt x="7869" y="4366"/>
                </a:cubicBezTo>
                <a:lnTo>
                  <a:pt x="7251" y="3099"/>
                </a:lnTo>
                <a:cubicBezTo>
                  <a:pt x="7544" y="2965"/>
                  <a:pt x="7854" y="2850"/>
                  <a:pt x="8167" y="2748"/>
                </a:cubicBezTo>
                <a:close/>
                <a:moveTo>
                  <a:pt x="14303" y="3084"/>
                </a:moveTo>
                <a:cubicBezTo>
                  <a:pt x="14599" y="3217"/>
                  <a:pt x="14888" y="3368"/>
                  <a:pt x="15166" y="3534"/>
                </a:cubicBezTo>
                <a:lnTo>
                  <a:pt x="14441" y="4709"/>
                </a:lnTo>
                <a:cubicBezTo>
                  <a:pt x="14238" y="4590"/>
                  <a:pt x="14025" y="4482"/>
                  <a:pt x="13807" y="4381"/>
                </a:cubicBezTo>
                <a:cubicBezTo>
                  <a:pt x="13788" y="4372"/>
                  <a:pt x="13773" y="4367"/>
                  <a:pt x="13754" y="4358"/>
                </a:cubicBezTo>
                <a:lnTo>
                  <a:pt x="14303" y="3084"/>
                </a:lnTo>
                <a:close/>
                <a:moveTo>
                  <a:pt x="7037" y="3198"/>
                </a:moveTo>
                <a:lnTo>
                  <a:pt x="7655" y="4473"/>
                </a:lnTo>
                <a:cubicBezTo>
                  <a:pt x="7424" y="4588"/>
                  <a:pt x="7194" y="4714"/>
                  <a:pt x="6976" y="4854"/>
                </a:cubicBezTo>
                <a:lnTo>
                  <a:pt x="6190" y="3679"/>
                </a:lnTo>
                <a:cubicBezTo>
                  <a:pt x="6462" y="3504"/>
                  <a:pt x="6742" y="3343"/>
                  <a:pt x="7037" y="3198"/>
                </a:cubicBezTo>
                <a:close/>
                <a:moveTo>
                  <a:pt x="15372" y="3664"/>
                </a:moveTo>
                <a:cubicBezTo>
                  <a:pt x="15645" y="3837"/>
                  <a:pt x="15906" y="4024"/>
                  <a:pt x="16158" y="4228"/>
                </a:cubicBezTo>
                <a:lnTo>
                  <a:pt x="15273" y="5289"/>
                </a:lnTo>
                <a:cubicBezTo>
                  <a:pt x="15073" y="5129"/>
                  <a:pt x="14866" y="4979"/>
                  <a:pt x="14647" y="4839"/>
                </a:cubicBezTo>
                <a:cubicBezTo>
                  <a:pt x="14647" y="4839"/>
                  <a:pt x="15372" y="3664"/>
                  <a:pt x="15372" y="3664"/>
                </a:cubicBezTo>
                <a:close/>
                <a:moveTo>
                  <a:pt x="5992" y="3816"/>
                </a:moveTo>
                <a:lnTo>
                  <a:pt x="6778" y="4984"/>
                </a:lnTo>
                <a:cubicBezTo>
                  <a:pt x="6566" y="5130"/>
                  <a:pt x="6363" y="5287"/>
                  <a:pt x="6167" y="5457"/>
                </a:cubicBezTo>
                <a:lnTo>
                  <a:pt x="5221" y="4412"/>
                </a:lnTo>
                <a:cubicBezTo>
                  <a:pt x="5465" y="4199"/>
                  <a:pt x="5721" y="4001"/>
                  <a:pt x="5992" y="3816"/>
                </a:cubicBezTo>
                <a:close/>
                <a:moveTo>
                  <a:pt x="11052" y="4259"/>
                </a:moveTo>
                <a:cubicBezTo>
                  <a:pt x="11903" y="4288"/>
                  <a:pt x="12765" y="4489"/>
                  <a:pt x="13586" y="4870"/>
                </a:cubicBezTo>
                <a:cubicBezTo>
                  <a:pt x="16871" y="6392"/>
                  <a:pt x="18294" y="10285"/>
                  <a:pt x="16769" y="13563"/>
                </a:cubicBezTo>
                <a:cubicBezTo>
                  <a:pt x="15243" y="16840"/>
                  <a:pt x="11345" y="18260"/>
                  <a:pt x="8060" y="16738"/>
                </a:cubicBezTo>
                <a:cubicBezTo>
                  <a:pt x="4775" y="15216"/>
                  <a:pt x="3351" y="11322"/>
                  <a:pt x="4877" y="8045"/>
                </a:cubicBezTo>
                <a:cubicBezTo>
                  <a:pt x="6022" y="5587"/>
                  <a:pt x="8497" y="4171"/>
                  <a:pt x="11052" y="4259"/>
                </a:cubicBezTo>
                <a:close/>
                <a:moveTo>
                  <a:pt x="16341" y="4381"/>
                </a:moveTo>
                <a:cubicBezTo>
                  <a:pt x="16586" y="4591"/>
                  <a:pt x="16823" y="4815"/>
                  <a:pt x="17043" y="5053"/>
                </a:cubicBezTo>
                <a:lnTo>
                  <a:pt x="16013" y="5976"/>
                </a:lnTo>
                <a:cubicBezTo>
                  <a:pt x="15838" y="5789"/>
                  <a:pt x="15653" y="5611"/>
                  <a:pt x="15456" y="5442"/>
                </a:cubicBezTo>
                <a:lnTo>
                  <a:pt x="16341" y="4381"/>
                </a:lnTo>
                <a:close/>
                <a:moveTo>
                  <a:pt x="5045" y="4572"/>
                </a:moveTo>
                <a:lnTo>
                  <a:pt x="5992" y="5618"/>
                </a:lnTo>
                <a:cubicBezTo>
                  <a:pt x="5803" y="5792"/>
                  <a:pt x="5620" y="5978"/>
                  <a:pt x="5450" y="6175"/>
                </a:cubicBezTo>
                <a:lnTo>
                  <a:pt x="4358" y="5266"/>
                </a:lnTo>
                <a:cubicBezTo>
                  <a:pt x="4570" y="5021"/>
                  <a:pt x="4804" y="4793"/>
                  <a:pt x="5045" y="4572"/>
                </a:cubicBezTo>
                <a:close/>
                <a:moveTo>
                  <a:pt x="17196" y="5228"/>
                </a:moveTo>
                <a:cubicBezTo>
                  <a:pt x="17408" y="5470"/>
                  <a:pt x="17614" y="5724"/>
                  <a:pt x="17799" y="5992"/>
                </a:cubicBezTo>
                <a:lnTo>
                  <a:pt x="16647" y="6762"/>
                </a:lnTo>
                <a:cubicBezTo>
                  <a:pt x="16500" y="6551"/>
                  <a:pt x="16343" y="6347"/>
                  <a:pt x="16173" y="6152"/>
                </a:cubicBezTo>
                <a:lnTo>
                  <a:pt x="17196" y="5228"/>
                </a:lnTo>
                <a:close/>
                <a:moveTo>
                  <a:pt x="4213" y="5450"/>
                </a:moveTo>
                <a:lnTo>
                  <a:pt x="5305" y="6358"/>
                </a:lnTo>
                <a:cubicBezTo>
                  <a:pt x="5144" y="6557"/>
                  <a:pt x="4987" y="6764"/>
                  <a:pt x="4847" y="6984"/>
                </a:cubicBezTo>
                <a:lnTo>
                  <a:pt x="3641" y="6243"/>
                </a:lnTo>
                <a:cubicBezTo>
                  <a:pt x="3816" y="5969"/>
                  <a:pt x="4007" y="5703"/>
                  <a:pt x="4213" y="5450"/>
                </a:cubicBezTo>
                <a:close/>
                <a:moveTo>
                  <a:pt x="17929" y="6190"/>
                </a:moveTo>
                <a:cubicBezTo>
                  <a:pt x="18104" y="6459"/>
                  <a:pt x="18265" y="6737"/>
                  <a:pt x="18410" y="7030"/>
                </a:cubicBezTo>
                <a:lnTo>
                  <a:pt x="17166" y="7633"/>
                </a:lnTo>
                <a:cubicBezTo>
                  <a:pt x="17050" y="7403"/>
                  <a:pt x="16917" y="7170"/>
                  <a:pt x="16776" y="6953"/>
                </a:cubicBezTo>
                <a:cubicBezTo>
                  <a:pt x="16776" y="6953"/>
                  <a:pt x="17929" y="6190"/>
                  <a:pt x="17929" y="6190"/>
                </a:cubicBezTo>
                <a:close/>
                <a:moveTo>
                  <a:pt x="3511" y="6442"/>
                </a:moveTo>
                <a:lnTo>
                  <a:pt x="4725" y="7190"/>
                </a:lnTo>
                <a:cubicBezTo>
                  <a:pt x="4604" y="7393"/>
                  <a:pt x="4491" y="7604"/>
                  <a:pt x="4389" y="7823"/>
                </a:cubicBezTo>
                <a:cubicBezTo>
                  <a:pt x="4380" y="7841"/>
                  <a:pt x="4374" y="7859"/>
                  <a:pt x="4366" y="7877"/>
                </a:cubicBezTo>
                <a:lnTo>
                  <a:pt x="3061" y="7304"/>
                </a:lnTo>
                <a:cubicBezTo>
                  <a:pt x="3195" y="7008"/>
                  <a:pt x="3343" y="6721"/>
                  <a:pt x="3511" y="6442"/>
                </a:cubicBezTo>
                <a:close/>
                <a:moveTo>
                  <a:pt x="18509" y="7243"/>
                </a:moveTo>
                <a:cubicBezTo>
                  <a:pt x="18643" y="7533"/>
                  <a:pt x="18765" y="7841"/>
                  <a:pt x="18868" y="8152"/>
                </a:cubicBezTo>
                <a:lnTo>
                  <a:pt x="17555" y="8564"/>
                </a:lnTo>
                <a:cubicBezTo>
                  <a:pt x="17473" y="8319"/>
                  <a:pt x="17373" y="8080"/>
                  <a:pt x="17265" y="7846"/>
                </a:cubicBezTo>
                <a:lnTo>
                  <a:pt x="18509" y="7243"/>
                </a:lnTo>
                <a:close/>
                <a:moveTo>
                  <a:pt x="2961" y="7526"/>
                </a:moveTo>
                <a:lnTo>
                  <a:pt x="4274" y="8090"/>
                </a:lnTo>
                <a:cubicBezTo>
                  <a:pt x="4174" y="8331"/>
                  <a:pt x="4087" y="8578"/>
                  <a:pt x="4015" y="8823"/>
                </a:cubicBezTo>
                <a:lnTo>
                  <a:pt x="2633" y="8449"/>
                </a:lnTo>
                <a:cubicBezTo>
                  <a:pt x="2725" y="8136"/>
                  <a:pt x="2835" y="7826"/>
                  <a:pt x="2961" y="7526"/>
                </a:cubicBezTo>
                <a:close/>
                <a:moveTo>
                  <a:pt x="18936" y="8373"/>
                </a:moveTo>
                <a:cubicBezTo>
                  <a:pt x="19030" y="8686"/>
                  <a:pt x="19109" y="9005"/>
                  <a:pt x="19165" y="9319"/>
                </a:cubicBezTo>
                <a:lnTo>
                  <a:pt x="17799" y="9533"/>
                </a:lnTo>
                <a:cubicBezTo>
                  <a:pt x="17753" y="9279"/>
                  <a:pt x="17697" y="9032"/>
                  <a:pt x="17623" y="8785"/>
                </a:cubicBezTo>
                <a:lnTo>
                  <a:pt x="18936" y="8373"/>
                </a:lnTo>
                <a:close/>
                <a:moveTo>
                  <a:pt x="2572" y="8671"/>
                </a:moveTo>
                <a:lnTo>
                  <a:pt x="3954" y="9052"/>
                </a:lnTo>
                <a:cubicBezTo>
                  <a:pt x="3889" y="9304"/>
                  <a:pt x="3830" y="9554"/>
                  <a:pt x="3793" y="9808"/>
                </a:cubicBezTo>
                <a:lnTo>
                  <a:pt x="2381" y="9632"/>
                </a:lnTo>
                <a:cubicBezTo>
                  <a:pt x="2427" y="9308"/>
                  <a:pt x="2490" y="8985"/>
                  <a:pt x="2572" y="8671"/>
                </a:cubicBezTo>
                <a:close/>
                <a:moveTo>
                  <a:pt x="19203" y="9548"/>
                </a:moveTo>
                <a:cubicBezTo>
                  <a:pt x="19252" y="9871"/>
                  <a:pt x="19284" y="10190"/>
                  <a:pt x="19295" y="10510"/>
                </a:cubicBezTo>
                <a:lnTo>
                  <a:pt x="17913" y="10540"/>
                </a:lnTo>
                <a:cubicBezTo>
                  <a:pt x="17904" y="10282"/>
                  <a:pt x="17875" y="10024"/>
                  <a:pt x="17837" y="9770"/>
                </a:cubicBezTo>
                <a:cubicBezTo>
                  <a:pt x="17837" y="9770"/>
                  <a:pt x="19203" y="9548"/>
                  <a:pt x="19203" y="9548"/>
                </a:cubicBezTo>
                <a:close/>
                <a:moveTo>
                  <a:pt x="2351" y="9869"/>
                </a:moveTo>
                <a:lnTo>
                  <a:pt x="3770" y="10044"/>
                </a:lnTo>
                <a:cubicBezTo>
                  <a:pt x="3743" y="10303"/>
                  <a:pt x="3724" y="10558"/>
                  <a:pt x="3725" y="10815"/>
                </a:cubicBezTo>
                <a:cubicBezTo>
                  <a:pt x="3725" y="10815"/>
                  <a:pt x="2297" y="10846"/>
                  <a:pt x="2297" y="10846"/>
                </a:cubicBezTo>
                <a:cubicBezTo>
                  <a:pt x="2296" y="10518"/>
                  <a:pt x="2315" y="10191"/>
                  <a:pt x="2351" y="9869"/>
                </a:cubicBezTo>
                <a:close/>
                <a:moveTo>
                  <a:pt x="19295" y="10747"/>
                </a:moveTo>
                <a:cubicBezTo>
                  <a:pt x="19297" y="11072"/>
                  <a:pt x="19284" y="11396"/>
                  <a:pt x="19249" y="11716"/>
                </a:cubicBezTo>
                <a:lnTo>
                  <a:pt x="17875" y="11548"/>
                </a:lnTo>
                <a:cubicBezTo>
                  <a:pt x="17903" y="11290"/>
                  <a:pt x="17922" y="11034"/>
                  <a:pt x="17921" y="10777"/>
                </a:cubicBezTo>
                <a:lnTo>
                  <a:pt x="19295" y="10747"/>
                </a:lnTo>
                <a:close/>
                <a:moveTo>
                  <a:pt x="3732" y="11052"/>
                </a:moveTo>
                <a:cubicBezTo>
                  <a:pt x="3742" y="11311"/>
                  <a:pt x="3763" y="11568"/>
                  <a:pt x="3801" y="11823"/>
                </a:cubicBezTo>
                <a:lnTo>
                  <a:pt x="2389" y="12052"/>
                </a:lnTo>
                <a:cubicBezTo>
                  <a:pt x="2340" y="11726"/>
                  <a:pt x="2308" y="11406"/>
                  <a:pt x="2297" y="11082"/>
                </a:cubicBezTo>
                <a:lnTo>
                  <a:pt x="3732" y="11052"/>
                </a:lnTo>
                <a:close/>
                <a:moveTo>
                  <a:pt x="17852" y="11785"/>
                </a:moveTo>
                <a:lnTo>
                  <a:pt x="19219" y="11953"/>
                </a:lnTo>
                <a:cubicBezTo>
                  <a:pt x="19174" y="12274"/>
                  <a:pt x="19116" y="12594"/>
                  <a:pt x="19035" y="12907"/>
                </a:cubicBezTo>
                <a:lnTo>
                  <a:pt x="17700" y="12540"/>
                </a:lnTo>
                <a:cubicBezTo>
                  <a:pt x="17764" y="12288"/>
                  <a:pt x="17817" y="12038"/>
                  <a:pt x="17852" y="11785"/>
                </a:cubicBezTo>
                <a:close/>
                <a:moveTo>
                  <a:pt x="3839" y="12059"/>
                </a:moveTo>
                <a:cubicBezTo>
                  <a:pt x="3885" y="12314"/>
                  <a:pt x="3949" y="12568"/>
                  <a:pt x="4022" y="12815"/>
                </a:cubicBezTo>
                <a:lnTo>
                  <a:pt x="2656" y="13242"/>
                </a:lnTo>
                <a:cubicBezTo>
                  <a:pt x="2561" y="12926"/>
                  <a:pt x="2484" y="12606"/>
                  <a:pt x="2427" y="12288"/>
                </a:cubicBezTo>
                <a:lnTo>
                  <a:pt x="3839" y="12059"/>
                </a:lnTo>
                <a:close/>
                <a:moveTo>
                  <a:pt x="17639" y="12769"/>
                </a:moveTo>
                <a:lnTo>
                  <a:pt x="18967" y="13128"/>
                </a:lnTo>
                <a:cubicBezTo>
                  <a:pt x="18877" y="13439"/>
                  <a:pt x="18770" y="13753"/>
                  <a:pt x="18646" y="14051"/>
                </a:cubicBezTo>
                <a:lnTo>
                  <a:pt x="17379" y="13502"/>
                </a:lnTo>
                <a:cubicBezTo>
                  <a:pt x="17479" y="13261"/>
                  <a:pt x="17567" y="13014"/>
                  <a:pt x="17639" y="12769"/>
                </a:cubicBezTo>
                <a:close/>
                <a:moveTo>
                  <a:pt x="4091" y="13036"/>
                </a:moveTo>
                <a:cubicBezTo>
                  <a:pt x="4173" y="13281"/>
                  <a:pt x="4273" y="13527"/>
                  <a:pt x="4381" y="13761"/>
                </a:cubicBezTo>
                <a:cubicBezTo>
                  <a:pt x="4381" y="13761"/>
                  <a:pt x="3091" y="14380"/>
                  <a:pt x="3091" y="14380"/>
                </a:cubicBezTo>
                <a:cubicBezTo>
                  <a:pt x="2955" y="14087"/>
                  <a:pt x="2836" y="13777"/>
                  <a:pt x="2732" y="13464"/>
                </a:cubicBezTo>
                <a:lnTo>
                  <a:pt x="4091" y="13036"/>
                </a:lnTo>
                <a:close/>
                <a:moveTo>
                  <a:pt x="17288" y="13716"/>
                </a:moveTo>
                <a:lnTo>
                  <a:pt x="18555" y="14265"/>
                </a:lnTo>
                <a:cubicBezTo>
                  <a:pt x="18422" y="14560"/>
                  <a:pt x="18277" y="14849"/>
                  <a:pt x="18112" y="15128"/>
                </a:cubicBezTo>
                <a:lnTo>
                  <a:pt x="16929" y="14403"/>
                </a:lnTo>
                <a:cubicBezTo>
                  <a:pt x="17047" y="14203"/>
                  <a:pt x="17157" y="13998"/>
                  <a:pt x="17257" y="13784"/>
                </a:cubicBezTo>
                <a:cubicBezTo>
                  <a:pt x="17267" y="13762"/>
                  <a:pt x="17278" y="13738"/>
                  <a:pt x="17288" y="13716"/>
                </a:cubicBezTo>
                <a:close/>
                <a:moveTo>
                  <a:pt x="4480" y="13975"/>
                </a:moveTo>
                <a:cubicBezTo>
                  <a:pt x="4596" y="14206"/>
                  <a:pt x="4721" y="14429"/>
                  <a:pt x="4862" y="14647"/>
                </a:cubicBezTo>
                <a:cubicBezTo>
                  <a:pt x="4862" y="14647"/>
                  <a:pt x="3679" y="15441"/>
                  <a:pt x="3679" y="15441"/>
                </a:cubicBezTo>
                <a:cubicBezTo>
                  <a:pt x="3502" y="15169"/>
                  <a:pt x="3337" y="14880"/>
                  <a:pt x="3190" y="14586"/>
                </a:cubicBezTo>
                <a:lnTo>
                  <a:pt x="4480" y="13975"/>
                </a:lnTo>
                <a:close/>
                <a:moveTo>
                  <a:pt x="16807" y="14601"/>
                </a:moveTo>
                <a:lnTo>
                  <a:pt x="17982" y="15326"/>
                </a:lnTo>
                <a:cubicBezTo>
                  <a:pt x="17810" y="15600"/>
                  <a:pt x="17628" y="15867"/>
                  <a:pt x="17425" y="16120"/>
                </a:cubicBezTo>
                <a:lnTo>
                  <a:pt x="16356" y="15234"/>
                </a:lnTo>
                <a:cubicBezTo>
                  <a:pt x="16517" y="15035"/>
                  <a:pt x="16667" y="14821"/>
                  <a:pt x="16807" y="14601"/>
                </a:cubicBezTo>
                <a:close/>
                <a:moveTo>
                  <a:pt x="4999" y="14838"/>
                </a:moveTo>
                <a:cubicBezTo>
                  <a:pt x="5146" y="15049"/>
                  <a:pt x="5302" y="15260"/>
                  <a:pt x="5473" y="15456"/>
                </a:cubicBezTo>
                <a:lnTo>
                  <a:pt x="4419" y="16410"/>
                </a:lnTo>
                <a:cubicBezTo>
                  <a:pt x="4204" y="16166"/>
                  <a:pt x="3996" y="15901"/>
                  <a:pt x="3809" y="15631"/>
                </a:cubicBezTo>
                <a:lnTo>
                  <a:pt x="4999" y="14838"/>
                </a:lnTo>
                <a:close/>
                <a:moveTo>
                  <a:pt x="16204" y="15418"/>
                </a:moveTo>
                <a:lnTo>
                  <a:pt x="17272" y="16303"/>
                </a:lnTo>
                <a:cubicBezTo>
                  <a:pt x="17063" y="16549"/>
                  <a:pt x="16839" y="16783"/>
                  <a:pt x="16601" y="17005"/>
                </a:cubicBezTo>
                <a:lnTo>
                  <a:pt x="15670" y="15975"/>
                </a:lnTo>
                <a:cubicBezTo>
                  <a:pt x="15858" y="15800"/>
                  <a:pt x="16034" y="15615"/>
                  <a:pt x="16204" y="15418"/>
                </a:cubicBezTo>
                <a:close/>
                <a:moveTo>
                  <a:pt x="5633" y="15631"/>
                </a:moveTo>
                <a:cubicBezTo>
                  <a:pt x="5808" y="15819"/>
                  <a:pt x="5992" y="15996"/>
                  <a:pt x="6190" y="16166"/>
                </a:cubicBezTo>
                <a:lnTo>
                  <a:pt x="5282" y="17257"/>
                </a:lnTo>
                <a:cubicBezTo>
                  <a:pt x="5034" y="17046"/>
                  <a:pt x="4795" y="16817"/>
                  <a:pt x="4572" y="16578"/>
                </a:cubicBezTo>
                <a:lnTo>
                  <a:pt x="5633" y="15631"/>
                </a:lnTo>
                <a:close/>
                <a:moveTo>
                  <a:pt x="15494" y="16135"/>
                </a:moveTo>
                <a:lnTo>
                  <a:pt x="16425" y="17166"/>
                </a:lnTo>
                <a:cubicBezTo>
                  <a:pt x="16183" y="17379"/>
                  <a:pt x="15923" y="17575"/>
                  <a:pt x="15654" y="17761"/>
                </a:cubicBezTo>
                <a:lnTo>
                  <a:pt x="14876" y="16608"/>
                </a:lnTo>
                <a:cubicBezTo>
                  <a:pt x="15087" y="16461"/>
                  <a:pt x="15298" y="16305"/>
                  <a:pt x="15494" y="16135"/>
                </a:cubicBezTo>
                <a:close/>
                <a:moveTo>
                  <a:pt x="6373" y="16318"/>
                </a:moveTo>
                <a:cubicBezTo>
                  <a:pt x="6573" y="16479"/>
                  <a:pt x="6786" y="16629"/>
                  <a:pt x="7007" y="16769"/>
                </a:cubicBezTo>
                <a:cubicBezTo>
                  <a:pt x="7007" y="16769"/>
                  <a:pt x="6259" y="17975"/>
                  <a:pt x="6259" y="17975"/>
                </a:cubicBezTo>
                <a:cubicBezTo>
                  <a:pt x="5983" y="17801"/>
                  <a:pt x="5720" y="17614"/>
                  <a:pt x="5465" y="17410"/>
                </a:cubicBezTo>
                <a:lnTo>
                  <a:pt x="6373" y="16318"/>
                </a:lnTo>
                <a:close/>
                <a:moveTo>
                  <a:pt x="14685" y="16738"/>
                </a:moveTo>
                <a:lnTo>
                  <a:pt x="15463" y="17898"/>
                </a:lnTo>
                <a:cubicBezTo>
                  <a:pt x="15194" y="18075"/>
                  <a:pt x="14909" y="18233"/>
                  <a:pt x="14616" y="18379"/>
                </a:cubicBezTo>
                <a:lnTo>
                  <a:pt x="14013" y="17127"/>
                </a:lnTo>
                <a:cubicBezTo>
                  <a:pt x="14244" y="17012"/>
                  <a:pt x="14467" y="16879"/>
                  <a:pt x="14685" y="16738"/>
                </a:cubicBezTo>
                <a:close/>
                <a:moveTo>
                  <a:pt x="7205" y="16891"/>
                </a:moveTo>
                <a:cubicBezTo>
                  <a:pt x="7406" y="17009"/>
                  <a:pt x="7615" y="17119"/>
                  <a:pt x="7831" y="17219"/>
                </a:cubicBezTo>
                <a:cubicBezTo>
                  <a:pt x="7852" y="17229"/>
                  <a:pt x="7879" y="17240"/>
                  <a:pt x="7900" y="17249"/>
                </a:cubicBezTo>
                <a:lnTo>
                  <a:pt x="7335" y="18547"/>
                </a:lnTo>
                <a:cubicBezTo>
                  <a:pt x="7037" y="18414"/>
                  <a:pt x="6746" y="18263"/>
                  <a:pt x="6465" y="18097"/>
                </a:cubicBezTo>
                <a:lnTo>
                  <a:pt x="7205" y="16891"/>
                </a:lnTo>
                <a:close/>
                <a:moveTo>
                  <a:pt x="13800" y="17227"/>
                </a:moveTo>
                <a:lnTo>
                  <a:pt x="14403" y="18486"/>
                </a:lnTo>
                <a:cubicBezTo>
                  <a:pt x="14111" y="18622"/>
                  <a:pt x="13806" y="18741"/>
                  <a:pt x="13494" y="18845"/>
                </a:cubicBezTo>
                <a:lnTo>
                  <a:pt x="13074" y="17509"/>
                </a:lnTo>
                <a:cubicBezTo>
                  <a:pt x="13320" y="17427"/>
                  <a:pt x="13565" y="17335"/>
                  <a:pt x="13800" y="17227"/>
                </a:cubicBezTo>
                <a:close/>
                <a:moveTo>
                  <a:pt x="8113" y="17341"/>
                </a:moveTo>
                <a:cubicBezTo>
                  <a:pt x="8355" y="17441"/>
                  <a:pt x="8600" y="17529"/>
                  <a:pt x="8846" y="17601"/>
                </a:cubicBezTo>
                <a:lnTo>
                  <a:pt x="8472" y="18959"/>
                </a:lnTo>
                <a:cubicBezTo>
                  <a:pt x="8158" y="18870"/>
                  <a:pt x="7850" y="18763"/>
                  <a:pt x="7549" y="18639"/>
                </a:cubicBezTo>
                <a:lnTo>
                  <a:pt x="8113" y="17341"/>
                </a:lnTo>
                <a:close/>
                <a:moveTo>
                  <a:pt x="12846" y="17585"/>
                </a:moveTo>
                <a:lnTo>
                  <a:pt x="13265" y="18913"/>
                </a:lnTo>
                <a:cubicBezTo>
                  <a:pt x="12950" y="19009"/>
                  <a:pt x="12635" y="19092"/>
                  <a:pt x="12319" y="19150"/>
                </a:cubicBezTo>
                <a:lnTo>
                  <a:pt x="12098" y="17761"/>
                </a:lnTo>
                <a:cubicBezTo>
                  <a:pt x="12352" y="17714"/>
                  <a:pt x="12598" y="17659"/>
                  <a:pt x="12846" y="17585"/>
                </a:cubicBezTo>
                <a:close/>
                <a:moveTo>
                  <a:pt x="9075" y="17662"/>
                </a:moveTo>
                <a:cubicBezTo>
                  <a:pt x="9328" y="17726"/>
                  <a:pt x="9584" y="17779"/>
                  <a:pt x="9838" y="17814"/>
                </a:cubicBezTo>
                <a:lnTo>
                  <a:pt x="9663" y="19211"/>
                </a:lnTo>
                <a:cubicBezTo>
                  <a:pt x="9338" y="19167"/>
                  <a:pt x="9016" y="19108"/>
                  <a:pt x="8701" y="19028"/>
                </a:cubicBezTo>
                <a:lnTo>
                  <a:pt x="9075" y="17662"/>
                </a:lnTo>
                <a:close/>
                <a:moveTo>
                  <a:pt x="11861" y="17807"/>
                </a:moveTo>
                <a:lnTo>
                  <a:pt x="12082" y="19188"/>
                </a:lnTo>
                <a:cubicBezTo>
                  <a:pt x="11757" y="19238"/>
                  <a:pt x="11436" y="19267"/>
                  <a:pt x="11113" y="19280"/>
                </a:cubicBezTo>
                <a:lnTo>
                  <a:pt x="11090" y="17875"/>
                </a:lnTo>
                <a:cubicBezTo>
                  <a:pt x="11349" y="17865"/>
                  <a:pt x="11606" y="17844"/>
                  <a:pt x="11861" y="17807"/>
                </a:cubicBezTo>
                <a:close/>
                <a:moveTo>
                  <a:pt x="10075" y="17837"/>
                </a:moveTo>
                <a:cubicBezTo>
                  <a:pt x="10334" y="17865"/>
                  <a:pt x="10588" y="17876"/>
                  <a:pt x="10846" y="17875"/>
                </a:cubicBezTo>
                <a:lnTo>
                  <a:pt x="10876" y="19287"/>
                </a:lnTo>
                <a:cubicBezTo>
                  <a:pt x="10548" y="19291"/>
                  <a:pt x="10222" y="19276"/>
                  <a:pt x="9899" y="19242"/>
                </a:cubicBezTo>
                <a:lnTo>
                  <a:pt x="10075" y="1783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14288" tIns="14288" rIns="14288" bIns="14288" anchor="ctr"/>
          <a:lstStyle/>
          <a:p>
            <a:pPr defTabSz="12890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Shape 20476"/>
          <p:cNvSpPr/>
          <p:nvPr/>
        </p:nvSpPr>
        <p:spPr>
          <a:xfrm>
            <a:off x="1547413" y="2213684"/>
            <a:ext cx="802506" cy="242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10294" y="10"/>
                </a:moveTo>
                <a:cubicBezTo>
                  <a:pt x="5419" y="395"/>
                  <a:pt x="753" y="12187"/>
                  <a:pt x="0" y="21584"/>
                </a:cubicBezTo>
                <a:cubicBezTo>
                  <a:pt x="0" y="21584"/>
                  <a:pt x="817" y="19235"/>
                  <a:pt x="1111" y="18176"/>
                </a:cubicBezTo>
                <a:cubicBezTo>
                  <a:pt x="3645" y="9984"/>
                  <a:pt x="6236" y="6363"/>
                  <a:pt x="8201" y="5411"/>
                </a:cubicBezTo>
                <a:cubicBezTo>
                  <a:pt x="13572" y="2563"/>
                  <a:pt x="17452" y="9615"/>
                  <a:pt x="18624" y="13066"/>
                </a:cubicBezTo>
                <a:lnTo>
                  <a:pt x="18042" y="14825"/>
                </a:lnTo>
                <a:lnTo>
                  <a:pt x="21600" y="21377"/>
                </a:lnTo>
                <a:lnTo>
                  <a:pt x="20169" y="8396"/>
                </a:lnTo>
                <a:lnTo>
                  <a:pt x="19507" y="10394"/>
                </a:lnTo>
                <a:cubicBezTo>
                  <a:pt x="18698" y="8267"/>
                  <a:pt x="15699" y="1173"/>
                  <a:pt x="11271" y="89"/>
                </a:cubicBezTo>
                <a:cubicBezTo>
                  <a:pt x="10945" y="9"/>
                  <a:pt x="10619" y="-16"/>
                  <a:pt x="10294" y="10"/>
                </a:cubicBezTo>
                <a:close/>
              </a:path>
            </a:pathLst>
          </a:custGeom>
          <a:solidFill>
            <a:srgbClr val="C3C7C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Shape 20477"/>
          <p:cNvSpPr/>
          <p:nvPr/>
        </p:nvSpPr>
        <p:spPr>
          <a:xfrm>
            <a:off x="3543603" y="1710161"/>
            <a:ext cx="1090996" cy="329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10294" y="10"/>
                </a:moveTo>
                <a:cubicBezTo>
                  <a:pt x="5419" y="395"/>
                  <a:pt x="753" y="12187"/>
                  <a:pt x="0" y="21584"/>
                </a:cubicBezTo>
                <a:cubicBezTo>
                  <a:pt x="0" y="21584"/>
                  <a:pt x="817" y="19235"/>
                  <a:pt x="1111" y="18176"/>
                </a:cubicBezTo>
                <a:cubicBezTo>
                  <a:pt x="3645" y="9984"/>
                  <a:pt x="6236" y="6363"/>
                  <a:pt x="8201" y="5411"/>
                </a:cubicBezTo>
                <a:cubicBezTo>
                  <a:pt x="13572" y="2563"/>
                  <a:pt x="17452" y="9615"/>
                  <a:pt x="18624" y="13066"/>
                </a:cubicBezTo>
                <a:lnTo>
                  <a:pt x="18042" y="14825"/>
                </a:lnTo>
                <a:lnTo>
                  <a:pt x="21600" y="21377"/>
                </a:lnTo>
                <a:lnTo>
                  <a:pt x="20169" y="8396"/>
                </a:lnTo>
                <a:lnTo>
                  <a:pt x="19507" y="10394"/>
                </a:lnTo>
                <a:cubicBezTo>
                  <a:pt x="18698" y="8267"/>
                  <a:pt x="15699" y="1173"/>
                  <a:pt x="11271" y="89"/>
                </a:cubicBezTo>
                <a:cubicBezTo>
                  <a:pt x="10945" y="9"/>
                  <a:pt x="10619" y="-16"/>
                  <a:pt x="10294" y="10"/>
                </a:cubicBezTo>
                <a:close/>
              </a:path>
            </a:pathLst>
          </a:custGeom>
          <a:solidFill>
            <a:srgbClr val="C3C7C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Shape 20478"/>
          <p:cNvSpPr/>
          <p:nvPr/>
        </p:nvSpPr>
        <p:spPr>
          <a:xfrm rot="10800000" flipH="1">
            <a:off x="4749175" y="3433992"/>
            <a:ext cx="1337013" cy="403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10294" y="10"/>
                </a:moveTo>
                <a:cubicBezTo>
                  <a:pt x="5419" y="395"/>
                  <a:pt x="753" y="12187"/>
                  <a:pt x="0" y="21584"/>
                </a:cubicBezTo>
                <a:cubicBezTo>
                  <a:pt x="0" y="21584"/>
                  <a:pt x="817" y="19235"/>
                  <a:pt x="1111" y="18176"/>
                </a:cubicBezTo>
                <a:cubicBezTo>
                  <a:pt x="3645" y="9984"/>
                  <a:pt x="6236" y="6363"/>
                  <a:pt x="8201" y="5411"/>
                </a:cubicBezTo>
                <a:cubicBezTo>
                  <a:pt x="13572" y="2563"/>
                  <a:pt x="17452" y="9615"/>
                  <a:pt x="18624" y="13066"/>
                </a:cubicBezTo>
                <a:lnTo>
                  <a:pt x="18042" y="14825"/>
                </a:lnTo>
                <a:lnTo>
                  <a:pt x="21600" y="21377"/>
                </a:lnTo>
                <a:lnTo>
                  <a:pt x="20169" y="8396"/>
                </a:lnTo>
                <a:lnTo>
                  <a:pt x="19507" y="10394"/>
                </a:lnTo>
                <a:cubicBezTo>
                  <a:pt x="18698" y="8267"/>
                  <a:pt x="15699" y="1173"/>
                  <a:pt x="11271" y="89"/>
                </a:cubicBezTo>
                <a:cubicBezTo>
                  <a:pt x="10945" y="9"/>
                  <a:pt x="10619" y="-16"/>
                  <a:pt x="10294" y="10"/>
                </a:cubicBezTo>
                <a:close/>
              </a:path>
            </a:pathLst>
          </a:custGeom>
          <a:solidFill>
            <a:srgbClr val="C3C7C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Shape 20479"/>
          <p:cNvSpPr/>
          <p:nvPr/>
        </p:nvSpPr>
        <p:spPr>
          <a:xfrm rot="10800000" flipH="1">
            <a:off x="2509992" y="3216373"/>
            <a:ext cx="896148" cy="270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10294" y="10"/>
                </a:moveTo>
                <a:cubicBezTo>
                  <a:pt x="5419" y="395"/>
                  <a:pt x="753" y="12187"/>
                  <a:pt x="0" y="21584"/>
                </a:cubicBezTo>
                <a:cubicBezTo>
                  <a:pt x="0" y="21584"/>
                  <a:pt x="817" y="19235"/>
                  <a:pt x="1111" y="18176"/>
                </a:cubicBezTo>
                <a:cubicBezTo>
                  <a:pt x="3645" y="9984"/>
                  <a:pt x="6236" y="6363"/>
                  <a:pt x="8201" y="5411"/>
                </a:cubicBezTo>
                <a:cubicBezTo>
                  <a:pt x="13572" y="2563"/>
                  <a:pt x="17452" y="9615"/>
                  <a:pt x="18624" y="13066"/>
                </a:cubicBezTo>
                <a:lnTo>
                  <a:pt x="18042" y="14825"/>
                </a:lnTo>
                <a:lnTo>
                  <a:pt x="21600" y="21377"/>
                </a:lnTo>
                <a:lnTo>
                  <a:pt x="20169" y="8396"/>
                </a:lnTo>
                <a:lnTo>
                  <a:pt x="19507" y="10394"/>
                </a:lnTo>
                <a:cubicBezTo>
                  <a:pt x="18698" y="8267"/>
                  <a:pt x="15699" y="1173"/>
                  <a:pt x="11271" y="89"/>
                </a:cubicBezTo>
                <a:cubicBezTo>
                  <a:pt x="10945" y="9"/>
                  <a:pt x="10619" y="-16"/>
                  <a:pt x="10294" y="10"/>
                </a:cubicBezTo>
                <a:close/>
              </a:path>
            </a:pathLst>
          </a:custGeom>
          <a:solidFill>
            <a:srgbClr val="C3C7C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Group 20482"/>
          <p:cNvGrpSpPr/>
          <p:nvPr/>
        </p:nvGrpSpPr>
        <p:grpSpPr>
          <a:xfrm>
            <a:off x="1738744" y="2770135"/>
            <a:ext cx="357293" cy="357292"/>
            <a:chOff x="1" y="-1"/>
            <a:chExt cx="952780" cy="952777"/>
          </a:xfrm>
        </p:grpSpPr>
        <p:sp>
          <p:nvSpPr>
            <p:cNvPr id="16" name="Shape 20480"/>
            <p:cNvSpPr/>
            <p:nvPr/>
          </p:nvSpPr>
          <p:spPr>
            <a:xfrm>
              <a:off x="1" y="-1"/>
              <a:ext cx="952780" cy="95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86" y="0"/>
                    <a:pt x="0" y="4886"/>
                    <a:pt x="0" y="10800"/>
                  </a:cubicBezTo>
                  <a:cubicBezTo>
                    <a:pt x="0" y="16800"/>
                    <a:pt x="4886" y="21600"/>
                    <a:pt x="10800" y="21600"/>
                  </a:cubicBezTo>
                  <a:cubicBezTo>
                    <a:pt x="16714" y="21600"/>
                    <a:pt x="21600" y="16800"/>
                    <a:pt x="21600" y="10800"/>
                  </a:cubicBezTo>
                  <a:cubicBezTo>
                    <a:pt x="21600" y="4886"/>
                    <a:pt x="16714" y="0"/>
                    <a:pt x="10800" y="0"/>
                  </a:cubicBezTo>
                  <a:close/>
                  <a:moveTo>
                    <a:pt x="10800" y="19543"/>
                  </a:moveTo>
                  <a:cubicBezTo>
                    <a:pt x="6000" y="19543"/>
                    <a:pt x="2057" y="15600"/>
                    <a:pt x="2057" y="10800"/>
                  </a:cubicBezTo>
                  <a:cubicBezTo>
                    <a:pt x="2057" y="6000"/>
                    <a:pt x="6000" y="2057"/>
                    <a:pt x="10800" y="2057"/>
                  </a:cubicBezTo>
                  <a:cubicBezTo>
                    <a:pt x="15600" y="2057"/>
                    <a:pt x="19543" y="6000"/>
                    <a:pt x="19543" y="10800"/>
                  </a:cubicBezTo>
                  <a:cubicBezTo>
                    <a:pt x="19543" y="15600"/>
                    <a:pt x="15600" y="19543"/>
                    <a:pt x="10800" y="19543"/>
                  </a:cubicBezTo>
                  <a:close/>
                  <a:moveTo>
                    <a:pt x="10800" y="4286"/>
                  </a:moveTo>
                  <a:cubicBezTo>
                    <a:pt x="7200" y="4286"/>
                    <a:pt x="4286" y="7200"/>
                    <a:pt x="4286" y="10800"/>
                  </a:cubicBezTo>
                  <a:cubicBezTo>
                    <a:pt x="4286" y="14400"/>
                    <a:pt x="7200" y="17314"/>
                    <a:pt x="10800" y="17314"/>
                  </a:cubicBezTo>
                  <a:cubicBezTo>
                    <a:pt x="14400" y="17314"/>
                    <a:pt x="17314" y="14400"/>
                    <a:pt x="17314" y="10800"/>
                  </a:cubicBezTo>
                  <a:cubicBezTo>
                    <a:pt x="17314" y="7200"/>
                    <a:pt x="14400" y="4286"/>
                    <a:pt x="10800" y="4286"/>
                  </a:cubicBezTo>
                  <a:close/>
                  <a:moveTo>
                    <a:pt x="10800" y="15171"/>
                  </a:moveTo>
                  <a:cubicBezTo>
                    <a:pt x="8400" y="15171"/>
                    <a:pt x="6429" y="13200"/>
                    <a:pt x="6429" y="10800"/>
                  </a:cubicBezTo>
                  <a:cubicBezTo>
                    <a:pt x="6429" y="8400"/>
                    <a:pt x="8400" y="6514"/>
                    <a:pt x="10800" y="6514"/>
                  </a:cubicBezTo>
                  <a:cubicBezTo>
                    <a:pt x="13200" y="6514"/>
                    <a:pt x="15171" y="8400"/>
                    <a:pt x="15171" y="10800"/>
                  </a:cubicBezTo>
                  <a:cubicBezTo>
                    <a:pt x="15171" y="13200"/>
                    <a:pt x="13200" y="15171"/>
                    <a:pt x="10800" y="15171"/>
                  </a:cubicBezTo>
                  <a:close/>
                  <a:moveTo>
                    <a:pt x="10800" y="8486"/>
                  </a:moveTo>
                  <a:cubicBezTo>
                    <a:pt x="9514" y="8486"/>
                    <a:pt x="8486" y="9514"/>
                    <a:pt x="8486" y="10800"/>
                  </a:cubicBezTo>
                  <a:cubicBezTo>
                    <a:pt x="8486" y="12086"/>
                    <a:pt x="9514" y="13114"/>
                    <a:pt x="10800" y="13114"/>
                  </a:cubicBezTo>
                  <a:cubicBezTo>
                    <a:pt x="12086" y="13114"/>
                    <a:pt x="13114" y="12086"/>
                    <a:pt x="13114" y="10800"/>
                  </a:cubicBezTo>
                  <a:cubicBezTo>
                    <a:pt x="13114" y="9514"/>
                    <a:pt x="12086" y="8486"/>
                    <a:pt x="10800" y="848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defTabSz="257175">
                <a:defRPr sz="5600">
                  <a:latin typeface="Gill Sans"/>
                  <a:ea typeface="Gill Sans"/>
                  <a:cs typeface="Gill Sans"/>
                  <a:sym typeface="Gill Sans"/>
                </a:defRPr>
              </a:pPr>
              <a:endParaRPr sz="5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Shape 20481"/>
            <p:cNvSpPr/>
            <p:nvPr/>
          </p:nvSpPr>
          <p:spPr>
            <a:xfrm>
              <a:off x="370961" y="125607"/>
              <a:ext cx="232343" cy="35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3" y="0"/>
                    <a:pt x="0" y="3195"/>
                    <a:pt x="0" y="7154"/>
                  </a:cubicBezTo>
                  <a:cubicBezTo>
                    <a:pt x="0" y="8751"/>
                    <a:pt x="1520" y="11321"/>
                    <a:pt x="4666" y="15071"/>
                  </a:cubicBezTo>
                  <a:cubicBezTo>
                    <a:pt x="6920" y="17711"/>
                    <a:pt x="9122" y="19898"/>
                    <a:pt x="9175" y="20003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2373" y="20003"/>
                    <a:pt x="12373" y="20003"/>
                    <a:pt x="12373" y="20003"/>
                  </a:cubicBezTo>
                  <a:cubicBezTo>
                    <a:pt x="12478" y="19898"/>
                    <a:pt x="14680" y="17711"/>
                    <a:pt x="16882" y="15071"/>
                  </a:cubicBezTo>
                  <a:cubicBezTo>
                    <a:pt x="20080" y="11321"/>
                    <a:pt x="21600" y="8751"/>
                    <a:pt x="21600" y="7154"/>
                  </a:cubicBezTo>
                  <a:cubicBezTo>
                    <a:pt x="21600" y="3195"/>
                    <a:pt x="16724" y="0"/>
                    <a:pt x="10800" y="0"/>
                  </a:cubicBezTo>
                  <a:close/>
                  <a:moveTo>
                    <a:pt x="10800" y="10800"/>
                  </a:moveTo>
                  <a:cubicBezTo>
                    <a:pt x="7707" y="10800"/>
                    <a:pt x="5190" y="9133"/>
                    <a:pt x="5190" y="7084"/>
                  </a:cubicBezTo>
                  <a:cubicBezTo>
                    <a:pt x="5190" y="5070"/>
                    <a:pt x="7707" y="3403"/>
                    <a:pt x="10800" y="3403"/>
                  </a:cubicBezTo>
                  <a:cubicBezTo>
                    <a:pt x="13893" y="3403"/>
                    <a:pt x="16410" y="5070"/>
                    <a:pt x="16410" y="7084"/>
                  </a:cubicBezTo>
                  <a:cubicBezTo>
                    <a:pt x="16410" y="9133"/>
                    <a:pt x="13893" y="10800"/>
                    <a:pt x="1080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defTabSz="257175">
                <a:defRPr sz="5600">
                  <a:latin typeface="Gill Sans"/>
                  <a:ea typeface="Gill Sans"/>
                  <a:cs typeface="Gill Sans"/>
                  <a:sym typeface="Gill Sans"/>
                </a:defRPr>
              </a:pPr>
              <a:endParaRPr sz="5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2" name="Shape 20488"/>
          <p:cNvSpPr/>
          <p:nvPr/>
        </p:nvSpPr>
        <p:spPr>
          <a:xfrm>
            <a:off x="2674427" y="2473616"/>
            <a:ext cx="388787" cy="298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039" y="18137"/>
                </a:moveTo>
                <a:lnTo>
                  <a:pt x="8039" y="21600"/>
                </a:lnTo>
                <a:lnTo>
                  <a:pt x="4893" y="21600"/>
                </a:lnTo>
                <a:lnTo>
                  <a:pt x="4893" y="18501"/>
                </a:lnTo>
                <a:lnTo>
                  <a:pt x="5243" y="18501"/>
                </a:lnTo>
                <a:lnTo>
                  <a:pt x="5522" y="18592"/>
                </a:lnTo>
                <a:lnTo>
                  <a:pt x="6361" y="18592"/>
                </a:lnTo>
                <a:lnTo>
                  <a:pt x="6571" y="18501"/>
                </a:lnTo>
                <a:lnTo>
                  <a:pt x="7410" y="18319"/>
                </a:lnTo>
                <a:lnTo>
                  <a:pt x="8039" y="18137"/>
                </a:lnTo>
                <a:close/>
                <a:moveTo>
                  <a:pt x="8878" y="13033"/>
                </a:moveTo>
                <a:lnTo>
                  <a:pt x="8668" y="13853"/>
                </a:lnTo>
                <a:lnTo>
                  <a:pt x="8388" y="14491"/>
                </a:lnTo>
                <a:lnTo>
                  <a:pt x="8039" y="15129"/>
                </a:lnTo>
                <a:lnTo>
                  <a:pt x="9157" y="14309"/>
                </a:lnTo>
                <a:lnTo>
                  <a:pt x="10136" y="13033"/>
                </a:lnTo>
                <a:lnTo>
                  <a:pt x="8878" y="13033"/>
                </a:lnTo>
                <a:close/>
                <a:moveTo>
                  <a:pt x="6361" y="13033"/>
                </a:moveTo>
                <a:lnTo>
                  <a:pt x="6361" y="15767"/>
                </a:lnTo>
                <a:lnTo>
                  <a:pt x="7340" y="14765"/>
                </a:lnTo>
                <a:lnTo>
                  <a:pt x="8039" y="13033"/>
                </a:lnTo>
                <a:lnTo>
                  <a:pt x="6361" y="13033"/>
                </a:lnTo>
                <a:close/>
                <a:moveTo>
                  <a:pt x="3775" y="13033"/>
                </a:moveTo>
                <a:lnTo>
                  <a:pt x="4544" y="14765"/>
                </a:lnTo>
                <a:lnTo>
                  <a:pt x="5522" y="15767"/>
                </a:lnTo>
                <a:lnTo>
                  <a:pt x="5522" y="13033"/>
                </a:lnTo>
                <a:lnTo>
                  <a:pt x="3775" y="13033"/>
                </a:lnTo>
                <a:close/>
                <a:moveTo>
                  <a:pt x="1678" y="13033"/>
                </a:moveTo>
                <a:lnTo>
                  <a:pt x="2656" y="14309"/>
                </a:lnTo>
                <a:lnTo>
                  <a:pt x="3775" y="15129"/>
                </a:lnTo>
                <a:lnTo>
                  <a:pt x="3425" y="14491"/>
                </a:lnTo>
                <a:lnTo>
                  <a:pt x="3146" y="13853"/>
                </a:lnTo>
                <a:lnTo>
                  <a:pt x="2936" y="13033"/>
                </a:lnTo>
                <a:lnTo>
                  <a:pt x="1678" y="13033"/>
                </a:lnTo>
                <a:close/>
                <a:moveTo>
                  <a:pt x="12792" y="11939"/>
                </a:moveTo>
                <a:lnTo>
                  <a:pt x="12792" y="21600"/>
                </a:lnTo>
                <a:lnTo>
                  <a:pt x="9507" y="21600"/>
                </a:lnTo>
                <a:lnTo>
                  <a:pt x="9507" y="17316"/>
                </a:lnTo>
                <a:lnTo>
                  <a:pt x="10835" y="15949"/>
                </a:lnTo>
                <a:lnTo>
                  <a:pt x="12093" y="14035"/>
                </a:lnTo>
                <a:lnTo>
                  <a:pt x="12233" y="13853"/>
                </a:lnTo>
                <a:lnTo>
                  <a:pt x="12303" y="13489"/>
                </a:lnTo>
                <a:lnTo>
                  <a:pt x="12583" y="12759"/>
                </a:lnTo>
                <a:lnTo>
                  <a:pt x="12792" y="11939"/>
                </a:lnTo>
                <a:close/>
                <a:moveTo>
                  <a:pt x="9367" y="9752"/>
                </a:moveTo>
                <a:lnTo>
                  <a:pt x="9297" y="10846"/>
                </a:lnTo>
                <a:lnTo>
                  <a:pt x="9157" y="11939"/>
                </a:lnTo>
                <a:lnTo>
                  <a:pt x="10485" y="11939"/>
                </a:lnTo>
                <a:lnTo>
                  <a:pt x="10835" y="10846"/>
                </a:lnTo>
                <a:lnTo>
                  <a:pt x="10975" y="9752"/>
                </a:lnTo>
                <a:lnTo>
                  <a:pt x="9367" y="9752"/>
                </a:lnTo>
                <a:close/>
                <a:moveTo>
                  <a:pt x="6361" y="9752"/>
                </a:moveTo>
                <a:lnTo>
                  <a:pt x="6361" y="11939"/>
                </a:lnTo>
                <a:lnTo>
                  <a:pt x="8318" y="11939"/>
                </a:lnTo>
                <a:lnTo>
                  <a:pt x="8388" y="10846"/>
                </a:lnTo>
                <a:lnTo>
                  <a:pt x="8528" y="9752"/>
                </a:lnTo>
                <a:lnTo>
                  <a:pt x="6361" y="9752"/>
                </a:lnTo>
                <a:close/>
                <a:moveTo>
                  <a:pt x="3285" y="9752"/>
                </a:moveTo>
                <a:lnTo>
                  <a:pt x="3565" y="11939"/>
                </a:lnTo>
                <a:lnTo>
                  <a:pt x="5522" y="11939"/>
                </a:lnTo>
                <a:lnTo>
                  <a:pt x="5522" y="9752"/>
                </a:lnTo>
                <a:lnTo>
                  <a:pt x="3285" y="9752"/>
                </a:lnTo>
                <a:close/>
                <a:moveTo>
                  <a:pt x="839" y="9752"/>
                </a:moveTo>
                <a:lnTo>
                  <a:pt x="979" y="10846"/>
                </a:lnTo>
                <a:lnTo>
                  <a:pt x="1328" y="11939"/>
                </a:lnTo>
                <a:lnTo>
                  <a:pt x="2656" y="11939"/>
                </a:lnTo>
                <a:lnTo>
                  <a:pt x="2586" y="10846"/>
                </a:lnTo>
                <a:lnTo>
                  <a:pt x="2447" y="9752"/>
                </a:lnTo>
                <a:lnTo>
                  <a:pt x="839" y="9752"/>
                </a:lnTo>
                <a:close/>
                <a:moveTo>
                  <a:pt x="9157" y="6380"/>
                </a:moveTo>
                <a:lnTo>
                  <a:pt x="9297" y="7473"/>
                </a:lnTo>
                <a:lnTo>
                  <a:pt x="9367" y="8749"/>
                </a:lnTo>
                <a:lnTo>
                  <a:pt x="10975" y="8749"/>
                </a:lnTo>
                <a:lnTo>
                  <a:pt x="10835" y="7473"/>
                </a:lnTo>
                <a:lnTo>
                  <a:pt x="10485" y="6380"/>
                </a:lnTo>
                <a:lnTo>
                  <a:pt x="9157" y="6380"/>
                </a:lnTo>
                <a:close/>
                <a:moveTo>
                  <a:pt x="6361" y="6380"/>
                </a:moveTo>
                <a:lnTo>
                  <a:pt x="6361" y="8749"/>
                </a:lnTo>
                <a:lnTo>
                  <a:pt x="8528" y="8749"/>
                </a:lnTo>
                <a:lnTo>
                  <a:pt x="8388" y="7473"/>
                </a:lnTo>
                <a:lnTo>
                  <a:pt x="8318" y="6380"/>
                </a:lnTo>
                <a:lnTo>
                  <a:pt x="6361" y="6380"/>
                </a:lnTo>
                <a:close/>
                <a:moveTo>
                  <a:pt x="3565" y="6380"/>
                </a:moveTo>
                <a:lnTo>
                  <a:pt x="3425" y="7473"/>
                </a:lnTo>
                <a:lnTo>
                  <a:pt x="3285" y="8749"/>
                </a:lnTo>
                <a:lnTo>
                  <a:pt x="5522" y="8749"/>
                </a:lnTo>
                <a:lnTo>
                  <a:pt x="5522" y="6380"/>
                </a:lnTo>
                <a:lnTo>
                  <a:pt x="3565" y="6380"/>
                </a:lnTo>
                <a:close/>
                <a:moveTo>
                  <a:pt x="1328" y="6380"/>
                </a:moveTo>
                <a:lnTo>
                  <a:pt x="979" y="7473"/>
                </a:lnTo>
                <a:lnTo>
                  <a:pt x="839" y="8749"/>
                </a:lnTo>
                <a:lnTo>
                  <a:pt x="2447" y="8749"/>
                </a:lnTo>
                <a:lnTo>
                  <a:pt x="2586" y="7473"/>
                </a:lnTo>
                <a:lnTo>
                  <a:pt x="2656" y="6380"/>
                </a:lnTo>
                <a:lnTo>
                  <a:pt x="1328" y="6380"/>
                </a:lnTo>
                <a:close/>
                <a:moveTo>
                  <a:pt x="13631" y="5377"/>
                </a:moveTo>
                <a:lnTo>
                  <a:pt x="16986" y="5377"/>
                </a:lnTo>
                <a:lnTo>
                  <a:pt x="16986" y="21600"/>
                </a:lnTo>
                <a:lnTo>
                  <a:pt x="13631" y="21600"/>
                </a:lnTo>
                <a:lnTo>
                  <a:pt x="13631" y="5377"/>
                </a:lnTo>
                <a:close/>
                <a:moveTo>
                  <a:pt x="8039" y="3190"/>
                </a:moveTo>
                <a:lnTo>
                  <a:pt x="8388" y="3828"/>
                </a:lnTo>
                <a:lnTo>
                  <a:pt x="8668" y="4648"/>
                </a:lnTo>
                <a:lnTo>
                  <a:pt x="8878" y="5377"/>
                </a:lnTo>
                <a:lnTo>
                  <a:pt x="10136" y="5377"/>
                </a:lnTo>
                <a:lnTo>
                  <a:pt x="9157" y="4101"/>
                </a:lnTo>
                <a:lnTo>
                  <a:pt x="8039" y="3190"/>
                </a:lnTo>
                <a:close/>
                <a:moveTo>
                  <a:pt x="3775" y="3190"/>
                </a:moveTo>
                <a:lnTo>
                  <a:pt x="2656" y="4101"/>
                </a:lnTo>
                <a:lnTo>
                  <a:pt x="1678" y="5377"/>
                </a:lnTo>
                <a:lnTo>
                  <a:pt x="2936" y="5377"/>
                </a:lnTo>
                <a:lnTo>
                  <a:pt x="3146" y="4648"/>
                </a:lnTo>
                <a:lnTo>
                  <a:pt x="3425" y="3828"/>
                </a:lnTo>
                <a:lnTo>
                  <a:pt x="3775" y="3190"/>
                </a:lnTo>
                <a:close/>
                <a:moveTo>
                  <a:pt x="6361" y="2734"/>
                </a:moveTo>
                <a:lnTo>
                  <a:pt x="6361" y="5377"/>
                </a:lnTo>
                <a:lnTo>
                  <a:pt x="8039" y="5377"/>
                </a:lnTo>
                <a:lnTo>
                  <a:pt x="7340" y="3463"/>
                </a:lnTo>
                <a:lnTo>
                  <a:pt x="6361" y="2734"/>
                </a:lnTo>
                <a:close/>
                <a:moveTo>
                  <a:pt x="5522" y="2734"/>
                </a:moveTo>
                <a:lnTo>
                  <a:pt x="4544" y="3463"/>
                </a:lnTo>
                <a:lnTo>
                  <a:pt x="3775" y="5377"/>
                </a:lnTo>
                <a:lnTo>
                  <a:pt x="5522" y="5377"/>
                </a:lnTo>
                <a:lnTo>
                  <a:pt x="5522" y="2734"/>
                </a:lnTo>
                <a:close/>
                <a:moveTo>
                  <a:pt x="5522" y="1641"/>
                </a:moveTo>
                <a:lnTo>
                  <a:pt x="6361" y="1641"/>
                </a:lnTo>
                <a:lnTo>
                  <a:pt x="8179" y="2096"/>
                </a:lnTo>
                <a:lnTo>
                  <a:pt x="9786" y="3463"/>
                </a:lnTo>
                <a:lnTo>
                  <a:pt x="10975" y="5377"/>
                </a:lnTo>
                <a:lnTo>
                  <a:pt x="11115" y="5742"/>
                </a:lnTo>
                <a:lnTo>
                  <a:pt x="11464" y="6380"/>
                </a:lnTo>
                <a:lnTo>
                  <a:pt x="11324" y="6380"/>
                </a:lnTo>
                <a:lnTo>
                  <a:pt x="11744" y="7473"/>
                </a:lnTo>
                <a:lnTo>
                  <a:pt x="11814" y="8749"/>
                </a:lnTo>
                <a:lnTo>
                  <a:pt x="11814" y="9752"/>
                </a:lnTo>
                <a:lnTo>
                  <a:pt x="11744" y="10846"/>
                </a:lnTo>
                <a:lnTo>
                  <a:pt x="11324" y="11939"/>
                </a:lnTo>
                <a:lnTo>
                  <a:pt x="11464" y="11939"/>
                </a:lnTo>
                <a:lnTo>
                  <a:pt x="11115" y="12759"/>
                </a:lnTo>
                <a:lnTo>
                  <a:pt x="10975" y="13033"/>
                </a:lnTo>
                <a:lnTo>
                  <a:pt x="9786" y="14947"/>
                </a:lnTo>
                <a:lnTo>
                  <a:pt x="8179" y="16223"/>
                </a:lnTo>
                <a:lnTo>
                  <a:pt x="6361" y="16861"/>
                </a:lnTo>
                <a:lnTo>
                  <a:pt x="5522" y="16861"/>
                </a:lnTo>
                <a:lnTo>
                  <a:pt x="3635" y="16223"/>
                </a:lnTo>
                <a:lnTo>
                  <a:pt x="2097" y="14947"/>
                </a:lnTo>
                <a:lnTo>
                  <a:pt x="839" y="13033"/>
                </a:lnTo>
                <a:lnTo>
                  <a:pt x="699" y="12759"/>
                </a:lnTo>
                <a:lnTo>
                  <a:pt x="350" y="11939"/>
                </a:lnTo>
                <a:lnTo>
                  <a:pt x="489" y="11939"/>
                </a:lnTo>
                <a:lnTo>
                  <a:pt x="140" y="10846"/>
                </a:lnTo>
                <a:lnTo>
                  <a:pt x="0" y="9752"/>
                </a:lnTo>
                <a:lnTo>
                  <a:pt x="0" y="8749"/>
                </a:lnTo>
                <a:lnTo>
                  <a:pt x="140" y="7473"/>
                </a:lnTo>
                <a:lnTo>
                  <a:pt x="489" y="6380"/>
                </a:lnTo>
                <a:lnTo>
                  <a:pt x="350" y="6380"/>
                </a:lnTo>
                <a:lnTo>
                  <a:pt x="699" y="5742"/>
                </a:lnTo>
                <a:lnTo>
                  <a:pt x="839" y="5377"/>
                </a:lnTo>
                <a:lnTo>
                  <a:pt x="2097" y="3463"/>
                </a:lnTo>
                <a:lnTo>
                  <a:pt x="3635" y="2096"/>
                </a:lnTo>
                <a:lnTo>
                  <a:pt x="5522" y="1641"/>
                </a:lnTo>
                <a:close/>
                <a:moveTo>
                  <a:pt x="18315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8315" y="21600"/>
                </a:lnTo>
                <a:lnTo>
                  <a:pt x="18315" y="0"/>
                </a:ln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7145" tIns="17145" rIns="17145" bIns="17145"/>
          <a:lstStyle/>
          <a:p>
            <a:pPr defTabSz="257175">
              <a:defRPr sz="180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Shape 20489"/>
          <p:cNvSpPr/>
          <p:nvPr/>
        </p:nvSpPr>
        <p:spPr>
          <a:xfrm>
            <a:off x="5043012" y="2699278"/>
            <a:ext cx="574569" cy="273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51" y="13331"/>
                </a:moveTo>
                <a:lnTo>
                  <a:pt x="9412" y="13922"/>
                </a:lnTo>
                <a:lnTo>
                  <a:pt x="9533" y="15019"/>
                </a:lnTo>
                <a:lnTo>
                  <a:pt x="9774" y="16200"/>
                </a:lnTo>
                <a:lnTo>
                  <a:pt x="9975" y="17466"/>
                </a:lnTo>
                <a:lnTo>
                  <a:pt x="10096" y="18563"/>
                </a:lnTo>
                <a:lnTo>
                  <a:pt x="10177" y="19069"/>
                </a:lnTo>
                <a:lnTo>
                  <a:pt x="10297" y="15019"/>
                </a:lnTo>
                <a:lnTo>
                  <a:pt x="10257" y="14681"/>
                </a:lnTo>
                <a:lnTo>
                  <a:pt x="9895" y="13331"/>
                </a:lnTo>
                <a:lnTo>
                  <a:pt x="10177" y="13669"/>
                </a:lnTo>
                <a:lnTo>
                  <a:pt x="10458" y="13922"/>
                </a:lnTo>
                <a:lnTo>
                  <a:pt x="11142" y="13922"/>
                </a:lnTo>
                <a:lnTo>
                  <a:pt x="11423" y="13669"/>
                </a:lnTo>
                <a:lnTo>
                  <a:pt x="11665" y="13331"/>
                </a:lnTo>
                <a:lnTo>
                  <a:pt x="11383" y="14681"/>
                </a:lnTo>
                <a:lnTo>
                  <a:pt x="11303" y="15019"/>
                </a:lnTo>
                <a:lnTo>
                  <a:pt x="11383" y="19069"/>
                </a:lnTo>
                <a:lnTo>
                  <a:pt x="11504" y="18563"/>
                </a:lnTo>
                <a:lnTo>
                  <a:pt x="11665" y="17466"/>
                </a:lnTo>
                <a:lnTo>
                  <a:pt x="11866" y="16200"/>
                </a:lnTo>
                <a:lnTo>
                  <a:pt x="12067" y="15019"/>
                </a:lnTo>
                <a:lnTo>
                  <a:pt x="12228" y="13922"/>
                </a:lnTo>
                <a:lnTo>
                  <a:pt x="12268" y="13331"/>
                </a:lnTo>
                <a:lnTo>
                  <a:pt x="13555" y="14428"/>
                </a:lnTo>
                <a:lnTo>
                  <a:pt x="13636" y="14428"/>
                </a:lnTo>
                <a:lnTo>
                  <a:pt x="13756" y="14513"/>
                </a:lnTo>
                <a:lnTo>
                  <a:pt x="13877" y="14681"/>
                </a:lnTo>
                <a:lnTo>
                  <a:pt x="14118" y="14850"/>
                </a:lnTo>
                <a:lnTo>
                  <a:pt x="14320" y="15019"/>
                </a:lnTo>
                <a:lnTo>
                  <a:pt x="14440" y="15103"/>
                </a:lnTo>
                <a:lnTo>
                  <a:pt x="14601" y="15272"/>
                </a:lnTo>
                <a:lnTo>
                  <a:pt x="14682" y="15272"/>
                </a:lnTo>
                <a:lnTo>
                  <a:pt x="14682" y="15441"/>
                </a:lnTo>
                <a:lnTo>
                  <a:pt x="14802" y="15609"/>
                </a:lnTo>
                <a:lnTo>
                  <a:pt x="14883" y="15694"/>
                </a:lnTo>
                <a:lnTo>
                  <a:pt x="14963" y="15863"/>
                </a:lnTo>
                <a:lnTo>
                  <a:pt x="15003" y="16031"/>
                </a:lnTo>
                <a:lnTo>
                  <a:pt x="15003" y="16200"/>
                </a:lnTo>
                <a:lnTo>
                  <a:pt x="15084" y="16453"/>
                </a:lnTo>
                <a:lnTo>
                  <a:pt x="15245" y="17381"/>
                </a:lnTo>
                <a:lnTo>
                  <a:pt x="15365" y="18563"/>
                </a:lnTo>
                <a:lnTo>
                  <a:pt x="15526" y="19575"/>
                </a:lnTo>
                <a:lnTo>
                  <a:pt x="15526" y="19828"/>
                </a:lnTo>
                <a:lnTo>
                  <a:pt x="15566" y="19997"/>
                </a:lnTo>
                <a:lnTo>
                  <a:pt x="15526" y="20588"/>
                </a:lnTo>
                <a:lnTo>
                  <a:pt x="15446" y="21009"/>
                </a:lnTo>
                <a:lnTo>
                  <a:pt x="15245" y="21347"/>
                </a:lnTo>
                <a:lnTo>
                  <a:pt x="15003" y="21600"/>
                </a:lnTo>
                <a:lnTo>
                  <a:pt x="6597" y="21600"/>
                </a:lnTo>
                <a:lnTo>
                  <a:pt x="6396" y="21347"/>
                </a:lnTo>
                <a:lnTo>
                  <a:pt x="6154" y="21009"/>
                </a:lnTo>
                <a:lnTo>
                  <a:pt x="6114" y="20588"/>
                </a:lnTo>
                <a:lnTo>
                  <a:pt x="6034" y="19997"/>
                </a:lnTo>
                <a:lnTo>
                  <a:pt x="6034" y="19659"/>
                </a:lnTo>
                <a:lnTo>
                  <a:pt x="6114" y="19575"/>
                </a:lnTo>
                <a:lnTo>
                  <a:pt x="6235" y="18563"/>
                </a:lnTo>
                <a:lnTo>
                  <a:pt x="6396" y="17381"/>
                </a:lnTo>
                <a:lnTo>
                  <a:pt x="6516" y="16453"/>
                </a:lnTo>
                <a:lnTo>
                  <a:pt x="6516" y="16284"/>
                </a:lnTo>
                <a:lnTo>
                  <a:pt x="6597" y="16200"/>
                </a:lnTo>
                <a:lnTo>
                  <a:pt x="6597" y="16031"/>
                </a:lnTo>
                <a:lnTo>
                  <a:pt x="6677" y="15863"/>
                </a:lnTo>
                <a:lnTo>
                  <a:pt x="6717" y="15694"/>
                </a:lnTo>
                <a:lnTo>
                  <a:pt x="6798" y="15609"/>
                </a:lnTo>
                <a:lnTo>
                  <a:pt x="6959" y="15272"/>
                </a:lnTo>
                <a:lnTo>
                  <a:pt x="7079" y="15103"/>
                </a:lnTo>
                <a:lnTo>
                  <a:pt x="7280" y="15019"/>
                </a:lnTo>
                <a:lnTo>
                  <a:pt x="7522" y="14850"/>
                </a:lnTo>
                <a:lnTo>
                  <a:pt x="7723" y="14681"/>
                </a:lnTo>
                <a:lnTo>
                  <a:pt x="7844" y="14513"/>
                </a:lnTo>
                <a:lnTo>
                  <a:pt x="8004" y="14428"/>
                </a:lnTo>
                <a:lnTo>
                  <a:pt x="8085" y="14428"/>
                </a:lnTo>
                <a:lnTo>
                  <a:pt x="9251" y="13331"/>
                </a:lnTo>
                <a:close/>
                <a:moveTo>
                  <a:pt x="16492" y="12150"/>
                </a:moveTo>
                <a:lnTo>
                  <a:pt x="16492" y="12487"/>
                </a:lnTo>
                <a:lnTo>
                  <a:pt x="16291" y="12741"/>
                </a:lnTo>
                <a:lnTo>
                  <a:pt x="16130" y="13331"/>
                </a:lnTo>
                <a:lnTo>
                  <a:pt x="16009" y="14091"/>
                </a:lnTo>
                <a:lnTo>
                  <a:pt x="16089" y="15272"/>
                </a:lnTo>
                <a:lnTo>
                  <a:pt x="16089" y="15103"/>
                </a:lnTo>
                <a:lnTo>
                  <a:pt x="16130" y="15019"/>
                </a:lnTo>
                <a:lnTo>
                  <a:pt x="16291" y="14850"/>
                </a:lnTo>
                <a:lnTo>
                  <a:pt x="16411" y="14513"/>
                </a:lnTo>
                <a:lnTo>
                  <a:pt x="16572" y="14428"/>
                </a:lnTo>
                <a:lnTo>
                  <a:pt x="16773" y="14259"/>
                </a:lnTo>
                <a:lnTo>
                  <a:pt x="17135" y="15609"/>
                </a:lnTo>
                <a:lnTo>
                  <a:pt x="17618" y="16791"/>
                </a:lnTo>
                <a:lnTo>
                  <a:pt x="17980" y="17466"/>
                </a:lnTo>
                <a:lnTo>
                  <a:pt x="18302" y="16791"/>
                </a:lnTo>
                <a:lnTo>
                  <a:pt x="18825" y="15609"/>
                </a:lnTo>
                <a:lnTo>
                  <a:pt x="19146" y="14259"/>
                </a:lnTo>
                <a:lnTo>
                  <a:pt x="19508" y="14513"/>
                </a:lnTo>
                <a:lnTo>
                  <a:pt x="19669" y="14850"/>
                </a:lnTo>
                <a:lnTo>
                  <a:pt x="19790" y="15019"/>
                </a:lnTo>
                <a:lnTo>
                  <a:pt x="19870" y="15103"/>
                </a:lnTo>
                <a:lnTo>
                  <a:pt x="19870" y="15272"/>
                </a:lnTo>
                <a:lnTo>
                  <a:pt x="19951" y="14091"/>
                </a:lnTo>
                <a:lnTo>
                  <a:pt x="19790" y="13331"/>
                </a:lnTo>
                <a:lnTo>
                  <a:pt x="19669" y="12741"/>
                </a:lnTo>
                <a:lnTo>
                  <a:pt x="19428" y="12487"/>
                </a:lnTo>
                <a:lnTo>
                  <a:pt x="19428" y="12150"/>
                </a:lnTo>
                <a:lnTo>
                  <a:pt x="19589" y="12319"/>
                </a:lnTo>
                <a:lnTo>
                  <a:pt x="19870" y="12487"/>
                </a:lnTo>
                <a:lnTo>
                  <a:pt x="20273" y="12741"/>
                </a:lnTo>
                <a:lnTo>
                  <a:pt x="20554" y="13078"/>
                </a:lnTo>
                <a:lnTo>
                  <a:pt x="20715" y="13247"/>
                </a:lnTo>
                <a:lnTo>
                  <a:pt x="20916" y="13331"/>
                </a:lnTo>
                <a:lnTo>
                  <a:pt x="21117" y="13669"/>
                </a:lnTo>
                <a:lnTo>
                  <a:pt x="21278" y="14091"/>
                </a:lnTo>
                <a:lnTo>
                  <a:pt x="21399" y="14513"/>
                </a:lnTo>
                <a:lnTo>
                  <a:pt x="21560" y="15103"/>
                </a:lnTo>
                <a:lnTo>
                  <a:pt x="21560" y="15609"/>
                </a:lnTo>
                <a:lnTo>
                  <a:pt x="21600" y="16031"/>
                </a:lnTo>
                <a:lnTo>
                  <a:pt x="21600" y="17044"/>
                </a:lnTo>
                <a:lnTo>
                  <a:pt x="21560" y="17466"/>
                </a:lnTo>
                <a:lnTo>
                  <a:pt x="21479" y="17972"/>
                </a:lnTo>
                <a:lnTo>
                  <a:pt x="21399" y="18225"/>
                </a:lnTo>
                <a:lnTo>
                  <a:pt x="21198" y="18647"/>
                </a:lnTo>
                <a:lnTo>
                  <a:pt x="20997" y="18816"/>
                </a:lnTo>
                <a:lnTo>
                  <a:pt x="16089" y="18816"/>
                </a:lnTo>
                <a:lnTo>
                  <a:pt x="15848" y="17466"/>
                </a:lnTo>
                <a:lnTo>
                  <a:pt x="15647" y="16031"/>
                </a:lnTo>
                <a:lnTo>
                  <a:pt x="15566" y="15609"/>
                </a:lnTo>
                <a:lnTo>
                  <a:pt x="15566" y="15441"/>
                </a:lnTo>
                <a:lnTo>
                  <a:pt x="15526" y="15272"/>
                </a:lnTo>
                <a:lnTo>
                  <a:pt x="15365" y="15019"/>
                </a:lnTo>
                <a:lnTo>
                  <a:pt x="15245" y="14513"/>
                </a:lnTo>
                <a:lnTo>
                  <a:pt x="15003" y="14259"/>
                </a:lnTo>
                <a:lnTo>
                  <a:pt x="14963" y="14091"/>
                </a:lnTo>
                <a:lnTo>
                  <a:pt x="14883" y="14091"/>
                </a:lnTo>
                <a:lnTo>
                  <a:pt x="14722" y="13922"/>
                </a:lnTo>
                <a:lnTo>
                  <a:pt x="14883" y="13669"/>
                </a:lnTo>
                <a:lnTo>
                  <a:pt x="15003" y="13331"/>
                </a:lnTo>
                <a:lnTo>
                  <a:pt x="15245" y="13247"/>
                </a:lnTo>
                <a:lnTo>
                  <a:pt x="15365" y="13078"/>
                </a:lnTo>
                <a:lnTo>
                  <a:pt x="15647" y="12741"/>
                </a:lnTo>
                <a:lnTo>
                  <a:pt x="16089" y="12487"/>
                </a:lnTo>
                <a:lnTo>
                  <a:pt x="16371" y="12319"/>
                </a:lnTo>
                <a:lnTo>
                  <a:pt x="16492" y="12150"/>
                </a:lnTo>
                <a:close/>
                <a:moveTo>
                  <a:pt x="2816" y="11559"/>
                </a:moveTo>
                <a:lnTo>
                  <a:pt x="2936" y="12319"/>
                </a:lnTo>
                <a:lnTo>
                  <a:pt x="3097" y="13500"/>
                </a:lnTo>
                <a:lnTo>
                  <a:pt x="3298" y="14850"/>
                </a:lnTo>
                <a:lnTo>
                  <a:pt x="3499" y="15863"/>
                </a:lnTo>
                <a:lnTo>
                  <a:pt x="3660" y="16622"/>
                </a:lnTo>
                <a:lnTo>
                  <a:pt x="3701" y="13078"/>
                </a:lnTo>
                <a:lnTo>
                  <a:pt x="3660" y="12741"/>
                </a:lnTo>
                <a:lnTo>
                  <a:pt x="3379" y="11559"/>
                </a:lnTo>
                <a:lnTo>
                  <a:pt x="3580" y="11897"/>
                </a:lnTo>
                <a:lnTo>
                  <a:pt x="3861" y="12066"/>
                </a:lnTo>
                <a:lnTo>
                  <a:pt x="4143" y="12150"/>
                </a:lnTo>
                <a:lnTo>
                  <a:pt x="4425" y="12066"/>
                </a:lnTo>
                <a:lnTo>
                  <a:pt x="4706" y="11897"/>
                </a:lnTo>
                <a:lnTo>
                  <a:pt x="4907" y="11559"/>
                </a:lnTo>
                <a:lnTo>
                  <a:pt x="4545" y="13078"/>
                </a:lnTo>
                <a:lnTo>
                  <a:pt x="4626" y="16622"/>
                </a:lnTo>
                <a:lnTo>
                  <a:pt x="4787" y="15863"/>
                </a:lnTo>
                <a:lnTo>
                  <a:pt x="4988" y="14850"/>
                </a:lnTo>
                <a:lnTo>
                  <a:pt x="5189" y="13500"/>
                </a:lnTo>
                <a:lnTo>
                  <a:pt x="5350" y="12319"/>
                </a:lnTo>
                <a:lnTo>
                  <a:pt x="5470" y="11559"/>
                </a:lnTo>
                <a:lnTo>
                  <a:pt x="6034" y="12066"/>
                </a:lnTo>
                <a:lnTo>
                  <a:pt x="6516" y="12487"/>
                </a:lnTo>
                <a:lnTo>
                  <a:pt x="6597" y="12487"/>
                </a:lnTo>
                <a:lnTo>
                  <a:pt x="6677" y="12656"/>
                </a:lnTo>
                <a:lnTo>
                  <a:pt x="6798" y="12741"/>
                </a:lnTo>
                <a:lnTo>
                  <a:pt x="6999" y="12909"/>
                </a:lnTo>
                <a:lnTo>
                  <a:pt x="7240" y="13078"/>
                </a:lnTo>
                <a:lnTo>
                  <a:pt x="7361" y="13247"/>
                </a:lnTo>
                <a:lnTo>
                  <a:pt x="7522" y="13331"/>
                </a:lnTo>
                <a:lnTo>
                  <a:pt x="7280" y="13500"/>
                </a:lnTo>
                <a:lnTo>
                  <a:pt x="7079" y="13838"/>
                </a:lnTo>
                <a:lnTo>
                  <a:pt x="6878" y="13922"/>
                </a:lnTo>
                <a:lnTo>
                  <a:pt x="6677" y="14091"/>
                </a:lnTo>
                <a:lnTo>
                  <a:pt x="6516" y="14259"/>
                </a:lnTo>
                <a:lnTo>
                  <a:pt x="6114" y="15103"/>
                </a:lnTo>
                <a:lnTo>
                  <a:pt x="6034" y="15609"/>
                </a:lnTo>
                <a:lnTo>
                  <a:pt x="5953" y="15609"/>
                </a:lnTo>
                <a:lnTo>
                  <a:pt x="5953" y="15863"/>
                </a:lnTo>
                <a:lnTo>
                  <a:pt x="5913" y="16031"/>
                </a:lnTo>
                <a:lnTo>
                  <a:pt x="5672" y="17466"/>
                </a:lnTo>
                <a:lnTo>
                  <a:pt x="5551" y="18816"/>
                </a:lnTo>
                <a:lnTo>
                  <a:pt x="483" y="18816"/>
                </a:lnTo>
                <a:lnTo>
                  <a:pt x="282" y="18563"/>
                </a:lnTo>
                <a:lnTo>
                  <a:pt x="121" y="18225"/>
                </a:lnTo>
                <a:lnTo>
                  <a:pt x="0" y="17466"/>
                </a:lnTo>
                <a:lnTo>
                  <a:pt x="0" y="17212"/>
                </a:lnTo>
                <a:lnTo>
                  <a:pt x="80" y="16875"/>
                </a:lnTo>
                <a:lnTo>
                  <a:pt x="121" y="16031"/>
                </a:lnTo>
                <a:lnTo>
                  <a:pt x="282" y="15103"/>
                </a:lnTo>
                <a:lnTo>
                  <a:pt x="402" y="14259"/>
                </a:lnTo>
                <a:lnTo>
                  <a:pt x="483" y="13922"/>
                </a:lnTo>
                <a:lnTo>
                  <a:pt x="563" y="13669"/>
                </a:lnTo>
                <a:lnTo>
                  <a:pt x="764" y="13331"/>
                </a:lnTo>
                <a:lnTo>
                  <a:pt x="845" y="13331"/>
                </a:lnTo>
                <a:lnTo>
                  <a:pt x="925" y="13247"/>
                </a:lnTo>
                <a:lnTo>
                  <a:pt x="1126" y="13078"/>
                </a:lnTo>
                <a:lnTo>
                  <a:pt x="1247" y="12909"/>
                </a:lnTo>
                <a:lnTo>
                  <a:pt x="1609" y="12656"/>
                </a:lnTo>
                <a:lnTo>
                  <a:pt x="1689" y="12487"/>
                </a:lnTo>
                <a:lnTo>
                  <a:pt x="1770" y="12487"/>
                </a:lnTo>
                <a:lnTo>
                  <a:pt x="2253" y="12066"/>
                </a:lnTo>
                <a:lnTo>
                  <a:pt x="2816" y="11559"/>
                </a:lnTo>
                <a:close/>
                <a:moveTo>
                  <a:pt x="17980" y="84"/>
                </a:moveTo>
                <a:lnTo>
                  <a:pt x="18945" y="591"/>
                </a:lnTo>
                <a:lnTo>
                  <a:pt x="19709" y="1772"/>
                </a:lnTo>
                <a:lnTo>
                  <a:pt x="20232" y="3375"/>
                </a:lnTo>
                <a:lnTo>
                  <a:pt x="20434" y="5400"/>
                </a:lnTo>
                <a:lnTo>
                  <a:pt x="20434" y="6159"/>
                </a:lnTo>
                <a:lnTo>
                  <a:pt x="20353" y="6919"/>
                </a:lnTo>
                <a:lnTo>
                  <a:pt x="20232" y="7594"/>
                </a:lnTo>
                <a:lnTo>
                  <a:pt x="20072" y="8775"/>
                </a:lnTo>
                <a:lnTo>
                  <a:pt x="20072" y="9113"/>
                </a:lnTo>
                <a:lnTo>
                  <a:pt x="20152" y="9366"/>
                </a:lnTo>
                <a:lnTo>
                  <a:pt x="20232" y="9534"/>
                </a:lnTo>
                <a:lnTo>
                  <a:pt x="20273" y="9872"/>
                </a:lnTo>
                <a:lnTo>
                  <a:pt x="19790" y="10547"/>
                </a:lnTo>
                <a:lnTo>
                  <a:pt x="19146" y="11053"/>
                </a:lnTo>
                <a:lnTo>
                  <a:pt x="18744" y="11137"/>
                </a:lnTo>
                <a:lnTo>
                  <a:pt x="18583" y="11137"/>
                </a:lnTo>
                <a:lnTo>
                  <a:pt x="18865" y="12487"/>
                </a:lnTo>
                <a:lnTo>
                  <a:pt x="18825" y="12741"/>
                </a:lnTo>
                <a:lnTo>
                  <a:pt x="18744" y="13500"/>
                </a:lnTo>
                <a:lnTo>
                  <a:pt x="18463" y="14513"/>
                </a:lnTo>
                <a:lnTo>
                  <a:pt x="17980" y="15609"/>
                </a:lnTo>
                <a:lnTo>
                  <a:pt x="17497" y="14513"/>
                </a:lnTo>
                <a:lnTo>
                  <a:pt x="17216" y="13500"/>
                </a:lnTo>
                <a:lnTo>
                  <a:pt x="17135" y="12741"/>
                </a:lnTo>
                <a:lnTo>
                  <a:pt x="17135" y="12487"/>
                </a:lnTo>
                <a:lnTo>
                  <a:pt x="17336" y="11137"/>
                </a:lnTo>
                <a:lnTo>
                  <a:pt x="17216" y="11137"/>
                </a:lnTo>
                <a:lnTo>
                  <a:pt x="16773" y="11053"/>
                </a:lnTo>
                <a:lnTo>
                  <a:pt x="16130" y="10547"/>
                </a:lnTo>
                <a:lnTo>
                  <a:pt x="15647" y="9872"/>
                </a:lnTo>
                <a:lnTo>
                  <a:pt x="15727" y="9534"/>
                </a:lnTo>
                <a:lnTo>
                  <a:pt x="15808" y="9366"/>
                </a:lnTo>
                <a:lnTo>
                  <a:pt x="15848" y="9113"/>
                </a:lnTo>
                <a:lnTo>
                  <a:pt x="15848" y="8184"/>
                </a:lnTo>
                <a:lnTo>
                  <a:pt x="15727" y="7594"/>
                </a:lnTo>
                <a:lnTo>
                  <a:pt x="15647" y="6919"/>
                </a:lnTo>
                <a:lnTo>
                  <a:pt x="15566" y="6159"/>
                </a:lnTo>
                <a:lnTo>
                  <a:pt x="15526" y="5400"/>
                </a:lnTo>
                <a:lnTo>
                  <a:pt x="15727" y="3375"/>
                </a:lnTo>
                <a:lnTo>
                  <a:pt x="16210" y="1772"/>
                </a:lnTo>
                <a:lnTo>
                  <a:pt x="16974" y="591"/>
                </a:lnTo>
                <a:lnTo>
                  <a:pt x="17980" y="84"/>
                </a:lnTo>
                <a:close/>
                <a:moveTo>
                  <a:pt x="10740" y="0"/>
                </a:moveTo>
                <a:lnTo>
                  <a:pt x="10820" y="0"/>
                </a:lnTo>
                <a:lnTo>
                  <a:pt x="11665" y="253"/>
                </a:lnTo>
                <a:lnTo>
                  <a:pt x="12268" y="1266"/>
                </a:lnTo>
                <a:lnTo>
                  <a:pt x="12711" y="2616"/>
                </a:lnTo>
                <a:lnTo>
                  <a:pt x="12831" y="4219"/>
                </a:lnTo>
                <a:lnTo>
                  <a:pt x="12831" y="5737"/>
                </a:lnTo>
                <a:lnTo>
                  <a:pt x="12992" y="5737"/>
                </a:lnTo>
                <a:lnTo>
                  <a:pt x="13113" y="5822"/>
                </a:lnTo>
                <a:lnTo>
                  <a:pt x="13193" y="5822"/>
                </a:lnTo>
                <a:lnTo>
                  <a:pt x="13274" y="5991"/>
                </a:lnTo>
                <a:lnTo>
                  <a:pt x="13274" y="7341"/>
                </a:lnTo>
                <a:lnTo>
                  <a:pt x="13193" y="7931"/>
                </a:lnTo>
                <a:lnTo>
                  <a:pt x="13113" y="8184"/>
                </a:lnTo>
                <a:lnTo>
                  <a:pt x="12992" y="8522"/>
                </a:lnTo>
                <a:lnTo>
                  <a:pt x="12912" y="8691"/>
                </a:lnTo>
                <a:lnTo>
                  <a:pt x="12711" y="8691"/>
                </a:lnTo>
                <a:lnTo>
                  <a:pt x="12349" y="10463"/>
                </a:lnTo>
                <a:lnTo>
                  <a:pt x="11866" y="11559"/>
                </a:lnTo>
                <a:lnTo>
                  <a:pt x="11584" y="12066"/>
                </a:lnTo>
                <a:lnTo>
                  <a:pt x="11303" y="12319"/>
                </a:lnTo>
                <a:lnTo>
                  <a:pt x="11102" y="12487"/>
                </a:lnTo>
                <a:lnTo>
                  <a:pt x="10860" y="12656"/>
                </a:lnTo>
                <a:lnTo>
                  <a:pt x="10659" y="12656"/>
                </a:lnTo>
                <a:lnTo>
                  <a:pt x="10539" y="12487"/>
                </a:lnTo>
                <a:lnTo>
                  <a:pt x="10297" y="12319"/>
                </a:lnTo>
                <a:lnTo>
                  <a:pt x="10016" y="12066"/>
                </a:lnTo>
                <a:lnTo>
                  <a:pt x="9251" y="10463"/>
                </a:lnTo>
                <a:lnTo>
                  <a:pt x="8849" y="8691"/>
                </a:lnTo>
                <a:lnTo>
                  <a:pt x="8648" y="8691"/>
                </a:lnTo>
                <a:lnTo>
                  <a:pt x="8568" y="8522"/>
                </a:lnTo>
                <a:lnTo>
                  <a:pt x="8487" y="8184"/>
                </a:lnTo>
                <a:lnTo>
                  <a:pt x="8407" y="7931"/>
                </a:lnTo>
                <a:lnTo>
                  <a:pt x="8366" y="7341"/>
                </a:lnTo>
                <a:lnTo>
                  <a:pt x="8286" y="6750"/>
                </a:lnTo>
                <a:lnTo>
                  <a:pt x="8366" y="6328"/>
                </a:lnTo>
                <a:lnTo>
                  <a:pt x="8366" y="5991"/>
                </a:lnTo>
                <a:lnTo>
                  <a:pt x="8407" y="5822"/>
                </a:lnTo>
                <a:lnTo>
                  <a:pt x="8487" y="5822"/>
                </a:lnTo>
                <a:lnTo>
                  <a:pt x="8568" y="5737"/>
                </a:lnTo>
                <a:lnTo>
                  <a:pt x="8769" y="5737"/>
                </a:lnTo>
                <a:lnTo>
                  <a:pt x="8769" y="4219"/>
                </a:lnTo>
                <a:lnTo>
                  <a:pt x="8930" y="2616"/>
                </a:lnTo>
                <a:lnTo>
                  <a:pt x="9332" y="1266"/>
                </a:lnTo>
                <a:lnTo>
                  <a:pt x="9975" y="253"/>
                </a:lnTo>
                <a:lnTo>
                  <a:pt x="10740" y="0"/>
                </a:lnTo>
                <a:close/>
                <a:moveTo>
                  <a:pt x="4063" y="0"/>
                </a:moveTo>
                <a:lnTo>
                  <a:pt x="4223" y="0"/>
                </a:lnTo>
                <a:lnTo>
                  <a:pt x="4827" y="253"/>
                </a:lnTo>
                <a:lnTo>
                  <a:pt x="5390" y="1012"/>
                </a:lnTo>
                <a:lnTo>
                  <a:pt x="5832" y="2194"/>
                </a:lnTo>
                <a:lnTo>
                  <a:pt x="5953" y="3628"/>
                </a:lnTo>
                <a:lnTo>
                  <a:pt x="5953" y="3966"/>
                </a:lnTo>
                <a:lnTo>
                  <a:pt x="5913" y="4219"/>
                </a:lnTo>
                <a:lnTo>
                  <a:pt x="5913" y="4978"/>
                </a:lnTo>
                <a:lnTo>
                  <a:pt x="6114" y="4978"/>
                </a:lnTo>
                <a:lnTo>
                  <a:pt x="6154" y="5147"/>
                </a:lnTo>
                <a:lnTo>
                  <a:pt x="6235" y="5231"/>
                </a:lnTo>
                <a:lnTo>
                  <a:pt x="6315" y="5400"/>
                </a:lnTo>
                <a:lnTo>
                  <a:pt x="6315" y="5822"/>
                </a:lnTo>
                <a:lnTo>
                  <a:pt x="6235" y="6412"/>
                </a:lnTo>
                <a:lnTo>
                  <a:pt x="6114" y="7172"/>
                </a:lnTo>
                <a:lnTo>
                  <a:pt x="6034" y="7509"/>
                </a:lnTo>
                <a:lnTo>
                  <a:pt x="5832" y="7509"/>
                </a:lnTo>
                <a:lnTo>
                  <a:pt x="5470" y="9113"/>
                </a:lnTo>
                <a:lnTo>
                  <a:pt x="5068" y="10125"/>
                </a:lnTo>
                <a:lnTo>
                  <a:pt x="4787" y="10463"/>
                </a:lnTo>
                <a:lnTo>
                  <a:pt x="4545" y="10716"/>
                </a:lnTo>
                <a:lnTo>
                  <a:pt x="4344" y="10884"/>
                </a:lnTo>
                <a:lnTo>
                  <a:pt x="4223" y="11053"/>
                </a:lnTo>
                <a:lnTo>
                  <a:pt x="4063" y="11053"/>
                </a:lnTo>
                <a:lnTo>
                  <a:pt x="3942" y="10884"/>
                </a:lnTo>
                <a:lnTo>
                  <a:pt x="3701" y="10716"/>
                </a:lnTo>
                <a:lnTo>
                  <a:pt x="3499" y="10463"/>
                </a:lnTo>
                <a:lnTo>
                  <a:pt x="3218" y="10125"/>
                </a:lnTo>
                <a:lnTo>
                  <a:pt x="2816" y="9113"/>
                </a:lnTo>
                <a:lnTo>
                  <a:pt x="2454" y="7509"/>
                </a:lnTo>
                <a:lnTo>
                  <a:pt x="2253" y="7509"/>
                </a:lnTo>
                <a:lnTo>
                  <a:pt x="2172" y="7172"/>
                </a:lnTo>
                <a:lnTo>
                  <a:pt x="2092" y="6919"/>
                </a:lnTo>
                <a:lnTo>
                  <a:pt x="2051" y="6412"/>
                </a:lnTo>
                <a:lnTo>
                  <a:pt x="1971" y="5822"/>
                </a:lnTo>
                <a:lnTo>
                  <a:pt x="1971" y="5400"/>
                </a:lnTo>
                <a:lnTo>
                  <a:pt x="2172" y="4978"/>
                </a:lnTo>
                <a:lnTo>
                  <a:pt x="2373" y="4978"/>
                </a:lnTo>
                <a:lnTo>
                  <a:pt x="2373" y="4219"/>
                </a:lnTo>
                <a:lnTo>
                  <a:pt x="2293" y="3966"/>
                </a:lnTo>
                <a:lnTo>
                  <a:pt x="2293" y="3628"/>
                </a:lnTo>
                <a:lnTo>
                  <a:pt x="2454" y="2194"/>
                </a:lnTo>
                <a:lnTo>
                  <a:pt x="2856" y="1012"/>
                </a:lnTo>
                <a:lnTo>
                  <a:pt x="3419" y="253"/>
                </a:lnTo>
                <a:lnTo>
                  <a:pt x="4063" y="0"/>
                </a:ln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7145" tIns="17145" rIns="17145" bIns="17145"/>
          <a:lstStyle/>
          <a:p>
            <a:pPr defTabSz="257175">
              <a:defRPr sz="180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Shape 20490"/>
          <p:cNvSpPr/>
          <p:nvPr/>
        </p:nvSpPr>
        <p:spPr>
          <a:xfrm>
            <a:off x="6565020" y="2384495"/>
            <a:ext cx="469854" cy="414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3" y="0"/>
                </a:moveTo>
                <a:cubicBezTo>
                  <a:pt x="381" y="0"/>
                  <a:pt x="0" y="432"/>
                  <a:pt x="0" y="955"/>
                </a:cubicBezTo>
                <a:lnTo>
                  <a:pt x="0" y="20645"/>
                </a:lnTo>
                <a:cubicBezTo>
                  <a:pt x="0" y="21168"/>
                  <a:pt x="381" y="21600"/>
                  <a:pt x="843" y="21600"/>
                </a:cubicBezTo>
                <a:lnTo>
                  <a:pt x="20757" y="21600"/>
                </a:lnTo>
                <a:cubicBezTo>
                  <a:pt x="21219" y="21600"/>
                  <a:pt x="21600" y="21168"/>
                  <a:pt x="21600" y="20645"/>
                </a:cubicBezTo>
                <a:cubicBezTo>
                  <a:pt x="21600" y="20122"/>
                  <a:pt x="21219" y="19708"/>
                  <a:pt x="20757" y="19708"/>
                </a:cubicBezTo>
                <a:lnTo>
                  <a:pt x="18454" y="19708"/>
                </a:lnTo>
                <a:lnTo>
                  <a:pt x="18454" y="10314"/>
                </a:lnTo>
                <a:cubicBezTo>
                  <a:pt x="18049" y="10208"/>
                  <a:pt x="17709" y="9936"/>
                  <a:pt x="17476" y="9564"/>
                </a:cubicBezTo>
                <a:lnTo>
                  <a:pt x="16783" y="10280"/>
                </a:lnTo>
                <a:lnTo>
                  <a:pt x="16783" y="19708"/>
                </a:lnTo>
                <a:lnTo>
                  <a:pt x="13999" y="19708"/>
                </a:lnTo>
                <a:lnTo>
                  <a:pt x="13999" y="12974"/>
                </a:lnTo>
                <a:cubicBezTo>
                  <a:pt x="13825" y="13042"/>
                  <a:pt x="13645" y="13076"/>
                  <a:pt x="13457" y="13076"/>
                </a:cubicBezTo>
                <a:cubicBezTo>
                  <a:pt x="13220" y="13076"/>
                  <a:pt x="12981" y="13032"/>
                  <a:pt x="12764" y="12922"/>
                </a:cubicBezTo>
                <a:lnTo>
                  <a:pt x="12328" y="12684"/>
                </a:lnTo>
                <a:lnTo>
                  <a:pt x="12328" y="19708"/>
                </a:lnTo>
                <a:lnTo>
                  <a:pt x="9528" y="19708"/>
                </a:lnTo>
                <a:lnTo>
                  <a:pt x="9528" y="11286"/>
                </a:lnTo>
                <a:lnTo>
                  <a:pt x="9077" y="11047"/>
                </a:lnTo>
                <a:lnTo>
                  <a:pt x="7857" y="11951"/>
                </a:lnTo>
                <a:lnTo>
                  <a:pt x="7857" y="19708"/>
                </a:lnTo>
                <a:lnTo>
                  <a:pt x="5073" y="19708"/>
                </a:lnTo>
                <a:lnTo>
                  <a:pt x="5073" y="14014"/>
                </a:lnTo>
                <a:lnTo>
                  <a:pt x="4741" y="14252"/>
                </a:lnTo>
                <a:cubicBezTo>
                  <a:pt x="4469" y="14454"/>
                  <a:pt x="4161" y="14559"/>
                  <a:pt x="3838" y="14559"/>
                </a:cubicBezTo>
                <a:cubicBezTo>
                  <a:pt x="3690" y="14559"/>
                  <a:pt x="3541" y="14533"/>
                  <a:pt x="3402" y="14491"/>
                </a:cubicBezTo>
                <a:lnTo>
                  <a:pt x="3402" y="19708"/>
                </a:lnTo>
                <a:lnTo>
                  <a:pt x="1686" y="19708"/>
                </a:lnTo>
                <a:lnTo>
                  <a:pt x="1686" y="955"/>
                </a:lnTo>
                <a:cubicBezTo>
                  <a:pt x="1686" y="432"/>
                  <a:pt x="1304" y="0"/>
                  <a:pt x="843" y="0"/>
                </a:cubicBezTo>
                <a:close/>
                <a:moveTo>
                  <a:pt x="16181" y="4364"/>
                </a:moveTo>
                <a:cubicBezTo>
                  <a:pt x="15720" y="4364"/>
                  <a:pt x="15353" y="4796"/>
                  <a:pt x="15353" y="5319"/>
                </a:cubicBezTo>
                <a:cubicBezTo>
                  <a:pt x="15353" y="5843"/>
                  <a:pt x="15720" y="6257"/>
                  <a:pt x="16181" y="6257"/>
                </a:cubicBezTo>
                <a:lnTo>
                  <a:pt x="16573" y="6257"/>
                </a:lnTo>
                <a:lnTo>
                  <a:pt x="13186" y="9786"/>
                </a:lnTo>
                <a:lnTo>
                  <a:pt x="9182" y="7757"/>
                </a:lnTo>
                <a:cubicBezTo>
                  <a:pt x="9073" y="7701"/>
                  <a:pt x="8951" y="7672"/>
                  <a:pt x="8836" y="7672"/>
                </a:cubicBezTo>
                <a:cubicBezTo>
                  <a:pt x="8676" y="7672"/>
                  <a:pt x="8522" y="7724"/>
                  <a:pt x="8384" y="7825"/>
                </a:cubicBezTo>
                <a:lnTo>
                  <a:pt x="3281" y="11593"/>
                </a:lnTo>
                <a:cubicBezTo>
                  <a:pt x="2894" y="11878"/>
                  <a:pt x="2773" y="12468"/>
                  <a:pt x="3026" y="12905"/>
                </a:cubicBezTo>
                <a:cubicBezTo>
                  <a:pt x="3185" y="13184"/>
                  <a:pt x="3459" y="13332"/>
                  <a:pt x="3733" y="13332"/>
                </a:cubicBezTo>
                <a:cubicBezTo>
                  <a:pt x="3888" y="13332"/>
                  <a:pt x="4043" y="13282"/>
                  <a:pt x="4185" y="13178"/>
                </a:cubicBezTo>
                <a:lnTo>
                  <a:pt x="8911" y="9700"/>
                </a:lnTo>
                <a:lnTo>
                  <a:pt x="13005" y="11780"/>
                </a:lnTo>
                <a:cubicBezTo>
                  <a:pt x="13115" y="11836"/>
                  <a:pt x="13236" y="11866"/>
                  <a:pt x="13351" y="11866"/>
                </a:cubicBezTo>
                <a:cubicBezTo>
                  <a:pt x="13558" y="11866"/>
                  <a:pt x="13765" y="11774"/>
                  <a:pt x="13923" y="11610"/>
                </a:cubicBezTo>
                <a:lnTo>
                  <a:pt x="17897" y="7450"/>
                </a:lnTo>
                <a:lnTo>
                  <a:pt x="17897" y="8200"/>
                </a:lnTo>
                <a:cubicBezTo>
                  <a:pt x="17897" y="8723"/>
                  <a:pt x="18264" y="9138"/>
                  <a:pt x="18725" y="9138"/>
                </a:cubicBezTo>
                <a:cubicBezTo>
                  <a:pt x="19187" y="9138"/>
                  <a:pt x="19568" y="8723"/>
                  <a:pt x="19568" y="8200"/>
                </a:cubicBezTo>
                <a:lnTo>
                  <a:pt x="19568" y="5319"/>
                </a:lnTo>
                <a:cubicBezTo>
                  <a:pt x="19568" y="4796"/>
                  <a:pt x="19187" y="4364"/>
                  <a:pt x="18725" y="4364"/>
                </a:cubicBezTo>
                <a:lnTo>
                  <a:pt x="16181" y="4364"/>
                </a:ln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4288" tIns="14288" rIns="14288" bIns="14288" anchor="ctr"/>
          <a:lstStyle/>
          <a:p>
            <a:pPr defTabSz="12890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Shape 20491"/>
          <p:cNvSpPr/>
          <p:nvPr/>
        </p:nvSpPr>
        <p:spPr>
          <a:xfrm>
            <a:off x="3840885" y="2363182"/>
            <a:ext cx="424455" cy="456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93" y="0"/>
                </a:moveTo>
                <a:cubicBezTo>
                  <a:pt x="10445" y="0"/>
                  <a:pt x="10248" y="183"/>
                  <a:pt x="10248" y="414"/>
                </a:cubicBezTo>
                <a:lnTo>
                  <a:pt x="10248" y="1672"/>
                </a:lnTo>
                <a:cubicBezTo>
                  <a:pt x="10248" y="1904"/>
                  <a:pt x="10445" y="2086"/>
                  <a:pt x="10693" y="2086"/>
                </a:cubicBezTo>
                <a:cubicBezTo>
                  <a:pt x="10941" y="2086"/>
                  <a:pt x="11156" y="1904"/>
                  <a:pt x="11156" y="1672"/>
                </a:cubicBezTo>
                <a:lnTo>
                  <a:pt x="11156" y="414"/>
                </a:lnTo>
                <a:cubicBezTo>
                  <a:pt x="11156" y="183"/>
                  <a:pt x="10941" y="0"/>
                  <a:pt x="10693" y="0"/>
                </a:cubicBezTo>
                <a:close/>
                <a:moveTo>
                  <a:pt x="5356" y="1109"/>
                </a:moveTo>
                <a:cubicBezTo>
                  <a:pt x="5140" y="1224"/>
                  <a:pt x="5055" y="1489"/>
                  <a:pt x="5178" y="1688"/>
                </a:cubicBezTo>
                <a:cubicBezTo>
                  <a:pt x="5178" y="1688"/>
                  <a:pt x="5854" y="2781"/>
                  <a:pt x="5854" y="2781"/>
                </a:cubicBezTo>
                <a:cubicBezTo>
                  <a:pt x="5939" y="2914"/>
                  <a:pt x="6090" y="2979"/>
                  <a:pt x="6245" y="2979"/>
                </a:cubicBezTo>
                <a:cubicBezTo>
                  <a:pt x="6321" y="2979"/>
                  <a:pt x="6406" y="2968"/>
                  <a:pt x="6476" y="2930"/>
                </a:cubicBezTo>
                <a:cubicBezTo>
                  <a:pt x="6693" y="2814"/>
                  <a:pt x="6761" y="2552"/>
                  <a:pt x="6637" y="2350"/>
                </a:cubicBezTo>
                <a:lnTo>
                  <a:pt x="5960" y="1274"/>
                </a:lnTo>
                <a:cubicBezTo>
                  <a:pt x="5837" y="1073"/>
                  <a:pt x="5571" y="993"/>
                  <a:pt x="5356" y="1109"/>
                </a:cubicBezTo>
                <a:close/>
                <a:moveTo>
                  <a:pt x="16156" y="1109"/>
                </a:moveTo>
                <a:cubicBezTo>
                  <a:pt x="15941" y="993"/>
                  <a:pt x="15656" y="1073"/>
                  <a:pt x="15533" y="1274"/>
                </a:cubicBezTo>
                <a:lnTo>
                  <a:pt x="14857" y="2350"/>
                </a:lnTo>
                <a:cubicBezTo>
                  <a:pt x="14733" y="2549"/>
                  <a:pt x="14819" y="2813"/>
                  <a:pt x="15035" y="2930"/>
                </a:cubicBezTo>
                <a:cubicBezTo>
                  <a:pt x="15104" y="2967"/>
                  <a:pt x="15173" y="2979"/>
                  <a:pt x="15248" y="2979"/>
                </a:cubicBezTo>
                <a:cubicBezTo>
                  <a:pt x="15403" y="2979"/>
                  <a:pt x="15555" y="2914"/>
                  <a:pt x="15640" y="2781"/>
                </a:cubicBezTo>
                <a:lnTo>
                  <a:pt x="16316" y="1688"/>
                </a:lnTo>
                <a:cubicBezTo>
                  <a:pt x="16441" y="1489"/>
                  <a:pt x="16371" y="1224"/>
                  <a:pt x="16156" y="1109"/>
                </a:cubicBezTo>
                <a:close/>
                <a:moveTo>
                  <a:pt x="11102" y="3178"/>
                </a:moveTo>
                <a:cubicBezTo>
                  <a:pt x="7179" y="3178"/>
                  <a:pt x="3986" y="6054"/>
                  <a:pt x="3986" y="9583"/>
                </a:cubicBezTo>
                <a:cubicBezTo>
                  <a:pt x="3986" y="11875"/>
                  <a:pt x="4993" y="13230"/>
                  <a:pt x="5729" y="14234"/>
                </a:cubicBezTo>
                <a:cubicBezTo>
                  <a:pt x="6182" y="14852"/>
                  <a:pt x="6423" y="15220"/>
                  <a:pt x="6423" y="15592"/>
                </a:cubicBezTo>
                <a:cubicBezTo>
                  <a:pt x="6423" y="16421"/>
                  <a:pt x="6907" y="17204"/>
                  <a:pt x="7757" y="17793"/>
                </a:cubicBezTo>
                <a:cubicBezTo>
                  <a:pt x="7779" y="18285"/>
                  <a:pt x="7864" y="19481"/>
                  <a:pt x="7864" y="19481"/>
                </a:cubicBezTo>
                <a:cubicBezTo>
                  <a:pt x="7879" y="19824"/>
                  <a:pt x="8057" y="20529"/>
                  <a:pt x="9323" y="20921"/>
                </a:cubicBezTo>
                <a:cubicBezTo>
                  <a:pt x="9471" y="21125"/>
                  <a:pt x="9672" y="21302"/>
                  <a:pt x="9910" y="21451"/>
                </a:cubicBezTo>
                <a:cubicBezTo>
                  <a:pt x="10059" y="21544"/>
                  <a:pt x="10228" y="21600"/>
                  <a:pt x="10409" y="21600"/>
                </a:cubicBezTo>
                <a:lnTo>
                  <a:pt x="11796" y="21600"/>
                </a:lnTo>
                <a:cubicBezTo>
                  <a:pt x="11976" y="21600"/>
                  <a:pt x="12147" y="21544"/>
                  <a:pt x="12295" y="21451"/>
                </a:cubicBezTo>
                <a:cubicBezTo>
                  <a:pt x="12533" y="21302"/>
                  <a:pt x="12732" y="21125"/>
                  <a:pt x="12882" y="20921"/>
                </a:cubicBezTo>
                <a:cubicBezTo>
                  <a:pt x="14157" y="20528"/>
                  <a:pt x="14331" y="19811"/>
                  <a:pt x="14341" y="19481"/>
                </a:cubicBezTo>
                <a:cubicBezTo>
                  <a:pt x="14341" y="19481"/>
                  <a:pt x="14425" y="18285"/>
                  <a:pt x="14447" y="17793"/>
                </a:cubicBezTo>
                <a:cubicBezTo>
                  <a:pt x="15298" y="17207"/>
                  <a:pt x="15782" y="16421"/>
                  <a:pt x="15782" y="15592"/>
                </a:cubicBezTo>
                <a:cubicBezTo>
                  <a:pt x="15782" y="15223"/>
                  <a:pt x="16037" y="14858"/>
                  <a:pt x="16494" y="14234"/>
                </a:cubicBezTo>
                <a:cubicBezTo>
                  <a:pt x="17223" y="13239"/>
                  <a:pt x="18219" y="11876"/>
                  <a:pt x="18219" y="9583"/>
                </a:cubicBezTo>
                <a:cubicBezTo>
                  <a:pt x="18219" y="6054"/>
                  <a:pt x="15026" y="3178"/>
                  <a:pt x="11102" y="3178"/>
                </a:cubicBezTo>
                <a:close/>
                <a:moveTo>
                  <a:pt x="2384" y="4817"/>
                </a:moveTo>
                <a:cubicBezTo>
                  <a:pt x="2170" y="4700"/>
                  <a:pt x="1886" y="4781"/>
                  <a:pt x="1761" y="4982"/>
                </a:cubicBezTo>
                <a:cubicBezTo>
                  <a:pt x="1639" y="5180"/>
                  <a:pt x="1725" y="5427"/>
                  <a:pt x="1939" y="5545"/>
                </a:cubicBezTo>
                <a:lnTo>
                  <a:pt x="3096" y="6174"/>
                </a:lnTo>
                <a:cubicBezTo>
                  <a:pt x="3166" y="6212"/>
                  <a:pt x="3252" y="6223"/>
                  <a:pt x="3327" y="6223"/>
                </a:cubicBezTo>
                <a:cubicBezTo>
                  <a:pt x="3483" y="6223"/>
                  <a:pt x="3633" y="6160"/>
                  <a:pt x="3719" y="6025"/>
                </a:cubicBezTo>
                <a:cubicBezTo>
                  <a:pt x="3841" y="5826"/>
                  <a:pt x="3775" y="5563"/>
                  <a:pt x="3558" y="5446"/>
                </a:cubicBezTo>
                <a:lnTo>
                  <a:pt x="2384" y="4817"/>
                </a:lnTo>
                <a:close/>
                <a:moveTo>
                  <a:pt x="19607" y="4817"/>
                </a:moveTo>
                <a:lnTo>
                  <a:pt x="18451" y="5446"/>
                </a:lnTo>
                <a:cubicBezTo>
                  <a:pt x="18238" y="5563"/>
                  <a:pt x="18150" y="5826"/>
                  <a:pt x="18273" y="6025"/>
                </a:cubicBezTo>
                <a:cubicBezTo>
                  <a:pt x="18359" y="6158"/>
                  <a:pt x="18508" y="6223"/>
                  <a:pt x="18664" y="6223"/>
                </a:cubicBezTo>
                <a:cubicBezTo>
                  <a:pt x="18739" y="6223"/>
                  <a:pt x="18825" y="6212"/>
                  <a:pt x="18896" y="6174"/>
                </a:cubicBezTo>
                <a:lnTo>
                  <a:pt x="20070" y="5545"/>
                </a:lnTo>
                <a:cubicBezTo>
                  <a:pt x="20286" y="5429"/>
                  <a:pt x="20355" y="5181"/>
                  <a:pt x="20230" y="4982"/>
                </a:cubicBezTo>
                <a:cubicBezTo>
                  <a:pt x="20107" y="4782"/>
                  <a:pt x="19824" y="4700"/>
                  <a:pt x="19607" y="4817"/>
                </a:cubicBezTo>
                <a:close/>
                <a:moveTo>
                  <a:pt x="11102" y="4850"/>
                </a:moveTo>
                <a:cubicBezTo>
                  <a:pt x="14037" y="4850"/>
                  <a:pt x="16422" y="6977"/>
                  <a:pt x="16422" y="9583"/>
                </a:cubicBezTo>
                <a:cubicBezTo>
                  <a:pt x="16422" y="11359"/>
                  <a:pt x="15670" y="12378"/>
                  <a:pt x="14999" y="13291"/>
                </a:cubicBezTo>
                <a:cubicBezTo>
                  <a:pt x="14475" y="14008"/>
                  <a:pt x="13985" y="14687"/>
                  <a:pt x="13985" y="15592"/>
                </a:cubicBezTo>
                <a:cubicBezTo>
                  <a:pt x="13985" y="15989"/>
                  <a:pt x="13596" y="16317"/>
                  <a:pt x="13309" y="16502"/>
                </a:cubicBezTo>
                <a:lnTo>
                  <a:pt x="8896" y="16502"/>
                </a:lnTo>
                <a:cubicBezTo>
                  <a:pt x="8610" y="16317"/>
                  <a:pt x="8238" y="15989"/>
                  <a:pt x="8238" y="15592"/>
                </a:cubicBezTo>
                <a:cubicBezTo>
                  <a:pt x="8238" y="14687"/>
                  <a:pt x="7738" y="14016"/>
                  <a:pt x="7206" y="13291"/>
                </a:cubicBezTo>
                <a:cubicBezTo>
                  <a:pt x="6541" y="12384"/>
                  <a:pt x="5783" y="11357"/>
                  <a:pt x="5783" y="9583"/>
                </a:cubicBezTo>
                <a:cubicBezTo>
                  <a:pt x="5783" y="6979"/>
                  <a:pt x="8171" y="4852"/>
                  <a:pt x="11102" y="4850"/>
                </a:cubicBezTo>
                <a:close/>
                <a:moveTo>
                  <a:pt x="10764" y="6356"/>
                </a:moveTo>
                <a:cubicBezTo>
                  <a:pt x="10078" y="6356"/>
                  <a:pt x="9679" y="6681"/>
                  <a:pt x="9679" y="7332"/>
                </a:cubicBezTo>
                <a:lnTo>
                  <a:pt x="9679" y="8822"/>
                </a:lnTo>
                <a:cubicBezTo>
                  <a:pt x="9679" y="9011"/>
                  <a:pt x="9704" y="9214"/>
                  <a:pt x="9732" y="9418"/>
                </a:cubicBezTo>
                <a:cubicBezTo>
                  <a:pt x="9732" y="9418"/>
                  <a:pt x="10159" y="12397"/>
                  <a:pt x="10159" y="12397"/>
                </a:cubicBezTo>
                <a:cubicBezTo>
                  <a:pt x="10212" y="12768"/>
                  <a:pt x="10407" y="12877"/>
                  <a:pt x="10764" y="12877"/>
                </a:cubicBezTo>
                <a:cubicBezTo>
                  <a:pt x="11119" y="12877"/>
                  <a:pt x="11316" y="12768"/>
                  <a:pt x="11369" y="12397"/>
                </a:cubicBezTo>
                <a:lnTo>
                  <a:pt x="11796" y="9418"/>
                </a:lnTo>
                <a:cubicBezTo>
                  <a:pt x="11824" y="9214"/>
                  <a:pt x="11850" y="9011"/>
                  <a:pt x="11850" y="8822"/>
                </a:cubicBezTo>
                <a:lnTo>
                  <a:pt x="11850" y="7332"/>
                </a:lnTo>
                <a:cubicBezTo>
                  <a:pt x="11850" y="6681"/>
                  <a:pt x="11450" y="6356"/>
                  <a:pt x="10764" y="6356"/>
                </a:cubicBezTo>
                <a:close/>
                <a:moveTo>
                  <a:pt x="445" y="9534"/>
                </a:moveTo>
                <a:cubicBezTo>
                  <a:pt x="197" y="9534"/>
                  <a:pt x="0" y="9716"/>
                  <a:pt x="0" y="9948"/>
                </a:cubicBezTo>
                <a:cubicBezTo>
                  <a:pt x="0" y="10178"/>
                  <a:pt x="197" y="10378"/>
                  <a:pt x="445" y="10378"/>
                </a:cubicBezTo>
                <a:lnTo>
                  <a:pt x="1797" y="10378"/>
                </a:lnTo>
                <a:cubicBezTo>
                  <a:pt x="2048" y="10378"/>
                  <a:pt x="2242" y="10178"/>
                  <a:pt x="2242" y="9948"/>
                </a:cubicBezTo>
                <a:cubicBezTo>
                  <a:pt x="2242" y="9716"/>
                  <a:pt x="2048" y="9534"/>
                  <a:pt x="1797" y="9534"/>
                </a:cubicBezTo>
                <a:lnTo>
                  <a:pt x="445" y="9534"/>
                </a:lnTo>
                <a:close/>
                <a:moveTo>
                  <a:pt x="19803" y="9534"/>
                </a:moveTo>
                <a:cubicBezTo>
                  <a:pt x="19554" y="9534"/>
                  <a:pt x="19358" y="9716"/>
                  <a:pt x="19358" y="9948"/>
                </a:cubicBezTo>
                <a:cubicBezTo>
                  <a:pt x="19358" y="10178"/>
                  <a:pt x="19554" y="10378"/>
                  <a:pt x="19803" y="10378"/>
                </a:cubicBezTo>
                <a:lnTo>
                  <a:pt x="21155" y="10378"/>
                </a:lnTo>
                <a:cubicBezTo>
                  <a:pt x="21403" y="10378"/>
                  <a:pt x="21600" y="10178"/>
                  <a:pt x="21600" y="9948"/>
                </a:cubicBezTo>
                <a:cubicBezTo>
                  <a:pt x="21600" y="9716"/>
                  <a:pt x="21403" y="9534"/>
                  <a:pt x="21155" y="9534"/>
                </a:cubicBezTo>
                <a:lnTo>
                  <a:pt x="19803" y="9534"/>
                </a:lnTo>
                <a:close/>
                <a:moveTo>
                  <a:pt x="3096" y="13291"/>
                </a:moveTo>
                <a:lnTo>
                  <a:pt x="1939" y="13920"/>
                </a:lnTo>
                <a:cubicBezTo>
                  <a:pt x="1723" y="14036"/>
                  <a:pt x="1639" y="14301"/>
                  <a:pt x="1761" y="14499"/>
                </a:cubicBezTo>
                <a:cubicBezTo>
                  <a:pt x="1845" y="14636"/>
                  <a:pt x="1999" y="14714"/>
                  <a:pt x="2153" y="14714"/>
                </a:cubicBezTo>
                <a:cubicBezTo>
                  <a:pt x="2231" y="14714"/>
                  <a:pt x="2313" y="14687"/>
                  <a:pt x="2384" y="14648"/>
                </a:cubicBezTo>
                <a:lnTo>
                  <a:pt x="3558" y="14019"/>
                </a:lnTo>
                <a:cubicBezTo>
                  <a:pt x="3771" y="13901"/>
                  <a:pt x="3841" y="13655"/>
                  <a:pt x="3719" y="13457"/>
                </a:cubicBezTo>
                <a:cubicBezTo>
                  <a:pt x="3595" y="13254"/>
                  <a:pt x="3312" y="13175"/>
                  <a:pt x="3096" y="13291"/>
                </a:cubicBezTo>
                <a:close/>
                <a:moveTo>
                  <a:pt x="18896" y="13291"/>
                </a:moveTo>
                <a:cubicBezTo>
                  <a:pt x="18682" y="13175"/>
                  <a:pt x="18400" y="13254"/>
                  <a:pt x="18273" y="13457"/>
                </a:cubicBezTo>
                <a:cubicBezTo>
                  <a:pt x="18150" y="13654"/>
                  <a:pt x="18238" y="13902"/>
                  <a:pt x="18451" y="14019"/>
                </a:cubicBezTo>
                <a:lnTo>
                  <a:pt x="19607" y="14648"/>
                </a:lnTo>
                <a:cubicBezTo>
                  <a:pt x="19678" y="14687"/>
                  <a:pt x="19763" y="14714"/>
                  <a:pt x="19839" y="14714"/>
                </a:cubicBezTo>
                <a:cubicBezTo>
                  <a:pt x="19994" y="14714"/>
                  <a:pt x="20145" y="14633"/>
                  <a:pt x="20230" y="14499"/>
                </a:cubicBezTo>
                <a:cubicBezTo>
                  <a:pt x="20355" y="14299"/>
                  <a:pt x="20286" y="14036"/>
                  <a:pt x="20070" y="13920"/>
                </a:cubicBezTo>
                <a:lnTo>
                  <a:pt x="18896" y="13291"/>
                </a:lnTo>
                <a:close/>
                <a:moveTo>
                  <a:pt x="10800" y="13771"/>
                </a:moveTo>
                <a:cubicBezTo>
                  <a:pt x="10183" y="13771"/>
                  <a:pt x="9679" y="14240"/>
                  <a:pt x="9679" y="14814"/>
                </a:cubicBezTo>
                <a:cubicBezTo>
                  <a:pt x="9679" y="15388"/>
                  <a:pt x="10183" y="15857"/>
                  <a:pt x="10800" y="15857"/>
                </a:cubicBezTo>
                <a:cubicBezTo>
                  <a:pt x="11417" y="15857"/>
                  <a:pt x="11921" y="15388"/>
                  <a:pt x="11921" y="14814"/>
                </a:cubicBezTo>
                <a:cubicBezTo>
                  <a:pt x="11921" y="14240"/>
                  <a:pt x="11417" y="13771"/>
                  <a:pt x="10800" y="1377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4288" tIns="14288" rIns="14288" bIns="14288" anchor="ctr"/>
          <a:lstStyle/>
          <a:p>
            <a:pPr defTabSz="12890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645932" y="3740198"/>
            <a:ext cx="125425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2380570" y="3726401"/>
            <a:ext cx="125425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3543275" y="870621"/>
            <a:ext cx="125425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4737397" y="3900144"/>
            <a:ext cx="125425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6047265" y="1076001"/>
            <a:ext cx="125425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6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24" dur="6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6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6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36" dur="6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6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indefinite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48" dur="6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indefinite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0" dur="6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 advAuto="0"/>
      <p:bldP spid="7" grpId="0" bldLvl="0" animBg="1" advAuto="0"/>
      <p:bldP spid="8" grpId="0" bldLvl="0" animBg="1" advAuto="0"/>
      <p:bldP spid="9" grpId="0" bldLvl="0" animBg="1" advAuto="0"/>
      <p:bldP spid="10" grpId="0" bldLvl="0" animBg="1" advAuto="0"/>
      <p:bldP spid="11" grpId="0" bldLvl="0" animBg="1" advAuto="0"/>
      <p:bldP spid="12" grpId="0" bldLvl="0" animBg="1" advAuto="0"/>
      <p:bldP spid="13" grpId="0" bldLvl="0" animBg="1" advAuto="0"/>
      <p:bldP spid="14" grpId="0" bldLvl="0" animBg="1" advAuto="0"/>
      <p:bldP spid="15" grpId="0" bldLvl="0" animBg="1" advAuto="0"/>
      <p:bldP spid="22" grpId="0" bldLvl="0" animBg="1" advAuto="0"/>
      <p:bldP spid="23" grpId="0" bldLvl="0" animBg="1" advAuto="0"/>
      <p:bldP spid="24" grpId="0" bldLvl="0" animBg="1" advAuto="0"/>
      <p:bldP spid="25" grpId="0" bldLvl="0" animBg="1" advAuto="0"/>
      <p:bldP spid="27" grpId="0"/>
      <p:bldP spid="29" grpId="0"/>
      <p:bldP spid="31" grpId="0"/>
      <p:bldP spid="33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03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34232" y="945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不足之处</a:t>
            </a:r>
            <a:endParaRPr kumimoji="1" lang="zh-CN" altLang="en-US" sz="10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71675" y="3153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Deficiency in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566557" y="973560"/>
            <a:ext cx="5760218" cy="3450124"/>
            <a:chOff x="43899" y="195434"/>
            <a:chExt cx="10285957" cy="6160847"/>
          </a:xfrm>
        </p:grpSpPr>
        <p:sp>
          <p:nvSpPr>
            <p:cNvPr id="7" name="自由: 形状 16"/>
            <p:cNvSpPr/>
            <p:nvPr/>
          </p:nvSpPr>
          <p:spPr>
            <a:xfrm>
              <a:off x="665875" y="454354"/>
              <a:ext cx="9250680" cy="5901927"/>
            </a:xfrm>
            <a:custGeom>
              <a:avLst/>
              <a:gdLst>
                <a:gd name="connsiteX0" fmla="*/ 0 w 9250680"/>
                <a:gd name="connsiteY0" fmla="*/ 2331720 h 5901927"/>
                <a:gd name="connsiteX1" fmla="*/ 4297680 w 9250680"/>
                <a:gd name="connsiteY1" fmla="*/ 5852160 h 5901927"/>
                <a:gd name="connsiteX2" fmla="*/ 9250680 w 9250680"/>
                <a:gd name="connsiteY2" fmla="*/ 0 h 590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50680" h="5901927">
                  <a:moveTo>
                    <a:pt x="0" y="2331720"/>
                  </a:moveTo>
                  <a:cubicBezTo>
                    <a:pt x="1377950" y="4286250"/>
                    <a:pt x="2755900" y="6240780"/>
                    <a:pt x="4297680" y="5852160"/>
                  </a:cubicBezTo>
                  <a:cubicBezTo>
                    <a:pt x="5839460" y="5463540"/>
                    <a:pt x="7545070" y="2731770"/>
                    <a:pt x="9250680" y="0"/>
                  </a:cubicBezTo>
                </a:path>
              </a:pathLst>
            </a:custGeom>
            <a:noFill/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2488660" y="5053240"/>
              <a:ext cx="1060590" cy="1060590"/>
              <a:chOff x="2488660" y="5053240"/>
              <a:chExt cx="1060590" cy="1060590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2488660" y="5053240"/>
                <a:ext cx="1060590" cy="106059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rgbClr val="7F7F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2" name="Freeform 70"/>
              <p:cNvSpPr/>
              <p:nvPr/>
            </p:nvSpPr>
            <p:spPr bwMode="auto">
              <a:xfrm>
                <a:off x="2779776" y="5386824"/>
                <a:ext cx="417398" cy="454382"/>
              </a:xfrm>
              <a:custGeom>
                <a:avLst/>
                <a:gdLst>
                  <a:gd name="T0" fmla="*/ 76 w 96"/>
                  <a:gd name="T1" fmla="*/ 64 h 104"/>
                  <a:gd name="T2" fmla="*/ 59 w 96"/>
                  <a:gd name="T3" fmla="*/ 73 h 104"/>
                  <a:gd name="T4" fmla="*/ 38 w 96"/>
                  <a:gd name="T5" fmla="*/ 61 h 104"/>
                  <a:gd name="T6" fmla="*/ 40 w 96"/>
                  <a:gd name="T7" fmla="*/ 52 h 104"/>
                  <a:gd name="T8" fmla="*/ 39 w 96"/>
                  <a:gd name="T9" fmla="*/ 46 h 104"/>
                  <a:gd name="T10" fmla="*/ 61 w 96"/>
                  <a:gd name="T11" fmla="*/ 34 h 104"/>
                  <a:gd name="T12" fmla="*/ 76 w 96"/>
                  <a:gd name="T13" fmla="*/ 40 h 104"/>
                  <a:gd name="T14" fmla="*/ 96 w 96"/>
                  <a:gd name="T15" fmla="*/ 20 h 104"/>
                  <a:gd name="T16" fmla="*/ 76 w 96"/>
                  <a:gd name="T17" fmla="*/ 0 h 104"/>
                  <a:gd name="T18" fmla="*/ 56 w 96"/>
                  <a:gd name="T19" fmla="*/ 20 h 104"/>
                  <a:gd name="T20" fmla="*/ 57 w 96"/>
                  <a:gd name="T21" fmla="*/ 26 h 104"/>
                  <a:gd name="T22" fmla="*/ 35 w 96"/>
                  <a:gd name="T23" fmla="*/ 38 h 104"/>
                  <a:gd name="T24" fmla="*/ 20 w 96"/>
                  <a:gd name="T25" fmla="*/ 32 h 104"/>
                  <a:gd name="T26" fmla="*/ 0 w 96"/>
                  <a:gd name="T27" fmla="*/ 52 h 104"/>
                  <a:gd name="T28" fmla="*/ 20 w 96"/>
                  <a:gd name="T29" fmla="*/ 72 h 104"/>
                  <a:gd name="T30" fmla="*/ 32 w 96"/>
                  <a:gd name="T31" fmla="*/ 68 h 104"/>
                  <a:gd name="T32" fmla="*/ 56 w 96"/>
                  <a:gd name="T33" fmla="*/ 82 h 104"/>
                  <a:gd name="T34" fmla="*/ 56 w 96"/>
                  <a:gd name="T35" fmla="*/ 84 h 104"/>
                  <a:gd name="T36" fmla="*/ 76 w 96"/>
                  <a:gd name="T37" fmla="*/ 104 h 104"/>
                  <a:gd name="T38" fmla="*/ 96 w 96"/>
                  <a:gd name="T39" fmla="*/ 84 h 104"/>
                  <a:gd name="T40" fmla="*/ 76 w 96"/>
                  <a:gd name="T41" fmla="*/ 6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6" h="104">
                    <a:moveTo>
                      <a:pt x="76" y="64"/>
                    </a:moveTo>
                    <a:cubicBezTo>
                      <a:pt x="69" y="64"/>
                      <a:pt x="63" y="68"/>
                      <a:pt x="59" y="73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58"/>
                      <a:pt x="40" y="55"/>
                      <a:pt x="40" y="52"/>
                    </a:cubicBezTo>
                    <a:cubicBezTo>
                      <a:pt x="40" y="50"/>
                      <a:pt x="40" y="48"/>
                      <a:pt x="39" y="46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5" y="37"/>
                      <a:pt x="70" y="40"/>
                      <a:pt x="76" y="40"/>
                    </a:cubicBezTo>
                    <a:cubicBezTo>
                      <a:pt x="87" y="40"/>
                      <a:pt x="96" y="31"/>
                      <a:pt x="96" y="20"/>
                    </a:cubicBezTo>
                    <a:cubicBezTo>
                      <a:pt x="96" y="9"/>
                      <a:pt x="87" y="0"/>
                      <a:pt x="76" y="0"/>
                    </a:cubicBezTo>
                    <a:cubicBezTo>
                      <a:pt x="65" y="0"/>
                      <a:pt x="56" y="9"/>
                      <a:pt x="56" y="20"/>
                    </a:cubicBezTo>
                    <a:cubicBezTo>
                      <a:pt x="56" y="22"/>
                      <a:pt x="56" y="24"/>
                      <a:pt x="57" y="26"/>
                    </a:cubicBezTo>
                    <a:cubicBezTo>
                      <a:pt x="35" y="38"/>
                      <a:pt x="35" y="38"/>
                      <a:pt x="35" y="38"/>
                    </a:cubicBezTo>
                    <a:cubicBezTo>
                      <a:pt x="31" y="35"/>
                      <a:pt x="26" y="32"/>
                      <a:pt x="20" y="32"/>
                    </a:cubicBezTo>
                    <a:cubicBezTo>
                      <a:pt x="9" y="32"/>
                      <a:pt x="0" y="41"/>
                      <a:pt x="0" y="52"/>
                    </a:cubicBezTo>
                    <a:cubicBezTo>
                      <a:pt x="0" y="63"/>
                      <a:pt x="9" y="72"/>
                      <a:pt x="20" y="72"/>
                    </a:cubicBezTo>
                    <a:cubicBezTo>
                      <a:pt x="25" y="72"/>
                      <a:pt x="29" y="70"/>
                      <a:pt x="32" y="68"/>
                    </a:cubicBezTo>
                    <a:cubicBezTo>
                      <a:pt x="56" y="82"/>
                      <a:pt x="56" y="82"/>
                      <a:pt x="56" y="82"/>
                    </a:cubicBezTo>
                    <a:cubicBezTo>
                      <a:pt x="56" y="83"/>
                      <a:pt x="56" y="83"/>
                      <a:pt x="56" y="84"/>
                    </a:cubicBezTo>
                    <a:cubicBezTo>
                      <a:pt x="56" y="95"/>
                      <a:pt x="65" y="104"/>
                      <a:pt x="76" y="104"/>
                    </a:cubicBezTo>
                    <a:cubicBezTo>
                      <a:pt x="87" y="104"/>
                      <a:pt x="96" y="95"/>
                      <a:pt x="96" y="84"/>
                    </a:cubicBezTo>
                    <a:cubicBezTo>
                      <a:pt x="96" y="73"/>
                      <a:pt x="87" y="64"/>
                      <a:pt x="76" y="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7F7F7F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43899" y="1987400"/>
              <a:ext cx="1060590" cy="1060590"/>
              <a:chOff x="43899" y="1987400"/>
              <a:chExt cx="1060590" cy="1060590"/>
            </a:xfrm>
          </p:grpSpPr>
          <p:sp>
            <p:nvSpPr>
              <p:cNvPr id="19" name="椭圆 18"/>
              <p:cNvSpPr/>
              <p:nvPr/>
            </p:nvSpPr>
            <p:spPr>
              <a:xfrm>
                <a:off x="43899" y="1987400"/>
                <a:ext cx="1060590" cy="106059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rgbClr val="7F7F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0" name="Freeform 73"/>
              <p:cNvSpPr>
                <a:spLocks noEditPoints="1"/>
              </p:cNvSpPr>
              <p:nvPr/>
            </p:nvSpPr>
            <p:spPr bwMode="auto">
              <a:xfrm>
                <a:off x="352347" y="2284880"/>
                <a:ext cx="443886" cy="441792"/>
              </a:xfrm>
              <a:custGeom>
                <a:avLst/>
                <a:gdLst>
                  <a:gd name="T0" fmla="*/ 77 w 128"/>
                  <a:gd name="T1" fmla="*/ 51 h 128"/>
                  <a:gd name="T2" fmla="*/ 71 w 128"/>
                  <a:gd name="T3" fmla="*/ 51 h 128"/>
                  <a:gd name="T4" fmla="*/ 51 w 128"/>
                  <a:gd name="T5" fmla="*/ 71 h 128"/>
                  <a:gd name="T6" fmla="*/ 51 w 128"/>
                  <a:gd name="T7" fmla="*/ 77 h 128"/>
                  <a:gd name="T8" fmla="*/ 57 w 128"/>
                  <a:gd name="T9" fmla="*/ 77 h 128"/>
                  <a:gd name="T10" fmla="*/ 77 w 128"/>
                  <a:gd name="T11" fmla="*/ 57 h 128"/>
                  <a:gd name="T12" fmla="*/ 77 w 128"/>
                  <a:gd name="T13" fmla="*/ 51 h 128"/>
                  <a:gd name="T14" fmla="*/ 30 w 128"/>
                  <a:gd name="T15" fmla="*/ 114 h 128"/>
                  <a:gd name="T16" fmla="*/ 18 w 128"/>
                  <a:gd name="T17" fmla="*/ 110 h 128"/>
                  <a:gd name="T18" fmla="*/ 14 w 128"/>
                  <a:gd name="T19" fmla="*/ 98 h 128"/>
                  <a:gd name="T20" fmla="*/ 51 w 128"/>
                  <a:gd name="T21" fmla="*/ 60 h 128"/>
                  <a:gd name="T22" fmla="*/ 34 w 128"/>
                  <a:gd name="T23" fmla="*/ 62 h 128"/>
                  <a:gd name="T24" fmla="*/ 6 w 128"/>
                  <a:gd name="T25" fmla="*/ 90 h 128"/>
                  <a:gd name="T26" fmla="*/ 7 w 128"/>
                  <a:gd name="T27" fmla="*/ 115 h 128"/>
                  <a:gd name="T28" fmla="*/ 12 w 128"/>
                  <a:gd name="T29" fmla="*/ 121 h 128"/>
                  <a:gd name="T30" fmla="*/ 38 w 128"/>
                  <a:gd name="T31" fmla="*/ 122 h 128"/>
                  <a:gd name="T32" fmla="*/ 66 w 128"/>
                  <a:gd name="T33" fmla="*/ 94 h 128"/>
                  <a:gd name="T34" fmla="*/ 68 w 128"/>
                  <a:gd name="T35" fmla="*/ 77 h 128"/>
                  <a:gd name="T36" fmla="*/ 30 w 128"/>
                  <a:gd name="T37" fmla="*/ 114 h 128"/>
                  <a:gd name="T38" fmla="*/ 121 w 128"/>
                  <a:gd name="T39" fmla="*/ 12 h 128"/>
                  <a:gd name="T40" fmla="*/ 115 w 128"/>
                  <a:gd name="T41" fmla="*/ 7 h 128"/>
                  <a:gd name="T42" fmla="*/ 90 w 128"/>
                  <a:gd name="T43" fmla="*/ 6 h 128"/>
                  <a:gd name="T44" fmla="*/ 62 w 128"/>
                  <a:gd name="T45" fmla="*/ 34 h 128"/>
                  <a:gd name="T46" fmla="*/ 60 w 128"/>
                  <a:gd name="T47" fmla="*/ 51 h 128"/>
                  <a:gd name="T48" fmla="*/ 98 w 128"/>
                  <a:gd name="T49" fmla="*/ 14 h 128"/>
                  <a:gd name="T50" fmla="*/ 110 w 128"/>
                  <a:gd name="T51" fmla="*/ 18 h 128"/>
                  <a:gd name="T52" fmla="*/ 114 w 128"/>
                  <a:gd name="T53" fmla="*/ 30 h 128"/>
                  <a:gd name="T54" fmla="*/ 77 w 128"/>
                  <a:gd name="T55" fmla="*/ 68 h 128"/>
                  <a:gd name="T56" fmla="*/ 94 w 128"/>
                  <a:gd name="T57" fmla="*/ 66 h 128"/>
                  <a:gd name="T58" fmla="*/ 122 w 128"/>
                  <a:gd name="T59" fmla="*/ 38 h 128"/>
                  <a:gd name="T60" fmla="*/ 121 w 128"/>
                  <a:gd name="T61" fmla="*/ 1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8" h="128">
                    <a:moveTo>
                      <a:pt x="77" y="51"/>
                    </a:moveTo>
                    <a:cubicBezTo>
                      <a:pt x="75" y="50"/>
                      <a:pt x="73" y="50"/>
                      <a:pt x="71" y="51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49" y="73"/>
                      <a:pt x="49" y="75"/>
                      <a:pt x="51" y="77"/>
                    </a:cubicBezTo>
                    <a:cubicBezTo>
                      <a:pt x="53" y="78"/>
                      <a:pt x="55" y="78"/>
                      <a:pt x="57" y="77"/>
                    </a:cubicBezTo>
                    <a:cubicBezTo>
                      <a:pt x="77" y="57"/>
                      <a:pt x="77" y="57"/>
                      <a:pt x="77" y="57"/>
                    </a:cubicBezTo>
                    <a:cubicBezTo>
                      <a:pt x="78" y="55"/>
                      <a:pt x="78" y="53"/>
                      <a:pt x="77" y="51"/>
                    </a:cubicBezTo>
                    <a:close/>
                    <a:moveTo>
                      <a:pt x="30" y="114"/>
                    </a:moveTo>
                    <a:cubicBezTo>
                      <a:pt x="27" y="117"/>
                      <a:pt x="21" y="113"/>
                      <a:pt x="18" y="110"/>
                    </a:cubicBezTo>
                    <a:cubicBezTo>
                      <a:pt x="15" y="107"/>
                      <a:pt x="11" y="101"/>
                      <a:pt x="14" y="98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46" y="58"/>
                      <a:pt x="38" y="58"/>
                      <a:pt x="34" y="62"/>
                    </a:cubicBezTo>
                    <a:cubicBezTo>
                      <a:pt x="6" y="90"/>
                      <a:pt x="6" y="90"/>
                      <a:pt x="6" y="90"/>
                    </a:cubicBezTo>
                    <a:cubicBezTo>
                      <a:pt x="0" y="96"/>
                      <a:pt x="0" y="109"/>
                      <a:pt x="7" y="115"/>
                    </a:cubicBezTo>
                    <a:cubicBezTo>
                      <a:pt x="12" y="121"/>
                      <a:pt x="12" y="121"/>
                      <a:pt x="12" y="121"/>
                    </a:cubicBezTo>
                    <a:cubicBezTo>
                      <a:pt x="19" y="127"/>
                      <a:pt x="32" y="128"/>
                      <a:pt x="38" y="122"/>
                    </a:cubicBezTo>
                    <a:cubicBezTo>
                      <a:pt x="66" y="94"/>
                      <a:pt x="66" y="94"/>
                      <a:pt x="66" y="94"/>
                    </a:cubicBezTo>
                    <a:cubicBezTo>
                      <a:pt x="70" y="90"/>
                      <a:pt x="69" y="82"/>
                      <a:pt x="68" y="77"/>
                    </a:cubicBezTo>
                    <a:lnTo>
                      <a:pt x="30" y="114"/>
                    </a:lnTo>
                    <a:close/>
                    <a:moveTo>
                      <a:pt x="121" y="12"/>
                    </a:moveTo>
                    <a:cubicBezTo>
                      <a:pt x="115" y="7"/>
                      <a:pt x="115" y="7"/>
                      <a:pt x="115" y="7"/>
                    </a:cubicBezTo>
                    <a:cubicBezTo>
                      <a:pt x="109" y="0"/>
                      <a:pt x="96" y="0"/>
                      <a:pt x="90" y="6"/>
                    </a:cubicBezTo>
                    <a:cubicBezTo>
                      <a:pt x="62" y="34"/>
                      <a:pt x="62" y="34"/>
                      <a:pt x="62" y="34"/>
                    </a:cubicBezTo>
                    <a:cubicBezTo>
                      <a:pt x="58" y="38"/>
                      <a:pt x="58" y="46"/>
                      <a:pt x="60" y="51"/>
                    </a:cubicBezTo>
                    <a:cubicBezTo>
                      <a:pt x="98" y="14"/>
                      <a:pt x="98" y="14"/>
                      <a:pt x="98" y="14"/>
                    </a:cubicBezTo>
                    <a:cubicBezTo>
                      <a:pt x="101" y="11"/>
                      <a:pt x="107" y="15"/>
                      <a:pt x="110" y="18"/>
                    </a:cubicBezTo>
                    <a:cubicBezTo>
                      <a:pt x="113" y="21"/>
                      <a:pt x="117" y="27"/>
                      <a:pt x="114" y="30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82" y="69"/>
                      <a:pt x="90" y="70"/>
                      <a:pt x="94" y="66"/>
                    </a:cubicBezTo>
                    <a:cubicBezTo>
                      <a:pt x="122" y="38"/>
                      <a:pt x="122" y="38"/>
                      <a:pt x="122" y="38"/>
                    </a:cubicBezTo>
                    <a:cubicBezTo>
                      <a:pt x="128" y="32"/>
                      <a:pt x="127" y="19"/>
                      <a:pt x="121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7F7F7F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163170" y="4455775"/>
              <a:ext cx="1060590" cy="1060590"/>
              <a:chOff x="6163170" y="4455775"/>
              <a:chExt cx="1060590" cy="1060590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6163170" y="4455775"/>
                <a:ext cx="1060590" cy="106059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rgbClr val="7F7F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8" name="Freeform 88"/>
              <p:cNvSpPr>
                <a:spLocks noEditPoints="1"/>
              </p:cNvSpPr>
              <p:nvPr/>
            </p:nvSpPr>
            <p:spPr bwMode="auto">
              <a:xfrm>
                <a:off x="6465429" y="4789853"/>
                <a:ext cx="456072" cy="392434"/>
              </a:xfrm>
              <a:custGeom>
                <a:avLst/>
                <a:gdLst>
                  <a:gd name="T0" fmla="*/ 65 w 130"/>
                  <a:gd name="T1" fmla="*/ 96 h 112"/>
                  <a:gd name="T2" fmla="*/ 27 w 130"/>
                  <a:gd name="T3" fmla="*/ 68 h 112"/>
                  <a:gd name="T4" fmla="*/ 36 w 130"/>
                  <a:gd name="T5" fmla="*/ 68 h 112"/>
                  <a:gd name="T6" fmla="*/ 36 w 130"/>
                  <a:gd name="T7" fmla="*/ 64 h 112"/>
                  <a:gd name="T8" fmla="*/ 21 w 130"/>
                  <a:gd name="T9" fmla="*/ 49 h 112"/>
                  <a:gd name="T10" fmla="*/ 17 w 130"/>
                  <a:gd name="T11" fmla="*/ 49 h 112"/>
                  <a:gd name="T12" fmla="*/ 2 w 130"/>
                  <a:gd name="T13" fmla="*/ 64 h 112"/>
                  <a:gd name="T14" fmla="*/ 2 w 130"/>
                  <a:gd name="T15" fmla="*/ 68 h 112"/>
                  <a:gd name="T16" fmla="*/ 10 w 130"/>
                  <a:gd name="T17" fmla="*/ 68 h 112"/>
                  <a:gd name="T18" fmla="*/ 65 w 130"/>
                  <a:gd name="T19" fmla="*/ 112 h 112"/>
                  <a:gd name="T20" fmla="*/ 113 w 130"/>
                  <a:gd name="T21" fmla="*/ 85 h 112"/>
                  <a:gd name="T22" fmla="*/ 98 w 130"/>
                  <a:gd name="T23" fmla="*/ 79 h 112"/>
                  <a:gd name="T24" fmla="*/ 65 w 130"/>
                  <a:gd name="T25" fmla="*/ 96 h 112"/>
                  <a:gd name="T26" fmla="*/ 128 w 130"/>
                  <a:gd name="T27" fmla="*/ 48 h 112"/>
                  <a:gd name="T28" fmla="*/ 120 w 130"/>
                  <a:gd name="T29" fmla="*/ 48 h 112"/>
                  <a:gd name="T30" fmla="*/ 65 w 130"/>
                  <a:gd name="T31" fmla="*/ 0 h 112"/>
                  <a:gd name="T32" fmla="*/ 15 w 130"/>
                  <a:gd name="T33" fmla="*/ 31 h 112"/>
                  <a:gd name="T34" fmla="*/ 30 w 130"/>
                  <a:gd name="T35" fmla="*/ 36 h 112"/>
                  <a:gd name="T36" fmla="*/ 65 w 130"/>
                  <a:gd name="T37" fmla="*/ 16 h 112"/>
                  <a:gd name="T38" fmla="*/ 104 w 130"/>
                  <a:gd name="T39" fmla="*/ 48 h 112"/>
                  <a:gd name="T40" fmla="*/ 95 w 130"/>
                  <a:gd name="T41" fmla="*/ 48 h 112"/>
                  <a:gd name="T42" fmla="*/ 94 w 130"/>
                  <a:gd name="T43" fmla="*/ 52 h 112"/>
                  <a:gd name="T44" fmla="*/ 109 w 130"/>
                  <a:gd name="T45" fmla="*/ 67 h 112"/>
                  <a:gd name="T46" fmla="*/ 113 w 130"/>
                  <a:gd name="T47" fmla="*/ 67 h 112"/>
                  <a:gd name="T48" fmla="*/ 128 w 130"/>
                  <a:gd name="T49" fmla="*/ 52 h 112"/>
                  <a:gd name="T50" fmla="*/ 128 w 130"/>
                  <a:gd name="T51" fmla="*/ 4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0" h="112">
                    <a:moveTo>
                      <a:pt x="65" y="96"/>
                    </a:moveTo>
                    <a:cubicBezTo>
                      <a:pt x="47" y="96"/>
                      <a:pt x="32" y="84"/>
                      <a:pt x="27" y="68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7" y="67"/>
                      <a:pt x="37" y="65"/>
                      <a:pt x="36" y="64"/>
                    </a:cubicBezTo>
                    <a:cubicBezTo>
                      <a:pt x="21" y="49"/>
                      <a:pt x="21" y="49"/>
                      <a:pt x="21" y="49"/>
                    </a:cubicBezTo>
                    <a:cubicBezTo>
                      <a:pt x="20" y="48"/>
                      <a:pt x="18" y="48"/>
                      <a:pt x="17" y="49"/>
                    </a:cubicBezTo>
                    <a:cubicBezTo>
                      <a:pt x="2" y="64"/>
                      <a:pt x="2" y="64"/>
                      <a:pt x="2" y="64"/>
                    </a:cubicBezTo>
                    <a:cubicBezTo>
                      <a:pt x="0" y="66"/>
                      <a:pt x="1" y="67"/>
                      <a:pt x="2" y="68"/>
                    </a:cubicBezTo>
                    <a:cubicBezTo>
                      <a:pt x="10" y="68"/>
                      <a:pt x="10" y="68"/>
                      <a:pt x="10" y="68"/>
                    </a:cubicBezTo>
                    <a:cubicBezTo>
                      <a:pt x="14" y="92"/>
                      <a:pt x="37" y="112"/>
                      <a:pt x="65" y="112"/>
                    </a:cubicBezTo>
                    <a:cubicBezTo>
                      <a:pt x="85" y="112"/>
                      <a:pt x="103" y="101"/>
                      <a:pt x="113" y="85"/>
                    </a:cubicBezTo>
                    <a:cubicBezTo>
                      <a:pt x="98" y="79"/>
                      <a:pt x="98" y="79"/>
                      <a:pt x="98" y="79"/>
                    </a:cubicBezTo>
                    <a:cubicBezTo>
                      <a:pt x="91" y="89"/>
                      <a:pt x="79" y="96"/>
                      <a:pt x="65" y="96"/>
                    </a:cubicBezTo>
                    <a:close/>
                    <a:moveTo>
                      <a:pt x="128" y="48"/>
                    </a:moveTo>
                    <a:cubicBezTo>
                      <a:pt x="120" y="48"/>
                      <a:pt x="120" y="48"/>
                      <a:pt x="120" y="48"/>
                    </a:cubicBezTo>
                    <a:cubicBezTo>
                      <a:pt x="116" y="21"/>
                      <a:pt x="93" y="0"/>
                      <a:pt x="65" y="0"/>
                    </a:cubicBezTo>
                    <a:cubicBezTo>
                      <a:pt x="43" y="0"/>
                      <a:pt x="24" y="12"/>
                      <a:pt x="15" y="31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37" y="24"/>
                      <a:pt x="50" y="16"/>
                      <a:pt x="65" y="16"/>
                    </a:cubicBezTo>
                    <a:cubicBezTo>
                      <a:pt x="84" y="16"/>
                      <a:pt x="100" y="30"/>
                      <a:pt x="104" y="48"/>
                    </a:cubicBezTo>
                    <a:cubicBezTo>
                      <a:pt x="95" y="48"/>
                      <a:pt x="95" y="48"/>
                      <a:pt x="95" y="48"/>
                    </a:cubicBezTo>
                    <a:cubicBezTo>
                      <a:pt x="93" y="49"/>
                      <a:pt x="92" y="50"/>
                      <a:pt x="94" y="52"/>
                    </a:cubicBezTo>
                    <a:cubicBezTo>
                      <a:pt x="109" y="67"/>
                      <a:pt x="109" y="67"/>
                      <a:pt x="109" y="67"/>
                    </a:cubicBezTo>
                    <a:cubicBezTo>
                      <a:pt x="110" y="68"/>
                      <a:pt x="112" y="68"/>
                      <a:pt x="113" y="67"/>
                    </a:cubicBezTo>
                    <a:cubicBezTo>
                      <a:pt x="128" y="52"/>
                      <a:pt x="128" y="52"/>
                      <a:pt x="128" y="52"/>
                    </a:cubicBezTo>
                    <a:cubicBezTo>
                      <a:pt x="130" y="51"/>
                      <a:pt x="129" y="49"/>
                      <a:pt x="128" y="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7F7F7F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7789627" y="2301240"/>
              <a:ext cx="1060590" cy="1060590"/>
              <a:chOff x="7789627" y="2301240"/>
              <a:chExt cx="1060590" cy="1060590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7789627" y="2301240"/>
                <a:ext cx="1060590" cy="106059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rgbClr val="7F7F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6" name="Freeform 107"/>
              <p:cNvSpPr/>
              <p:nvPr/>
            </p:nvSpPr>
            <p:spPr bwMode="auto">
              <a:xfrm>
                <a:off x="8091155" y="2602282"/>
                <a:ext cx="457534" cy="457534"/>
              </a:xfrm>
              <a:custGeom>
                <a:avLst/>
                <a:gdLst>
                  <a:gd name="T0" fmla="*/ 120 w 128"/>
                  <a:gd name="T1" fmla="*/ 58 h 128"/>
                  <a:gd name="T2" fmla="*/ 120 w 128"/>
                  <a:gd name="T3" fmla="*/ 54 h 128"/>
                  <a:gd name="T4" fmla="*/ 64 w 128"/>
                  <a:gd name="T5" fmla="*/ 0 h 128"/>
                  <a:gd name="T6" fmla="*/ 8 w 128"/>
                  <a:gd name="T7" fmla="*/ 54 h 128"/>
                  <a:gd name="T8" fmla="*/ 8 w 128"/>
                  <a:gd name="T9" fmla="*/ 58 h 128"/>
                  <a:gd name="T10" fmla="*/ 0 w 128"/>
                  <a:gd name="T11" fmla="*/ 72 h 128"/>
                  <a:gd name="T12" fmla="*/ 0 w 128"/>
                  <a:gd name="T13" fmla="*/ 96 h 128"/>
                  <a:gd name="T14" fmla="*/ 16 w 128"/>
                  <a:gd name="T15" fmla="*/ 112 h 128"/>
                  <a:gd name="T16" fmla="*/ 32 w 128"/>
                  <a:gd name="T17" fmla="*/ 112 h 128"/>
                  <a:gd name="T18" fmla="*/ 48 w 128"/>
                  <a:gd name="T19" fmla="*/ 96 h 128"/>
                  <a:gd name="T20" fmla="*/ 48 w 128"/>
                  <a:gd name="T21" fmla="*/ 72 h 128"/>
                  <a:gd name="T22" fmla="*/ 32 w 128"/>
                  <a:gd name="T23" fmla="*/ 56 h 128"/>
                  <a:gd name="T24" fmla="*/ 16 w 128"/>
                  <a:gd name="T25" fmla="*/ 56 h 128"/>
                  <a:gd name="T26" fmla="*/ 64 w 128"/>
                  <a:gd name="T27" fmla="*/ 8 h 128"/>
                  <a:gd name="T28" fmla="*/ 112 w 128"/>
                  <a:gd name="T29" fmla="*/ 56 h 128"/>
                  <a:gd name="T30" fmla="*/ 96 w 128"/>
                  <a:gd name="T31" fmla="*/ 56 h 128"/>
                  <a:gd name="T32" fmla="*/ 80 w 128"/>
                  <a:gd name="T33" fmla="*/ 72 h 128"/>
                  <a:gd name="T34" fmla="*/ 80 w 128"/>
                  <a:gd name="T35" fmla="*/ 96 h 128"/>
                  <a:gd name="T36" fmla="*/ 96 w 128"/>
                  <a:gd name="T37" fmla="*/ 112 h 128"/>
                  <a:gd name="T38" fmla="*/ 104 w 128"/>
                  <a:gd name="T39" fmla="*/ 112 h 128"/>
                  <a:gd name="T40" fmla="*/ 104 w 128"/>
                  <a:gd name="T41" fmla="*/ 124 h 128"/>
                  <a:gd name="T42" fmla="*/ 108 w 128"/>
                  <a:gd name="T43" fmla="*/ 128 h 128"/>
                  <a:gd name="T44" fmla="*/ 112 w 128"/>
                  <a:gd name="T45" fmla="*/ 124 h 128"/>
                  <a:gd name="T46" fmla="*/ 112 w 128"/>
                  <a:gd name="T47" fmla="*/ 112 h 128"/>
                  <a:gd name="T48" fmla="*/ 128 w 128"/>
                  <a:gd name="T49" fmla="*/ 96 h 128"/>
                  <a:gd name="T50" fmla="*/ 128 w 128"/>
                  <a:gd name="T51" fmla="*/ 72 h 128"/>
                  <a:gd name="T52" fmla="*/ 120 w 128"/>
                  <a:gd name="T53" fmla="*/ 5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8" h="128">
                    <a:moveTo>
                      <a:pt x="120" y="58"/>
                    </a:moveTo>
                    <a:cubicBezTo>
                      <a:pt x="120" y="57"/>
                      <a:pt x="120" y="55"/>
                      <a:pt x="120" y="54"/>
                    </a:cubicBezTo>
                    <a:cubicBezTo>
                      <a:pt x="120" y="24"/>
                      <a:pt x="95" y="0"/>
                      <a:pt x="64" y="0"/>
                    </a:cubicBezTo>
                    <a:cubicBezTo>
                      <a:pt x="33" y="0"/>
                      <a:pt x="8" y="24"/>
                      <a:pt x="8" y="54"/>
                    </a:cubicBezTo>
                    <a:cubicBezTo>
                      <a:pt x="8" y="55"/>
                      <a:pt x="8" y="57"/>
                      <a:pt x="8" y="58"/>
                    </a:cubicBezTo>
                    <a:cubicBezTo>
                      <a:pt x="3" y="61"/>
                      <a:pt x="0" y="66"/>
                      <a:pt x="0" y="7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105"/>
                      <a:pt x="7" y="112"/>
                      <a:pt x="16" y="112"/>
                    </a:cubicBezTo>
                    <a:cubicBezTo>
                      <a:pt x="16" y="112"/>
                      <a:pt x="32" y="112"/>
                      <a:pt x="32" y="112"/>
                    </a:cubicBezTo>
                    <a:cubicBezTo>
                      <a:pt x="41" y="112"/>
                      <a:pt x="48" y="105"/>
                      <a:pt x="48" y="96"/>
                    </a:cubicBezTo>
                    <a:cubicBezTo>
                      <a:pt x="48" y="72"/>
                      <a:pt x="48" y="72"/>
                      <a:pt x="48" y="72"/>
                    </a:cubicBezTo>
                    <a:cubicBezTo>
                      <a:pt x="48" y="63"/>
                      <a:pt x="41" y="56"/>
                      <a:pt x="32" y="56"/>
                    </a:cubicBezTo>
                    <a:cubicBezTo>
                      <a:pt x="32" y="56"/>
                      <a:pt x="17" y="56"/>
                      <a:pt x="16" y="56"/>
                    </a:cubicBezTo>
                    <a:cubicBezTo>
                      <a:pt x="16" y="28"/>
                      <a:pt x="37" y="8"/>
                      <a:pt x="64" y="8"/>
                    </a:cubicBezTo>
                    <a:cubicBezTo>
                      <a:pt x="91" y="8"/>
                      <a:pt x="112" y="28"/>
                      <a:pt x="112" y="56"/>
                    </a:cubicBezTo>
                    <a:cubicBezTo>
                      <a:pt x="112" y="57"/>
                      <a:pt x="96" y="56"/>
                      <a:pt x="96" y="56"/>
                    </a:cubicBezTo>
                    <a:cubicBezTo>
                      <a:pt x="87" y="56"/>
                      <a:pt x="80" y="63"/>
                      <a:pt x="80" y="72"/>
                    </a:cubicBezTo>
                    <a:cubicBezTo>
                      <a:pt x="80" y="96"/>
                      <a:pt x="80" y="96"/>
                      <a:pt x="80" y="96"/>
                    </a:cubicBezTo>
                    <a:cubicBezTo>
                      <a:pt x="80" y="105"/>
                      <a:pt x="88" y="112"/>
                      <a:pt x="96" y="112"/>
                    </a:cubicBezTo>
                    <a:cubicBezTo>
                      <a:pt x="96" y="112"/>
                      <a:pt x="104" y="112"/>
                      <a:pt x="104" y="112"/>
                    </a:cubicBezTo>
                    <a:cubicBezTo>
                      <a:pt x="104" y="124"/>
                      <a:pt x="104" y="124"/>
                      <a:pt x="104" y="124"/>
                    </a:cubicBezTo>
                    <a:cubicBezTo>
                      <a:pt x="104" y="126"/>
                      <a:pt x="106" y="128"/>
                      <a:pt x="108" y="128"/>
                    </a:cubicBezTo>
                    <a:cubicBezTo>
                      <a:pt x="110" y="128"/>
                      <a:pt x="112" y="126"/>
                      <a:pt x="112" y="124"/>
                    </a:cubicBezTo>
                    <a:cubicBezTo>
                      <a:pt x="112" y="112"/>
                      <a:pt x="112" y="112"/>
                      <a:pt x="112" y="112"/>
                    </a:cubicBezTo>
                    <a:cubicBezTo>
                      <a:pt x="121" y="112"/>
                      <a:pt x="128" y="105"/>
                      <a:pt x="128" y="96"/>
                    </a:cubicBezTo>
                    <a:cubicBezTo>
                      <a:pt x="128" y="72"/>
                      <a:pt x="128" y="72"/>
                      <a:pt x="128" y="72"/>
                    </a:cubicBezTo>
                    <a:cubicBezTo>
                      <a:pt x="128" y="66"/>
                      <a:pt x="125" y="61"/>
                      <a:pt x="120" y="5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7F7F7F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9269266" y="195434"/>
              <a:ext cx="1060590" cy="1060590"/>
              <a:chOff x="9269266" y="195434"/>
              <a:chExt cx="1060590" cy="1060590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9269266" y="195434"/>
                <a:ext cx="1060590" cy="106059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7F7F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4" name="Freeform 128"/>
              <p:cNvSpPr>
                <a:spLocks noEditPoints="1"/>
              </p:cNvSpPr>
              <p:nvPr/>
            </p:nvSpPr>
            <p:spPr bwMode="auto">
              <a:xfrm>
                <a:off x="9610895" y="494283"/>
                <a:ext cx="377332" cy="462892"/>
              </a:xfrm>
              <a:custGeom>
                <a:avLst/>
                <a:gdLst>
                  <a:gd name="T0" fmla="*/ 52 w 104"/>
                  <a:gd name="T1" fmla="*/ 50 h 128"/>
                  <a:gd name="T2" fmla="*/ 32 w 104"/>
                  <a:gd name="T3" fmla="*/ 79 h 128"/>
                  <a:gd name="T4" fmla="*/ 52 w 104"/>
                  <a:gd name="T5" fmla="*/ 100 h 128"/>
                  <a:gd name="T6" fmla="*/ 72 w 104"/>
                  <a:gd name="T7" fmla="*/ 79 h 128"/>
                  <a:gd name="T8" fmla="*/ 52 w 104"/>
                  <a:gd name="T9" fmla="*/ 50 h 128"/>
                  <a:gd name="T10" fmla="*/ 52 w 104"/>
                  <a:gd name="T11" fmla="*/ 0 h 128"/>
                  <a:gd name="T12" fmla="*/ 0 w 104"/>
                  <a:gd name="T13" fmla="*/ 76 h 128"/>
                  <a:gd name="T14" fmla="*/ 52 w 104"/>
                  <a:gd name="T15" fmla="*/ 128 h 128"/>
                  <a:gd name="T16" fmla="*/ 104 w 104"/>
                  <a:gd name="T17" fmla="*/ 76 h 128"/>
                  <a:gd name="T18" fmla="*/ 52 w 104"/>
                  <a:gd name="T19" fmla="*/ 0 h 128"/>
                  <a:gd name="T20" fmla="*/ 52 w 104"/>
                  <a:gd name="T21" fmla="*/ 108 h 128"/>
                  <a:gd name="T22" fmla="*/ 24 w 104"/>
                  <a:gd name="T23" fmla="*/ 80 h 128"/>
                  <a:gd name="T24" fmla="*/ 52 w 104"/>
                  <a:gd name="T25" fmla="*/ 40 h 128"/>
                  <a:gd name="T26" fmla="*/ 80 w 104"/>
                  <a:gd name="T27" fmla="*/ 80 h 128"/>
                  <a:gd name="T28" fmla="*/ 52 w 104"/>
                  <a:gd name="T29" fmla="*/ 10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4" h="128">
                    <a:moveTo>
                      <a:pt x="52" y="50"/>
                    </a:moveTo>
                    <a:cubicBezTo>
                      <a:pt x="44" y="58"/>
                      <a:pt x="32" y="67"/>
                      <a:pt x="32" y="79"/>
                    </a:cubicBezTo>
                    <a:cubicBezTo>
                      <a:pt x="32" y="91"/>
                      <a:pt x="41" y="100"/>
                      <a:pt x="52" y="100"/>
                    </a:cubicBezTo>
                    <a:cubicBezTo>
                      <a:pt x="63" y="100"/>
                      <a:pt x="72" y="91"/>
                      <a:pt x="72" y="79"/>
                    </a:cubicBezTo>
                    <a:cubicBezTo>
                      <a:pt x="72" y="67"/>
                      <a:pt x="60" y="58"/>
                      <a:pt x="52" y="50"/>
                    </a:cubicBezTo>
                    <a:close/>
                    <a:moveTo>
                      <a:pt x="52" y="0"/>
                    </a:moveTo>
                    <a:cubicBezTo>
                      <a:pt x="32" y="20"/>
                      <a:pt x="0" y="47"/>
                      <a:pt x="0" y="76"/>
                    </a:cubicBezTo>
                    <a:cubicBezTo>
                      <a:pt x="0" y="105"/>
                      <a:pt x="23" y="128"/>
                      <a:pt x="52" y="128"/>
                    </a:cubicBezTo>
                    <a:cubicBezTo>
                      <a:pt x="81" y="128"/>
                      <a:pt x="104" y="105"/>
                      <a:pt x="104" y="76"/>
                    </a:cubicBezTo>
                    <a:cubicBezTo>
                      <a:pt x="104" y="47"/>
                      <a:pt x="72" y="20"/>
                      <a:pt x="52" y="0"/>
                    </a:cubicBezTo>
                    <a:close/>
                    <a:moveTo>
                      <a:pt x="52" y="108"/>
                    </a:moveTo>
                    <a:cubicBezTo>
                      <a:pt x="37" y="108"/>
                      <a:pt x="24" y="96"/>
                      <a:pt x="24" y="80"/>
                    </a:cubicBezTo>
                    <a:cubicBezTo>
                      <a:pt x="24" y="65"/>
                      <a:pt x="41" y="51"/>
                      <a:pt x="52" y="40"/>
                    </a:cubicBezTo>
                    <a:cubicBezTo>
                      <a:pt x="63" y="51"/>
                      <a:pt x="80" y="65"/>
                      <a:pt x="80" y="80"/>
                    </a:cubicBezTo>
                    <a:cubicBezTo>
                      <a:pt x="80" y="96"/>
                      <a:pt x="67" y="108"/>
                      <a:pt x="52" y="10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7F7F7F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642551" y="2713066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1624473" y="3978818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5702179" y="3525900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6684101" y="2407927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7534950" y="912218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/>
      <p:bldP spid="30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03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34232" y="945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不足之处</a:t>
            </a:r>
            <a:endParaRPr kumimoji="1" lang="zh-CN" altLang="en-US" sz="10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71675" y="3153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Deficiency in</a:t>
            </a:r>
          </a:p>
        </p:txBody>
      </p:sp>
      <p:grpSp>
        <p:nvGrpSpPr>
          <p:cNvPr id="6" name="e9fda675-c063-4677-9641-b71de222af15"/>
          <p:cNvGrpSpPr>
            <a:grpSpLocks noChangeAspect="1"/>
          </p:cNvGrpSpPr>
          <p:nvPr/>
        </p:nvGrpSpPr>
        <p:grpSpPr>
          <a:xfrm>
            <a:off x="3141137" y="1309676"/>
            <a:ext cx="3050933" cy="2945105"/>
            <a:chOff x="4068796" y="1933224"/>
            <a:chExt cx="4067910" cy="3926807"/>
          </a:xfrm>
        </p:grpSpPr>
        <p:cxnSp>
          <p:nvCxnSpPr>
            <p:cNvPr id="7" name="Connector: Elbow 13"/>
            <p:cNvCxnSpPr/>
            <p:nvPr/>
          </p:nvCxnSpPr>
          <p:spPr>
            <a:xfrm rot="16200000" flipV="1">
              <a:off x="4266427" y="1735593"/>
              <a:ext cx="668917" cy="1064180"/>
            </a:xfrm>
            <a:prstGeom prst="bentConnector2">
              <a:avLst/>
            </a:prstGeom>
            <a:ln w="6350"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or: Elbow 14"/>
            <p:cNvCxnSpPr/>
            <p:nvPr/>
          </p:nvCxnSpPr>
          <p:spPr>
            <a:xfrm rot="5400000">
              <a:off x="4270836" y="4989074"/>
              <a:ext cx="660101" cy="1064179"/>
            </a:xfrm>
            <a:prstGeom prst="bentConnector2">
              <a:avLst/>
            </a:prstGeom>
            <a:ln w="6350"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or: Elbow 15"/>
            <p:cNvCxnSpPr/>
            <p:nvPr/>
          </p:nvCxnSpPr>
          <p:spPr>
            <a:xfrm rot="5400000" flipH="1" flipV="1">
              <a:off x="7249627" y="1742630"/>
              <a:ext cx="668916" cy="1050111"/>
            </a:xfrm>
            <a:prstGeom prst="bentConnector2">
              <a:avLst/>
            </a:prstGeom>
            <a:ln w="6350"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or: Elbow 16"/>
            <p:cNvCxnSpPr/>
            <p:nvPr/>
          </p:nvCxnSpPr>
          <p:spPr>
            <a:xfrm rot="16200000" flipH="1">
              <a:off x="7263409" y="4986734"/>
              <a:ext cx="668919" cy="1077675"/>
            </a:xfrm>
            <a:prstGeom prst="bentConnector2">
              <a:avLst/>
            </a:prstGeom>
            <a:ln w="6350"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2"/>
            <p:cNvSpPr/>
            <p:nvPr/>
          </p:nvSpPr>
          <p:spPr>
            <a:xfrm>
              <a:off x="6137297" y="3942575"/>
              <a:ext cx="1843463" cy="13875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bIns="108000" anchor="b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defRPr/>
              </a:pPr>
              <a:r>
                <a:rPr lang="zh-CN" altLang="en-US" sz="1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2" name="Rectangle 30"/>
            <p:cNvSpPr/>
            <p:nvPr/>
          </p:nvSpPr>
          <p:spPr>
            <a:xfrm flipH="1">
              <a:off x="4211243" y="3942575"/>
              <a:ext cx="1843463" cy="1387552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bIns="108000" anchor="b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defRPr/>
              </a:pPr>
              <a:r>
                <a:rPr lang="zh-CN" altLang="en-US" sz="1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3" name="Rectangle 26"/>
            <p:cNvSpPr/>
            <p:nvPr/>
          </p:nvSpPr>
          <p:spPr>
            <a:xfrm flipH="1">
              <a:off x="4211243" y="2482342"/>
              <a:ext cx="1843463" cy="13875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bIns="108000" anchor="b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defRPr/>
              </a:pPr>
              <a:r>
                <a:rPr lang="zh-CN" altLang="en-US" sz="1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4" name="Rectangle 18"/>
            <p:cNvSpPr/>
            <p:nvPr/>
          </p:nvSpPr>
          <p:spPr>
            <a:xfrm>
              <a:off x="6137299" y="2482342"/>
              <a:ext cx="1843463" cy="1387552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bIns="108000" anchor="b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defRPr/>
              </a:pPr>
              <a:r>
                <a:rPr lang="zh-CN" altLang="en-US" sz="1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5" name="Freeform: Shape 33"/>
            <p:cNvSpPr/>
            <p:nvPr/>
          </p:nvSpPr>
          <p:spPr bwMode="auto">
            <a:xfrm>
              <a:off x="4849971" y="2614567"/>
              <a:ext cx="633204" cy="633204"/>
            </a:xfrm>
            <a:custGeom>
              <a:avLst/>
              <a:gdLst>
                <a:gd name="T0" fmla="*/ 118 w 236"/>
                <a:gd name="T1" fmla="*/ 142 h 236"/>
                <a:gd name="T2" fmla="*/ 142 w 236"/>
                <a:gd name="T3" fmla="*/ 118 h 236"/>
                <a:gd name="T4" fmla="*/ 137 w 236"/>
                <a:gd name="T5" fmla="*/ 105 h 236"/>
                <a:gd name="T6" fmla="*/ 118 w 236"/>
                <a:gd name="T7" fmla="*/ 95 h 236"/>
                <a:gd name="T8" fmla="*/ 99 w 236"/>
                <a:gd name="T9" fmla="*/ 105 h 236"/>
                <a:gd name="T10" fmla="*/ 94 w 236"/>
                <a:gd name="T11" fmla="*/ 118 h 236"/>
                <a:gd name="T12" fmla="*/ 118 w 236"/>
                <a:gd name="T13" fmla="*/ 142 h 236"/>
                <a:gd name="T14" fmla="*/ 170 w 236"/>
                <a:gd name="T15" fmla="*/ 89 h 236"/>
                <a:gd name="T16" fmla="*/ 170 w 236"/>
                <a:gd name="T17" fmla="*/ 70 h 236"/>
                <a:gd name="T18" fmla="*/ 170 w 236"/>
                <a:gd name="T19" fmla="*/ 67 h 236"/>
                <a:gd name="T20" fmla="*/ 167 w 236"/>
                <a:gd name="T21" fmla="*/ 67 h 236"/>
                <a:gd name="T22" fmla="*/ 147 w 236"/>
                <a:gd name="T23" fmla="*/ 67 h 236"/>
                <a:gd name="T24" fmla="*/ 147 w 236"/>
                <a:gd name="T25" fmla="*/ 90 h 236"/>
                <a:gd name="T26" fmla="*/ 170 w 236"/>
                <a:gd name="T27" fmla="*/ 89 h 236"/>
                <a:gd name="T28" fmla="*/ 118 w 236"/>
                <a:gd name="T29" fmla="*/ 0 h 236"/>
                <a:gd name="T30" fmla="*/ 0 w 236"/>
                <a:gd name="T31" fmla="*/ 118 h 236"/>
                <a:gd name="T32" fmla="*/ 118 w 236"/>
                <a:gd name="T33" fmla="*/ 236 h 236"/>
                <a:gd name="T34" fmla="*/ 236 w 236"/>
                <a:gd name="T35" fmla="*/ 118 h 236"/>
                <a:gd name="T36" fmla="*/ 118 w 236"/>
                <a:gd name="T37" fmla="*/ 0 h 236"/>
                <a:gd name="T38" fmla="*/ 185 w 236"/>
                <a:gd name="T39" fmla="*/ 105 h 236"/>
                <a:gd name="T40" fmla="*/ 185 w 236"/>
                <a:gd name="T41" fmla="*/ 160 h 236"/>
                <a:gd name="T42" fmla="*/ 159 w 236"/>
                <a:gd name="T43" fmla="*/ 186 h 236"/>
                <a:gd name="T44" fmla="*/ 77 w 236"/>
                <a:gd name="T45" fmla="*/ 186 h 236"/>
                <a:gd name="T46" fmla="*/ 51 w 236"/>
                <a:gd name="T47" fmla="*/ 160 h 236"/>
                <a:gd name="T48" fmla="*/ 51 w 236"/>
                <a:gd name="T49" fmla="*/ 105 h 236"/>
                <a:gd name="T50" fmla="*/ 51 w 236"/>
                <a:gd name="T51" fmla="*/ 77 h 236"/>
                <a:gd name="T52" fmla="*/ 77 w 236"/>
                <a:gd name="T53" fmla="*/ 51 h 236"/>
                <a:gd name="T54" fmla="*/ 159 w 236"/>
                <a:gd name="T55" fmla="*/ 51 h 236"/>
                <a:gd name="T56" fmla="*/ 185 w 236"/>
                <a:gd name="T57" fmla="*/ 77 h 236"/>
                <a:gd name="T58" fmla="*/ 185 w 236"/>
                <a:gd name="T59" fmla="*/ 105 h 236"/>
                <a:gd name="T60" fmla="*/ 155 w 236"/>
                <a:gd name="T61" fmla="*/ 118 h 236"/>
                <a:gd name="T62" fmla="*/ 118 w 236"/>
                <a:gd name="T63" fmla="*/ 155 h 236"/>
                <a:gd name="T64" fmla="*/ 81 w 236"/>
                <a:gd name="T65" fmla="*/ 118 h 236"/>
                <a:gd name="T66" fmla="*/ 84 w 236"/>
                <a:gd name="T67" fmla="*/ 105 h 236"/>
                <a:gd name="T68" fmla="*/ 64 w 236"/>
                <a:gd name="T69" fmla="*/ 105 h 236"/>
                <a:gd name="T70" fmla="*/ 64 w 236"/>
                <a:gd name="T71" fmla="*/ 160 h 236"/>
                <a:gd name="T72" fmla="*/ 77 w 236"/>
                <a:gd name="T73" fmla="*/ 172 h 236"/>
                <a:gd name="T74" fmla="*/ 159 w 236"/>
                <a:gd name="T75" fmla="*/ 172 h 236"/>
                <a:gd name="T76" fmla="*/ 172 w 236"/>
                <a:gd name="T77" fmla="*/ 160 h 236"/>
                <a:gd name="T78" fmla="*/ 172 w 236"/>
                <a:gd name="T79" fmla="*/ 105 h 236"/>
                <a:gd name="T80" fmla="*/ 152 w 236"/>
                <a:gd name="T81" fmla="*/ 105 h 236"/>
                <a:gd name="T82" fmla="*/ 155 w 236"/>
                <a:gd name="T83" fmla="*/ 11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6" h="236">
                  <a:moveTo>
                    <a:pt x="118" y="142"/>
                  </a:moveTo>
                  <a:cubicBezTo>
                    <a:pt x="131" y="142"/>
                    <a:pt x="142" y="131"/>
                    <a:pt x="142" y="118"/>
                  </a:cubicBezTo>
                  <a:cubicBezTo>
                    <a:pt x="142" y="113"/>
                    <a:pt x="140" y="108"/>
                    <a:pt x="137" y="105"/>
                  </a:cubicBezTo>
                  <a:cubicBezTo>
                    <a:pt x="133" y="99"/>
                    <a:pt x="126" y="95"/>
                    <a:pt x="118" y="95"/>
                  </a:cubicBezTo>
                  <a:cubicBezTo>
                    <a:pt x="110" y="95"/>
                    <a:pt x="103" y="99"/>
                    <a:pt x="99" y="105"/>
                  </a:cubicBezTo>
                  <a:cubicBezTo>
                    <a:pt x="96" y="108"/>
                    <a:pt x="94" y="113"/>
                    <a:pt x="94" y="118"/>
                  </a:cubicBezTo>
                  <a:cubicBezTo>
                    <a:pt x="94" y="131"/>
                    <a:pt x="105" y="142"/>
                    <a:pt x="118" y="142"/>
                  </a:cubicBezTo>
                  <a:close/>
                  <a:moveTo>
                    <a:pt x="170" y="89"/>
                  </a:moveTo>
                  <a:cubicBezTo>
                    <a:pt x="170" y="70"/>
                    <a:pt x="170" y="70"/>
                    <a:pt x="170" y="70"/>
                  </a:cubicBezTo>
                  <a:cubicBezTo>
                    <a:pt x="170" y="67"/>
                    <a:pt x="170" y="67"/>
                    <a:pt x="170" y="67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47" y="67"/>
                    <a:pt x="147" y="67"/>
                    <a:pt x="147" y="67"/>
                  </a:cubicBezTo>
                  <a:cubicBezTo>
                    <a:pt x="147" y="90"/>
                    <a:pt x="147" y="90"/>
                    <a:pt x="147" y="90"/>
                  </a:cubicBezTo>
                  <a:lnTo>
                    <a:pt x="170" y="89"/>
                  </a:ln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5" y="105"/>
                  </a:moveTo>
                  <a:cubicBezTo>
                    <a:pt x="185" y="160"/>
                    <a:pt x="185" y="160"/>
                    <a:pt x="185" y="160"/>
                  </a:cubicBezTo>
                  <a:cubicBezTo>
                    <a:pt x="185" y="174"/>
                    <a:pt x="173" y="186"/>
                    <a:pt x="159" y="186"/>
                  </a:cubicBezTo>
                  <a:cubicBezTo>
                    <a:pt x="77" y="186"/>
                    <a:pt x="77" y="186"/>
                    <a:pt x="77" y="186"/>
                  </a:cubicBezTo>
                  <a:cubicBezTo>
                    <a:pt x="62" y="186"/>
                    <a:pt x="51" y="174"/>
                    <a:pt x="51" y="160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63"/>
                    <a:pt x="62" y="51"/>
                    <a:pt x="77" y="51"/>
                  </a:cubicBezTo>
                  <a:cubicBezTo>
                    <a:pt x="159" y="51"/>
                    <a:pt x="159" y="51"/>
                    <a:pt x="159" y="51"/>
                  </a:cubicBezTo>
                  <a:cubicBezTo>
                    <a:pt x="173" y="51"/>
                    <a:pt x="185" y="63"/>
                    <a:pt x="185" y="77"/>
                  </a:cubicBezTo>
                  <a:lnTo>
                    <a:pt x="185" y="105"/>
                  </a:lnTo>
                  <a:close/>
                  <a:moveTo>
                    <a:pt x="155" y="118"/>
                  </a:moveTo>
                  <a:cubicBezTo>
                    <a:pt x="155" y="139"/>
                    <a:pt x="138" y="155"/>
                    <a:pt x="118" y="155"/>
                  </a:cubicBezTo>
                  <a:cubicBezTo>
                    <a:pt x="98" y="155"/>
                    <a:pt x="81" y="139"/>
                    <a:pt x="81" y="118"/>
                  </a:cubicBezTo>
                  <a:cubicBezTo>
                    <a:pt x="81" y="114"/>
                    <a:pt x="82" y="109"/>
                    <a:pt x="84" y="105"/>
                  </a:cubicBezTo>
                  <a:cubicBezTo>
                    <a:pt x="64" y="105"/>
                    <a:pt x="64" y="105"/>
                    <a:pt x="64" y="105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4" y="167"/>
                    <a:pt x="70" y="172"/>
                    <a:pt x="77" y="172"/>
                  </a:cubicBezTo>
                  <a:cubicBezTo>
                    <a:pt x="159" y="172"/>
                    <a:pt x="159" y="172"/>
                    <a:pt x="159" y="172"/>
                  </a:cubicBezTo>
                  <a:cubicBezTo>
                    <a:pt x="166" y="172"/>
                    <a:pt x="172" y="167"/>
                    <a:pt x="172" y="160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54" y="109"/>
                    <a:pt x="155" y="114"/>
                    <a:pt x="155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Freeform: Shape 34"/>
            <p:cNvSpPr/>
            <p:nvPr/>
          </p:nvSpPr>
          <p:spPr bwMode="auto">
            <a:xfrm>
              <a:off x="6742426" y="2606436"/>
              <a:ext cx="633204" cy="633204"/>
            </a:xfrm>
            <a:custGeom>
              <a:avLst/>
              <a:gdLst>
                <a:gd name="T0" fmla="*/ 119 w 236"/>
                <a:gd name="T1" fmla="*/ 123 h 236"/>
                <a:gd name="T2" fmla="*/ 111 w 236"/>
                <a:gd name="T3" fmla="*/ 131 h 236"/>
                <a:gd name="T4" fmla="*/ 115 w 236"/>
                <a:gd name="T5" fmla="*/ 138 h 236"/>
                <a:gd name="T6" fmla="*/ 115 w 236"/>
                <a:gd name="T7" fmla="*/ 150 h 236"/>
                <a:gd name="T8" fmla="*/ 118 w 236"/>
                <a:gd name="T9" fmla="*/ 154 h 236"/>
                <a:gd name="T10" fmla="*/ 119 w 236"/>
                <a:gd name="T11" fmla="*/ 154 h 236"/>
                <a:gd name="T12" fmla="*/ 122 w 236"/>
                <a:gd name="T13" fmla="*/ 150 h 236"/>
                <a:gd name="T14" fmla="*/ 122 w 236"/>
                <a:gd name="T15" fmla="*/ 138 h 236"/>
                <a:gd name="T16" fmla="*/ 126 w 236"/>
                <a:gd name="T17" fmla="*/ 131 h 236"/>
                <a:gd name="T18" fmla="*/ 119 w 236"/>
                <a:gd name="T19" fmla="*/ 123 h 236"/>
                <a:gd name="T20" fmla="*/ 119 w 236"/>
                <a:gd name="T21" fmla="*/ 66 h 236"/>
                <a:gd name="T22" fmla="*/ 100 w 236"/>
                <a:gd name="T23" fmla="*/ 84 h 236"/>
                <a:gd name="T24" fmla="*/ 100 w 236"/>
                <a:gd name="T25" fmla="*/ 102 h 236"/>
                <a:gd name="T26" fmla="*/ 137 w 236"/>
                <a:gd name="T27" fmla="*/ 102 h 236"/>
                <a:gd name="T28" fmla="*/ 137 w 236"/>
                <a:gd name="T29" fmla="*/ 84 h 236"/>
                <a:gd name="T30" fmla="*/ 119 w 236"/>
                <a:gd name="T31" fmla="*/ 66 h 236"/>
                <a:gd name="T32" fmla="*/ 118 w 236"/>
                <a:gd name="T33" fmla="*/ 0 h 236"/>
                <a:gd name="T34" fmla="*/ 0 w 236"/>
                <a:gd name="T35" fmla="*/ 118 h 236"/>
                <a:gd name="T36" fmla="*/ 118 w 236"/>
                <a:gd name="T37" fmla="*/ 236 h 236"/>
                <a:gd name="T38" fmla="*/ 236 w 236"/>
                <a:gd name="T39" fmla="*/ 118 h 236"/>
                <a:gd name="T40" fmla="*/ 118 w 236"/>
                <a:gd name="T41" fmla="*/ 0 h 236"/>
                <a:gd name="T42" fmla="*/ 164 w 236"/>
                <a:gd name="T43" fmla="*/ 161 h 236"/>
                <a:gd name="T44" fmla="*/ 149 w 236"/>
                <a:gd name="T45" fmla="*/ 176 h 236"/>
                <a:gd name="T46" fmla="*/ 88 w 236"/>
                <a:gd name="T47" fmla="*/ 176 h 236"/>
                <a:gd name="T48" fmla="*/ 73 w 236"/>
                <a:gd name="T49" fmla="*/ 161 h 236"/>
                <a:gd name="T50" fmla="*/ 73 w 236"/>
                <a:gd name="T51" fmla="*/ 105 h 236"/>
                <a:gd name="T52" fmla="*/ 76 w 236"/>
                <a:gd name="T53" fmla="*/ 102 h 236"/>
                <a:gd name="T54" fmla="*/ 86 w 236"/>
                <a:gd name="T55" fmla="*/ 102 h 236"/>
                <a:gd name="T56" fmla="*/ 86 w 236"/>
                <a:gd name="T57" fmla="*/ 84 h 236"/>
                <a:gd name="T58" fmla="*/ 118 w 236"/>
                <a:gd name="T59" fmla="*/ 51 h 236"/>
                <a:gd name="T60" fmla="*/ 119 w 236"/>
                <a:gd name="T61" fmla="*/ 51 h 236"/>
                <a:gd name="T62" fmla="*/ 152 w 236"/>
                <a:gd name="T63" fmla="*/ 84 h 236"/>
                <a:gd name="T64" fmla="*/ 152 w 236"/>
                <a:gd name="T65" fmla="*/ 102 h 236"/>
                <a:gd name="T66" fmla="*/ 161 w 236"/>
                <a:gd name="T67" fmla="*/ 102 h 236"/>
                <a:gd name="T68" fmla="*/ 164 w 236"/>
                <a:gd name="T69" fmla="*/ 105 h 236"/>
                <a:gd name="T70" fmla="*/ 164 w 236"/>
                <a:gd name="T71" fmla="*/ 161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6" h="236">
                  <a:moveTo>
                    <a:pt x="119" y="123"/>
                  </a:moveTo>
                  <a:cubicBezTo>
                    <a:pt x="114" y="123"/>
                    <a:pt x="111" y="127"/>
                    <a:pt x="111" y="131"/>
                  </a:cubicBezTo>
                  <a:cubicBezTo>
                    <a:pt x="111" y="134"/>
                    <a:pt x="112" y="136"/>
                    <a:pt x="115" y="138"/>
                  </a:cubicBezTo>
                  <a:cubicBezTo>
                    <a:pt x="115" y="150"/>
                    <a:pt x="115" y="150"/>
                    <a:pt x="115" y="150"/>
                  </a:cubicBezTo>
                  <a:cubicBezTo>
                    <a:pt x="115" y="152"/>
                    <a:pt x="116" y="154"/>
                    <a:pt x="118" y="154"/>
                  </a:cubicBezTo>
                  <a:cubicBezTo>
                    <a:pt x="119" y="154"/>
                    <a:pt x="119" y="154"/>
                    <a:pt x="119" y="154"/>
                  </a:cubicBezTo>
                  <a:cubicBezTo>
                    <a:pt x="121" y="154"/>
                    <a:pt x="122" y="152"/>
                    <a:pt x="122" y="150"/>
                  </a:cubicBezTo>
                  <a:cubicBezTo>
                    <a:pt x="122" y="138"/>
                    <a:pt x="122" y="138"/>
                    <a:pt x="122" y="138"/>
                  </a:cubicBezTo>
                  <a:cubicBezTo>
                    <a:pt x="125" y="136"/>
                    <a:pt x="126" y="134"/>
                    <a:pt x="126" y="131"/>
                  </a:cubicBezTo>
                  <a:cubicBezTo>
                    <a:pt x="126" y="126"/>
                    <a:pt x="123" y="123"/>
                    <a:pt x="119" y="123"/>
                  </a:cubicBezTo>
                  <a:close/>
                  <a:moveTo>
                    <a:pt x="119" y="66"/>
                  </a:moveTo>
                  <a:cubicBezTo>
                    <a:pt x="108" y="66"/>
                    <a:pt x="100" y="74"/>
                    <a:pt x="100" y="84"/>
                  </a:cubicBezTo>
                  <a:cubicBezTo>
                    <a:pt x="100" y="102"/>
                    <a:pt x="100" y="102"/>
                    <a:pt x="100" y="102"/>
                  </a:cubicBezTo>
                  <a:cubicBezTo>
                    <a:pt x="137" y="102"/>
                    <a:pt x="137" y="102"/>
                    <a:pt x="137" y="102"/>
                  </a:cubicBezTo>
                  <a:cubicBezTo>
                    <a:pt x="137" y="84"/>
                    <a:pt x="137" y="84"/>
                    <a:pt x="137" y="84"/>
                  </a:cubicBezTo>
                  <a:cubicBezTo>
                    <a:pt x="137" y="74"/>
                    <a:pt x="129" y="66"/>
                    <a:pt x="119" y="66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64" y="161"/>
                  </a:moveTo>
                  <a:cubicBezTo>
                    <a:pt x="164" y="169"/>
                    <a:pt x="157" y="176"/>
                    <a:pt x="149" y="176"/>
                  </a:cubicBezTo>
                  <a:cubicBezTo>
                    <a:pt x="88" y="176"/>
                    <a:pt x="88" y="176"/>
                    <a:pt x="88" y="176"/>
                  </a:cubicBezTo>
                  <a:cubicBezTo>
                    <a:pt x="80" y="176"/>
                    <a:pt x="73" y="169"/>
                    <a:pt x="73" y="161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3" y="103"/>
                    <a:pt x="74" y="102"/>
                    <a:pt x="76" y="102"/>
                  </a:cubicBezTo>
                  <a:cubicBezTo>
                    <a:pt x="86" y="102"/>
                    <a:pt x="86" y="102"/>
                    <a:pt x="86" y="102"/>
                  </a:cubicBezTo>
                  <a:cubicBezTo>
                    <a:pt x="86" y="84"/>
                    <a:pt x="86" y="84"/>
                    <a:pt x="86" y="84"/>
                  </a:cubicBezTo>
                  <a:cubicBezTo>
                    <a:pt x="86" y="66"/>
                    <a:pt x="100" y="52"/>
                    <a:pt x="118" y="51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37" y="52"/>
                    <a:pt x="152" y="66"/>
                    <a:pt x="152" y="84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61" y="102"/>
                    <a:pt x="161" y="102"/>
                    <a:pt x="161" y="102"/>
                  </a:cubicBezTo>
                  <a:cubicBezTo>
                    <a:pt x="163" y="102"/>
                    <a:pt x="164" y="103"/>
                    <a:pt x="164" y="105"/>
                  </a:cubicBezTo>
                  <a:lnTo>
                    <a:pt x="164" y="1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Freeform: Shape 35"/>
            <p:cNvSpPr/>
            <p:nvPr/>
          </p:nvSpPr>
          <p:spPr bwMode="auto">
            <a:xfrm>
              <a:off x="6742929" y="4069868"/>
              <a:ext cx="633204" cy="633204"/>
            </a:xfrm>
            <a:custGeom>
              <a:avLst/>
              <a:gdLst>
                <a:gd name="T0" fmla="*/ 74 w 236"/>
                <a:gd name="T1" fmla="*/ 160 h 236"/>
                <a:gd name="T2" fmla="*/ 93 w 236"/>
                <a:gd name="T3" fmla="*/ 160 h 236"/>
                <a:gd name="T4" fmla="*/ 93 w 236"/>
                <a:gd name="T5" fmla="*/ 103 h 236"/>
                <a:gd name="T6" fmla="*/ 74 w 236"/>
                <a:gd name="T7" fmla="*/ 103 h 236"/>
                <a:gd name="T8" fmla="*/ 74 w 236"/>
                <a:gd name="T9" fmla="*/ 160 h 236"/>
                <a:gd name="T10" fmla="*/ 140 w 236"/>
                <a:gd name="T11" fmla="*/ 102 h 236"/>
                <a:gd name="T12" fmla="*/ 122 w 236"/>
                <a:gd name="T13" fmla="*/ 111 h 236"/>
                <a:gd name="T14" fmla="*/ 122 w 236"/>
                <a:gd name="T15" fmla="*/ 103 h 236"/>
                <a:gd name="T16" fmla="*/ 103 w 236"/>
                <a:gd name="T17" fmla="*/ 103 h 236"/>
                <a:gd name="T18" fmla="*/ 103 w 236"/>
                <a:gd name="T19" fmla="*/ 160 h 236"/>
                <a:gd name="T20" fmla="*/ 122 w 236"/>
                <a:gd name="T21" fmla="*/ 160 h 236"/>
                <a:gd name="T22" fmla="*/ 122 w 236"/>
                <a:gd name="T23" fmla="*/ 128 h 236"/>
                <a:gd name="T24" fmla="*/ 123 w 236"/>
                <a:gd name="T25" fmla="*/ 124 h 236"/>
                <a:gd name="T26" fmla="*/ 133 w 236"/>
                <a:gd name="T27" fmla="*/ 117 h 236"/>
                <a:gd name="T28" fmla="*/ 142 w 236"/>
                <a:gd name="T29" fmla="*/ 130 h 236"/>
                <a:gd name="T30" fmla="*/ 142 w 236"/>
                <a:gd name="T31" fmla="*/ 160 h 236"/>
                <a:gd name="T32" fmla="*/ 161 w 236"/>
                <a:gd name="T33" fmla="*/ 160 h 236"/>
                <a:gd name="T34" fmla="*/ 161 w 236"/>
                <a:gd name="T35" fmla="*/ 160 h 236"/>
                <a:gd name="T36" fmla="*/ 161 w 236"/>
                <a:gd name="T37" fmla="*/ 127 h 236"/>
                <a:gd name="T38" fmla="*/ 140 w 236"/>
                <a:gd name="T39" fmla="*/ 102 h 236"/>
                <a:gd name="T40" fmla="*/ 122 w 236"/>
                <a:gd name="T41" fmla="*/ 111 h 236"/>
                <a:gd name="T42" fmla="*/ 122 w 236"/>
                <a:gd name="T43" fmla="*/ 111 h 236"/>
                <a:gd name="T44" fmla="*/ 122 w 236"/>
                <a:gd name="T45" fmla="*/ 111 h 236"/>
                <a:gd name="T46" fmla="*/ 83 w 236"/>
                <a:gd name="T47" fmla="*/ 75 h 236"/>
                <a:gd name="T48" fmla="*/ 73 w 236"/>
                <a:gd name="T49" fmla="*/ 85 h 236"/>
                <a:gd name="T50" fmla="*/ 83 w 236"/>
                <a:gd name="T51" fmla="*/ 95 h 236"/>
                <a:gd name="T52" fmla="*/ 83 w 236"/>
                <a:gd name="T53" fmla="*/ 95 h 236"/>
                <a:gd name="T54" fmla="*/ 94 w 236"/>
                <a:gd name="T55" fmla="*/ 85 h 236"/>
                <a:gd name="T56" fmla="*/ 83 w 236"/>
                <a:gd name="T57" fmla="*/ 75 h 236"/>
                <a:gd name="T58" fmla="*/ 118 w 236"/>
                <a:gd name="T59" fmla="*/ 0 h 236"/>
                <a:gd name="T60" fmla="*/ 0 w 236"/>
                <a:gd name="T61" fmla="*/ 118 h 236"/>
                <a:gd name="T62" fmla="*/ 118 w 236"/>
                <a:gd name="T63" fmla="*/ 236 h 236"/>
                <a:gd name="T64" fmla="*/ 236 w 236"/>
                <a:gd name="T65" fmla="*/ 118 h 236"/>
                <a:gd name="T66" fmla="*/ 118 w 236"/>
                <a:gd name="T67" fmla="*/ 0 h 236"/>
                <a:gd name="T68" fmla="*/ 181 w 236"/>
                <a:gd name="T69" fmla="*/ 172 h 236"/>
                <a:gd name="T70" fmla="*/ 171 w 236"/>
                <a:gd name="T71" fmla="*/ 181 h 236"/>
                <a:gd name="T72" fmla="*/ 64 w 236"/>
                <a:gd name="T73" fmla="*/ 181 h 236"/>
                <a:gd name="T74" fmla="*/ 55 w 236"/>
                <a:gd name="T75" fmla="*/ 172 h 236"/>
                <a:gd name="T76" fmla="*/ 55 w 236"/>
                <a:gd name="T77" fmla="*/ 63 h 236"/>
                <a:gd name="T78" fmla="*/ 64 w 236"/>
                <a:gd name="T79" fmla="*/ 54 h 236"/>
                <a:gd name="T80" fmla="*/ 171 w 236"/>
                <a:gd name="T81" fmla="*/ 54 h 236"/>
                <a:gd name="T82" fmla="*/ 181 w 236"/>
                <a:gd name="T83" fmla="*/ 63 h 236"/>
                <a:gd name="T84" fmla="*/ 181 w 236"/>
                <a:gd name="T85" fmla="*/ 17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6" h="236">
                  <a:moveTo>
                    <a:pt x="74" y="160"/>
                  </a:moveTo>
                  <a:cubicBezTo>
                    <a:pt x="93" y="160"/>
                    <a:pt x="93" y="160"/>
                    <a:pt x="93" y="160"/>
                  </a:cubicBezTo>
                  <a:cubicBezTo>
                    <a:pt x="93" y="103"/>
                    <a:pt x="93" y="103"/>
                    <a:pt x="93" y="103"/>
                  </a:cubicBezTo>
                  <a:cubicBezTo>
                    <a:pt x="74" y="103"/>
                    <a:pt x="74" y="103"/>
                    <a:pt x="74" y="103"/>
                  </a:cubicBezTo>
                  <a:lnTo>
                    <a:pt x="74" y="160"/>
                  </a:lnTo>
                  <a:close/>
                  <a:moveTo>
                    <a:pt x="140" y="102"/>
                  </a:moveTo>
                  <a:cubicBezTo>
                    <a:pt x="129" y="102"/>
                    <a:pt x="125" y="107"/>
                    <a:pt x="122" y="111"/>
                  </a:cubicBezTo>
                  <a:cubicBezTo>
                    <a:pt x="122" y="103"/>
                    <a:pt x="122" y="103"/>
                    <a:pt x="122" y="10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4" y="108"/>
                    <a:pt x="103" y="160"/>
                    <a:pt x="103" y="160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2" y="128"/>
                    <a:pt x="122" y="128"/>
                    <a:pt x="122" y="128"/>
                  </a:cubicBezTo>
                  <a:cubicBezTo>
                    <a:pt x="122" y="127"/>
                    <a:pt x="123" y="125"/>
                    <a:pt x="123" y="124"/>
                  </a:cubicBezTo>
                  <a:cubicBezTo>
                    <a:pt x="124" y="120"/>
                    <a:pt x="128" y="117"/>
                    <a:pt x="133" y="117"/>
                  </a:cubicBezTo>
                  <a:cubicBezTo>
                    <a:pt x="140" y="117"/>
                    <a:pt x="142" y="122"/>
                    <a:pt x="142" y="130"/>
                  </a:cubicBezTo>
                  <a:cubicBezTo>
                    <a:pt x="142" y="160"/>
                    <a:pt x="142" y="160"/>
                    <a:pt x="142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27"/>
                    <a:pt x="161" y="127"/>
                    <a:pt x="161" y="127"/>
                  </a:cubicBezTo>
                  <a:cubicBezTo>
                    <a:pt x="161" y="110"/>
                    <a:pt x="152" y="102"/>
                    <a:pt x="140" y="102"/>
                  </a:cubicBezTo>
                  <a:close/>
                  <a:moveTo>
                    <a:pt x="122" y="111"/>
                  </a:moveTo>
                  <a:cubicBezTo>
                    <a:pt x="122" y="111"/>
                    <a:pt x="122" y="111"/>
                    <a:pt x="122" y="111"/>
                  </a:cubicBezTo>
                  <a:cubicBezTo>
                    <a:pt x="122" y="111"/>
                    <a:pt x="122" y="111"/>
                    <a:pt x="122" y="111"/>
                  </a:cubicBezTo>
                  <a:close/>
                  <a:moveTo>
                    <a:pt x="83" y="75"/>
                  </a:moveTo>
                  <a:cubicBezTo>
                    <a:pt x="77" y="75"/>
                    <a:pt x="73" y="80"/>
                    <a:pt x="73" y="85"/>
                  </a:cubicBezTo>
                  <a:cubicBezTo>
                    <a:pt x="73" y="91"/>
                    <a:pt x="77" y="95"/>
                    <a:pt x="83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0" y="95"/>
                    <a:pt x="94" y="91"/>
                    <a:pt x="94" y="85"/>
                  </a:cubicBezTo>
                  <a:cubicBezTo>
                    <a:pt x="94" y="80"/>
                    <a:pt x="90" y="75"/>
                    <a:pt x="83" y="75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1" y="172"/>
                  </a:moveTo>
                  <a:cubicBezTo>
                    <a:pt x="181" y="177"/>
                    <a:pt x="176" y="181"/>
                    <a:pt x="171" y="181"/>
                  </a:cubicBezTo>
                  <a:cubicBezTo>
                    <a:pt x="64" y="181"/>
                    <a:pt x="64" y="181"/>
                    <a:pt x="64" y="181"/>
                  </a:cubicBezTo>
                  <a:cubicBezTo>
                    <a:pt x="59" y="181"/>
                    <a:pt x="55" y="177"/>
                    <a:pt x="55" y="172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5" y="58"/>
                    <a:pt x="59" y="54"/>
                    <a:pt x="64" y="54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6" y="54"/>
                    <a:pt x="181" y="58"/>
                    <a:pt x="181" y="63"/>
                  </a:cubicBezTo>
                  <a:cubicBezTo>
                    <a:pt x="181" y="172"/>
                    <a:pt x="181" y="172"/>
                    <a:pt x="181" y="1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Freeform: Shape 36"/>
            <p:cNvSpPr/>
            <p:nvPr/>
          </p:nvSpPr>
          <p:spPr bwMode="auto">
            <a:xfrm>
              <a:off x="4849971" y="4069868"/>
              <a:ext cx="633204" cy="633204"/>
            </a:xfrm>
            <a:custGeom>
              <a:avLst/>
              <a:gdLst>
                <a:gd name="T0" fmla="*/ 0 w 236"/>
                <a:gd name="T1" fmla="*/ 118 h 236"/>
                <a:gd name="T2" fmla="*/ 236 w 236"/>
                <a:gd name="T3" fmla="*/ 118 h 236"/>
                <a:gd name="T4" fmla="*/ 150 w 236"/>
                <a:gd name="T5" fmla="*/ 168 h 236"/>
                <a:gd name="T6" fmla="*/ 128 w 236"/>
                <a:gd name="T7" fmla="*/ 196 h 236"/>
                <a:gd name="T8" fmla="*/ 125 w 236"/>
                <a:gd name="T9" fmla="*/ 199 h 236"/>
                <a:gd name="T10" fmla="*/ 111 w 236"/>
                <a:gd name="T11" fmla="*/ 198 h 236"/>
                <a:gd name="T12" fmla="*/ 110 w 236"/>
                <a:gd name="T13" fmla="*/ 180 h 236"/>
                <a:gd name="T14" fmla="*/ 90 w 236"/>
                <a:gd name="T15" fmla="*/ 173 h 236"/>
                <a:gd name="T16" fmla="*/ 79 w 236"/>
                <a:gd name="T17" fmla="*/ 166 h 236"/>
                <a:gd name="T18" fmla="*/ 78 w 236"/>
                <a:gd name="T19" fmla="*/ 160 h 236"/>
                <a:gd name="T20" fmla="*/ 89 w 236"/>
                <a:gd name="T21" fmla="*/ 147 h 236"/>
                <a:gd name="T22" fmla="*/ 91 w 236"/>
                <a:gd name="T23" fmla="*/ 148 h 236"/>
                <a:gd name="T24" fmla="*/ 119 w 236"/>
                <a:gd name="T25" fmla="*/ 160 h 236"/>
                <a:gd name="T26" fmla="*/ 137 w 236"/>
                <a:gd name="T27" fmla="*/ 145 h 236"/>
                <a:gd name="T28" fmla="*/ 133 w 236"/>
                <a:gd name="T29" fmla="*/ 137 h 236"/>
                <a:gd name="T30" fmla="*/ 122 w 236"/>
                <a:gd name="T31" fmla="*/ 130 h 236"/>
                <a:gd name="T32" fmla="*/ 109 w 236"/>
                <a:gd name="T33" fmla="*/ 125 h 236"/>
                <a:gd name="T34" fmla="*/ 98 w 236"/>
                <a:gd name="T35" fmla="*/ 120 h 236"/>
                <a:gd name="T36" fmla="*/ 89 w 236"/>
                <a:gd name="T37" fmla="*/ 113 h 236"/>
                <a:gd name="T38" fmla="*/ 82 w 236"/>
                <a:gd name="T39" fmla="*/ 103 h 236"/>
                <a:gd name="T40" fmla="*/ 79 w 236"/>
                <a:gd name="T41" fmla="*/ 90 h 236"/>
                <a:gd name="T42" fmla="*/ 110 w 236"/>
                <a:gd name="T43" fmla="*/ 57 h 236"/>
                <a:gd name="T44" fmla="*/ 111 w 236"/>
                <a:gd name="T45" fmla="*/ 38 h 236"/>
                <a:gd name="T46" fmla="*/ 125 w 236"/>
                <a:gd name="T47" fmla="*/ 37 h 236"/>
                <a:gd name="T48" fmla="*/ 128 w 236"/>
                <a:gd name="T49" fmla="*/ 40 h 236"/>
                <a:gd name="T50" fmla="*/ 137 w 236"/>
                <a:gd name="T51" fmla="*/ 58 h 236"/>
                <a:gd name="T52" fmla="*/ 151 w 236"/>
                <a:gd name="T53" fmla="*/ 65 h 236"/>
                <a:gd name="T54" fmla="*/ 155 w 236"/>
                <a:gd name="T55" fmla="*/ 69 h 236"/>
                <a:gd name="T56" fmla="*/ 149 w 236"/>
                <a:gd name="T57" fmla="*/ 85 h 236"/>
                <a:gd name="T58" fmla="*/ 144 w 236"/>
                <a:gd name="T59" fmla="*/ 86 h 236"/>
                <a:gd name="T60" fmla="*/ 140 w 236"/>
                <a:gd name="T61" fmla="*/ 82 h 236"/>
                <a:gd name="T62" fmla="*/ 128 w 236"/>
                <a:gd name="T63" fmla="*/ 77 h 236"/>
                <a:gd name="T64" fmla="*/ 107 w 236"/>
                <a:gd name="T65" fmla="*/ 80 h 236"/>
                <a:gd name="T66" fmla="*/ 102 w 236"/>
                <a:gd name="T67" fmla="*/ 94 h 236"/>
                <a:gd name="T68" fmla="*/ 108 w 236"/>
                <a:gd name="T69" fmla="*/ 101 h 236"/>
                <a:gd name="T70" fmla="*/ 118 w 236"/>
                <a:gd name="T71" fmla="*/ 106 h 236"/>
                <a:gd name="T72" fmla="*/ 132 w 236"/>
                <a:gd name="T73" fmla="*/ 112 h 236"/>
                <a:gd name="T74" fmla="*/ 145 w 236"/>
                <a:gd name="T75" fmla="*/ 119 h 236"/>
                <a:gd name="T76" fmla="*/ 155 w 236"/>
                <a:gd name="T77" fmla="*/ 129 h 236"/>
                <a:gd name="T78" fmla="*/ 159 w 236"/>
                <a:gd name="T79" fmla="*/ 14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moveTo>
                    <a:pt x="150" y="168"/>
                  </a:moveTo>
                  <a:cubicBezTo>
                    <a:pt x="145" y="175"/>
                    <a:pt x="137" y="179"/>
                    <a:pt x="128" y="180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7"/>
                    <a:pt x="127" y="198"/>
                    <a:pt x="127" y="198"/>
                  </a:cubicBezTo>
                  <a:cubicBezTo>
                    <a:pt x="126" y="199"/>
                    <a:pt x="126" y="199"/>
                    <a:pt x="125" y="199"/>
                  </a:cubicBezTo>
                  <a:cubicBezTo>
                    <a:pt x="113" y="199"/>
                    <a:pt x="113" y="199"/>
                    <a:pt x="113" y="199"/>
                  </a:cubicBezTo>
                  <a:cubicBezTo>
                    <a:pt x="112" y="199"/>
                    <a:pt x="111" y="199"/>
                    <a:pt x="111" y="198"/>
                  </a:cubicBezTo>
                  <a:cubicBezTo>
                    <a:pt x="110" y="197"/>
                    <a:pt x="110" y="197"/>
                    <a:pt x="110" y="196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06" y="180"/>
                    <a:pt x="102" y="179"/>
                    <a:pt x="99" y="177"/>
                  </a:cubicBezTo>
                  <a:cubicBezTo>
                    <a:pt x="95" y="176"/>
                    <a:pt x="92" y="175"/>
                    <a:pt x="90" y="173"/>
                  </a:cubicBezTo>
                  <a:cubicBezTo>
                    <a:pt x="88" y="172"/>
                    <a:pt x="85" y="171"/>
                    <a:pt x="83" y="169"/>
                  </a:cubicBezTo>
                  <a:cubicBezTo>
                    <a:pt x="81" y="168"/>
                    <a:pt x="80" y="166"/>
                    <a:pt x="79" y="166"/>
                  </a:cubicBezTo>
                  <a:cubicBezTo>
                    <a:pt x="79" y="165"/>
                    <a:pt x="78" y="164"/>
                    <a:pt x="78" y="164"/>
                  </a:cubicBezTo>
                  <a:cubicBezTo>
                    <a:pt x="77" y="163"/>
                    <a:pt x="77" y="162"/>
                    <a:pt x="78" y="160"/>
                  </a:cubicBezTo>
                  <a:cubicBezTo>
                    <a:pt x="87" y="148"/>
                    <a:pt x="87" y="148"/>
                    <a:pt x="87" y="148"/>
                  </a:cubicBezTo>
                  <a:cubicBezTo>
                    <a:pt x="87" y="148"/>
                    <a:pt x="88" y="147"/>
                    <a:pt x="89" y="147"/>
                  </a:cubicBezTo>
                  <a:cubicBezTo>
                    <a:pt x="90" y="147"/>
                    <a:pt x="90" y="147"/>
                    <a:pt x="91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8" y="154"/>
                    <a:pt x="105" y="158"/>
                    <a:pt x="112" y="159"/>
                  </a:cubicBezTo>
                  <a:cubicBezTo>
                    <a:pt x="115" y="160"/>
                    <a:pt x="117" y="160"/>
                    <a:pt x="119" y="160"/>
                  </a:cubicBezTo>
                  <a:cubicBezTo>
                    <a:pt x="124" y="160"/>
                    <a:pt x="128" y="159"/>
                    <a:pt x="131" y="156"/>
                  </a:cubicBezTo>
                  <a:cubicBezTo>
                    <a:pt x="135" y="154"/>
                    <a:pt x="137" y="150"/>
                    <a:pt x="137" y="145"/>
                  </a:cubicBezTo>
                  <a:cubicBezTo>
                    <a:pt x="137" y="144"/>
                    <a:pt x="136" y="142"/>
                    <a:pt x="136" y="140"/>
                  </a:cubicBezTo>
                  <a:cubicBezTo>
                    <a:pt x="135" y="139"/>
                    <a:pt x="134" y="138"/>
                    <a:pt x="133" y="137"/>
                  </a:cubicBezTo>
                  <a:cubicBezTo>
                    <a:pt x="132" y="136"/>
                    <a:pt x="130" y="135"/>
                    <a:pt x="127" y="133"/>
                  </a:cubicBezTo>
                  <a:cubicBezTo>
                    <a:pt x="125" y="132"/>
                    <a:pt x="123" y="131"/>
                    <a:pt x="122" y="130"/>
                  </a:cubicBezTo>
                  <a:cubicBezTo>
                    <a:pt x="120" y="130"/>
                    <a:pt x="118" y="129"/>
                    <a:pt x="115" y="128"/>
                  </a:cubicBezTo>
                  <a:cubicBezTo>
                    <a:pt x="112" y="127"/>
                    <a:pt x="110" y="126"/>
                    <a:pt x="109" y="125"/>
                  </a:cubicBezTo>
                  <a:cubicBezTo>
                    <a:pt x="108" y="125"/>
                    <a:pt x="106" y="124"/>
                    <a:pt x="104" y="123"/>
                  </a:cubicBezTo>
                  <a:cubicBezTo>
                    <a:pt x="101" y="122"/>
                    <a:pt x="100" y="121"/>
                    <a:pt x="98" y="120"/>
                  </a:cubicBezTo>
                  <a:cubicBezTo>
                    <a:pt x="97" y="119"/>
                    <a:pt x="95" y="118"/>
                    <a:pt x="93" y="117"/>
                  </a:cubicBezTo>
                  <a:cubicBezTo>
                    <a:pt x="91" y="116"/>
                    <a:pt x="90" y="114"/>
                    <a:pt x="89" y="113"/>
                  </a:cubicBezTo>
                  <a:cubicBezTo>
                    <a:pt x="87" y="112"/>
                    <a:pt x="86" y="110"/>
                    <a:pt x="85" y="109"/>
                  </a:cubicBezTo>
                  <a:cubicBezTo>
                    <a:pt x="83" y="107"/>
                    <a:pt x="82" y="105"/>
                    <a:pt x="82" y="103"/>
                  </a:cubicBezTo>
                  <a:cubicBezTo>
                    <a:pt x="81" y="102"/>
                    <a:pt x="80" y="100"/>
                    <a:pt x="80" y="97"/>
                  </a:cubicBezTo>
                  <a:cubicBezTo>
                    <a:pt x="79" y="95"/>
                    <a:pt x="79" y="93"/>
                    <a:pt x="79" y="90"/>
                  </a:cubicBezTo>
                  <a:cubicBezTo>
                    <a:pt x="79" y="82"/>
                    <a:pt x="82" y="75"/>
                    <a:pt x="88" y="69"/>
                  </a:cubicBezTo>
                  <a:cubicBezTo>
                    <a:pt x="93" y="62"/>
                    <a:pt x="101" y="58"/>
                    <a:pt x="110" y="57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39"/>
                    <a:pt x="111" y="38"/>
                  </a:cubicBezTo>
                  <a:cubicBezTo>
                    <a:pt x="111" y="38"/>
                    <a:pt x="112" y="37"/>
                    <a:pt x="113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7"/>
                    <a:pt x="126" y="38"/>
                    <a:pt x="127" y="38"/>
                  </a:cubicBezTo>
                  <a:cubicBezTo>
                    <a:pt x="127" y="39"/>
                    <a:pt x="128" y="39"/>
                    <a:pt x="128" y="4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31" y="57"/>
                    <a:pt x="134" y="57"/>
                    <a:pt x="137" y="58"/>
                  </a:cubicBezTo>
                  <a:cubicBezTo>
                    <a:pt x="140" y="59"/>
                    <a:pt x="143" y="60"/>
                    <a:pt x="145" y="61"/>
                  </a:cubicBezTo>
                  <a:cubicBezTo>
                    <a:pt x="147" y="62"/>
                    <a:pt x="149" y="63"/>
                    <a:pt x="151" y="65"/>
                  </a:cubicBezTo>
                  <a:cubicBezTo>
                    <a:pt x="152" y="66"/>
                    <a:pt x="153" y="67"/>
                    <a:pt x="154" y="67"/>
                  </a:cubicBezTo>
                  <a:cubicBezTo>
                    <a:pt x="155" y="68"/>
                    <a:pt x="155" y="68"/>
                    <a:pt x="155" y="69"/>
                  </a:cubicBezTo>
                  <a:cubicBezTo>
                    <a:pt x="156" y="70"/>
                    <a:pt x="156" y="71"/>
                    <a:pt x="156" y="72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8" y="86"/>
                    <a:pt x="148" y="86"/>
                    <a:pt x="147" y="87"/>
                  </a:cubicBezTo>
                  <a:cubicBezTo>
                    <a:pt x="146" y="87"/>
                    <a:pt x="145" y="86"/>
                    <a:pt x="144" y="86"/>
                  </a:cubicBezTo>
                  <a:cubicBezTo>
                    <a:pt x="144" y="86"/>
                    <a:pt x="144" y="85"/>
                    <a:pt x="143" y="85"/>
                  </a:cubicBezTo>
                  <a:cubicBezTo>
                    <a:pt x="142" y="84"/>
                    <a:pt x="141" y="83"/>
                    <a:pt x="140" y="82"/>
                  </a:cubicBezTo>
                  <a:cubicBezTo>
                    <a:pt x="138" y="81"/>
                    <a:pt x="136" y="80"/>
                    <a:pt x="134" y="80"/>
                  </a:cubicBezTo>
                  <a:cubicBezTo>
                    <a:pt x="133" y="79"/>
                    <a:pt x="130" y="78"/>
                    <a:pt x="128" y="77"/>
                  </a:cubicBezTo>
                  <a:cubicBezTo>
                    <a:pt x="125" y="77"/>
                    <a:pt x="123" y="76"/>
                    <a:pt x="120" y="76"/>
                  </a:cubicBezTo>
                  <a:cubicBezTo>
                    <a:pt x="115" y="76"/>
                    <a:pt x="110" y="77"/>
                    <a:pt x="107" y="80"/>
                  </a:cubicBezTo>
                  <a:cubicBezTo>
                    <a:pt x="103" y="83"/>
                    <a:pt x="101" y="86"/>
                    <a:pt x="101" y="90"/>
                  </a:cubicBezTo>
                  <a:cubicBezTo>
                    <a:pt x="101" y="92"/>
                    <a:pt x="102" y="93"/>
                    <a:pt x="102" y="94"/>
                  </a:cubicBezTo>
                  <a:cubicBezTo>
                    <a:pt x="103" y="96"/>
                    <a:pt x="103" y="97"/>
                    <a:pt x="105" y="98"/>
                  </a:cubicBezTo>
                  <a:cubicBezTo>
                    <a:pt x="106" y="99"/>
                    <a:pt x="107" y="100"/>
                    <a:pt x="108" y="101"/>
                  </a:cubicBezTo>
                  <a:cubicBezTo>
                    <a:pt x="109" y="102"/>
                    <a:pt x="111" y="103"/>
                    <a:pt x="113" y="104"/>
                  </a:cubicBezTo>
                  <a:cubicBezTo>
                    <a:pt x="115" y="105"/>
                    <a:pt x="117" y="106"/>
                    <a:pt x="118" y="106"/>
                  </a:cubicBezTo>
                  <a:cubicBezTo>
                    <a:pt x="120" y="107"/>
                    <a:pt x="122" y="108"/>
                    <a:pt x="125" y="109"/>
                  </a:cubicBezTo>
                  <a:cubicBezTo>
                    <a:pt x="128" y="110"/>
                    <a:pt x="130" y="111"/>
                    <a:pt x="132" y="112"/>
                  </a:cubicBezTo>
                  <a:cubicBezTo>
                    <a:pt x="133" y="112"/>
                    <a:pt x="136" y="113"/>
                    <a:pt x="138" y="115"/>
                  </a:cubicBezTo>
                  <a:cubicBezTo>
                    <a:pt x="141" y="116"/>
                    <a:pt x="143" y="117"/>
                    <a:pt x="145" y="119"/>
                  </a:cubicBezTo>
                  <a:cubicBezTo>
                    <a:pt x="147" y="120"/>
                    <a:pt x="149" y="121"/>
                    <a:pt x="151" y="123"/>
                  </a:cubicBezTo>
                  <a:cubicBezTo>
                    <a:pt x="153" y="125"/>
                    <a:pt x="154" y="127"/>
                    <a:pt x="155" y="129"/>
                  </a:cubicBezTo>
                  <a:cubicBezTo>
                    <a:pt x="156" y="131"/>
                    <a:pt x="157" y="133"/>
                    <a:pt x="158" y="136"/>
                  </a:cubicBezTo>
                  <a:cubicBezTo>
                    <a:pt x="159" y="138"/>
                    <a:pt x="159" y="141"/>
                    <a:pt x="159" y="144"/>
                  </a:cubicBezTo>
                  <a:cubicBezTo>
                    <a:pt x="159" y="153"/>
                    <a:pt x="156" y="161"/>
                    <a:pt x="150" y="16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219086" y="1503654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6451927" y="1503654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6451927" y="3308225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1219086" y="3208043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03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34232" y="945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不足之处</a:t>
            </a:r>
            <a:endParaRPr kumimoji="1" lang="zh-CN" altLang="en-US" sz="10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71675" y="3153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Deficiency in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990360" y="1748280"/>
            <a:ext cx="3024385" cy="1569205"/>
            <a:chOff x="4079743" y="2743226"/>
            <a:chExt cx="4032513" cy="2092273"/>
          </a:xfrm>
        </p:grpSpPr>
        <p:sp>
          <p:nvSpPr>
            <p:cNvPr id="7" name="圆角矩形 1"/>
            <p:cNvSpPr/>
            <p:nvPr/>
          </p:nvSpPr>
          <p:spPr>
            <a:xfrm rot="2700000">
              <a:off x="5040845" y="2743226"/>
              <a:ext cx="1149207" cy="1149207"/>
            </a:xfrm>
            <a:prstGeom prst="roundRect">
              <a:avLst>
                <a:gd name="adj" fmla="val 952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8" name="圆角矩形 2"/>
            <p:cNvSpPr/>
            <p:nvPr/>
          </p:nvSpPr>
          <p:spPr>
            <a:xfrm rot="2700000">
              <a:off x="4079743" y="3686292"/>
              <a:ext cx="1149207" cy="1149207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" name="圆角矩形 3"/>
            <p:cNvSpPr/>
            <p:nvPr/>
          </p:nvSpPr>
          <p:spPr>
            <a:xfrm rot="2700000">
              <a:off x="6001948" y="3686292"/>
              <a:ext cx="1149207" cy="1149207"/>
            </a:xfrm>
            <a:prstGeom prst="roundRect">
              <a:avLst>
                <a:gd name="adj" fmla="val 952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" name="圆角矩形 4"/>
            <p:cNvSpPr/>
            <p:nvPr/>
          </p:nvSpPr>
          <p:spPr>
            <a:xfrm rot="2700000">
              <a:off x="6963049" y="2743226"/>
              <a:ext cx="1149207" cy="1149207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" name="圆角矩形 7"/>
            <p:cNvSpPr/>
            <p:nvPr/>
          </p:nvSpPr>
          <p:spPr>
            <a:xfrm>
              <a:off x="5424368" y="3068803"/>
              <a:ext cx="382163" cy="498054"/>
            </a:xfrm>
            <a:custGeom>
              <a:avLst/>
              <a:gdLst>
                <a:gd name="connsiteX0" fmla="*/ 192241 w 462838"/>
                <a:gd name="connsiteY0" fmla="*/ 447667 h 603193"/>
                <a:gd name="connsiteX1" fmla="*/ 350547 w 462838"/>
                <a:gd name="connsiteY1" fmla="*/ 447667 h 603193"/>
                <a:gd name="connsiteX2" fmla="*/ 368351 w 462838"/>
                <a:gd name="connsiteY2" fmla="*/ 465414 h 603193"/>
                <a:gd name="connsiteX3" fmla="*/ 350547 w 462838"/>
                <a:gd name="connsiteY3" fmla="*/ 483161 h 603193"/>
                <a:gd name="connsiteX4" fmla="*/ 192241 w 462838"/>
                <a:gd name="connsiteY4" fmla="*/ 483161 h 603193"/>
                <a:gd name="connsiteX5" fmla="*/ 174437 w 462838"/>
                <a:gd name="connsiteY5" fmla="*/ 465414 h 603193"/>
                <a:gd name="connsiteX6" fmla="*/ 192241 w 462838"/>
                <a:gd name="connsiteY6" fmla="*/ 447667 h 603193"/>
                <a:gd name="connsiteX7" fmla="*/ 130898 w 462838"/>
                <a:gd name="connsiteY7" fmla="*/ 446891 h 603193"/>
                <a:gd name="connsiteX8" fmla="*/ 149527 w 462838"/>
                <a:gd name="connsiteY8" fmla="*/ 465485 h 603193"/>
                <a:gd name="connsiteX9" fmla="*/ 130898 w 462838"/>
                <a:gd name="connsiteY9" fmla="*/ 484079 h 603193"/>
                <a:gd name="connsiteX10" fmla="*/ 112269 w 462838"/>
                <a:gd name="connsiteY10" fmla="*/ 465485 h 603193"/>
                <a:gd name="connsiteX11" fmla="*/ 130898 w 462838"/>
                <a:gd name="connsiteY11" fmla="*/ 446891 h 603193"/>
                <a:gd name="connsiteX12" fmla="*/ 192241 w 462838"/>
                <a:gd name="connsiteY12" fmla="*/ 350922 h 603193"/>
                <a:gd name="connsiteX13" fmla="*/ 350547 w 462838"/>
                <a:gd name="connsiteY13" fmla="*/ 350922 h 603193"/>
                <a:gd name="connsiteX14" fmla="*/ 368351 w 462838"/>
                <a:gd name="connsiteY14" fmla="*/ 368705 h 603193"/>
                <a:gd name="connsiteX15" fmla="*/ 350547 w 462838"/>
                <a:gd name="connsiteY15" fmla="*/ 386487 h 603193"/>
                <a:gd name="connsiteX16" fmla="*/ 192241 w 462838"/>
                <a:gd name="connsiteY16" fmla="*/ 386487 h 603193"/>
                <a:gd name="connsiteX17" fmla="*/ 174437 w 462838"/>
                <a:gd name="connsiteY17" fmla="*/ 368705 h 603193"/>
                <a:gd name="connsiteX18" fmla="*/ 192241 w 462838"/>
                <a:gd name="connsiteY18" fmla="*/ 350922 h 603193"/>
                <a:gd name="connsiteX19" fmla="*/ 130898 w 462838"/>
                <a:gd name="connsiteY19" fmla="*/ 350145 h 603193"/>
                <a:gd name="connsiteX20" fmla="*/ 149527 w 462838"/>
                <a:gd name="connsiteY20" fmla="*/ 368669 h 603193"/>
                <a:gd name="connsiteX21" fmla="*/ 130898 w 462838"/>
                <a:gd name="connsiteY21" fmla="*/ 387193 h 603193"/>
                <a:gd name="connsiteX22" fmla="*/ 112269 w 462838"/>
                <a:gd name="connsiteY22" fmla="*/ 368669 h 603193"/>
                <a:gd name="connsiteX23" fmla="*/ 130898 w 462838"/>
                <a:gd name="connsiteY23" fmla="*/ 350145 h 603193"/>
                <a:gd name="connsiteX24" fmla="*/ 192241 w 462838"/>
                <a:gd name="connsiteY24" fmla="*/ 254177 h 603193"/>
                <a:gd name="connsiteX25" fmla="*/ 350547 w 462838"/>
                <a:gd name="connsiteY25" fmla="*/ 254177 h 603193"/>
                <a:gd name="connsiteX26" fmla="*/ 368351 w 462838"/>
                <a:gd name="connsiteY26" fmla="*/ 271960 h 603193"/>
                <a:gd name="connsiteX27" fmla="*/ 350547 w 462838"/>
                <a:gd name="connsiteY27" fmla="*/ 289742 h 603193"/>
                <a:gd name="connsiteX28" fmla="*/ 192241 w 462838"/>
                <a:gd name="connsiteY28" fmla="*/ 289742 h 603193"/>
                <a:gd name="connsiteX29" fmla="*/ 174437 w 462838"/>
                <a:gd name="connsiteY29" fmla="*/ 271960 h 603193"/>
                <a:gd name="connsiteX30" fmla="*/ 192241 w 462838"/>
                <a:gd name="connsiteY30" fmla="*/ 254177 h 603193"/>
                <a:gd name="connsiteX31" fmla="*/ 130898 w 462838"/>
                <a:gd name="connsiteY31" fmla="*/ 253471 h 603193"/>
                <a:gd name="connsiteX32" fmla="*/ 149527 w 462838"/>
                <a:gd name="connsiteY32" fmla="*/ 271959 h 603193"/>
                <a:gd name="connsiteX33" fmla="*/ 130898 w 462838"/>
                <a:gd name="connsiteY33" fmla="*/ 290447 h 603193"/>
                <a:gd name="connsiteX34" fmla="*/ 112269 w 462838"/>
                <a:gd name="connsiteY34" fmla="*/ 271959 h 603193"/>
                <a:gd name="connsiteX35" fmla="*/ 130898 w 462838"/>
                <a:gd name="connsiteY35" fmla="*/ 253471 h 603193"/>
                <a:gd name="connsiteX36" fmla="*/ 324432 w 462838"/>
                <a:gd name="connsiteY36" fmla="*/ 56735 h 603193"/>
                <a:gd name="connsiteX37" fmla="*/ 324432 w 462838"/>
                <a:gd name="connsiteY37" fmla="*/ 138207 h 603193"/>
                <a:gd name="connsiteX38" fmla="*/ 406022 w 462838"/>
                <a:gd name="connsiteY38" fmla="*/ 138207 h 603193"/>
                <a:gd name="connsiteX39" fmla="*/ 35603 w 462838"/>
                <a:gd name="connsiteY39" fmla="*/ 35552 h 603193"/>
                <a:gd name="connsiteX40" fmla="*/ 35603 w 462838"/>
                <a:gd name="connsiteY40" fmla="*/ 567642 h 603193"/>
                <a:gd name="connsiteX41" fmla="*/ 427235 w 462838"/>
                <a:gd name="connsiteY41" fmla="*/ 567642 h 603193"/>
                <a:gd name="connsiteX42" fmla="*/ 427235 w 462838"/>
                <a:gd name="connsiteY42" fmla="*/ 173759 h 603193"/>
                <a:gd name="connsiteX43" fmla="*/ 306630 w 462838"/>
                <a:gd name="connsiteY43" fmla="*/ 173759 h 603193"/>
                <a:gd name="connsiteX44" fmla="*/ 288829 w 462838"/>
                <a:gd name="connsiteY44" fmla="*/ 155983 h 603193"/>
                <a:gd name="connsiteX45" fmla="*/ 288829 w 462838"/>
                <a:gd name="connsiteY45" fmla="*/ 35552 h 603193"/>
                <a:gd name="connsiteX46" fmla="*/ 17802 w 462838"/>
                <a:gd name="connsiteY46" fmla="*/ 0 h 603193"/>
                <a:gd name="connsiteX47" fmla="*/ 310636 w 462838"/>
                <a:gd name="connsiteY47" fmla="*/ 0 h 603193"/>
                <a:gd name="connsiteX48" fmla="*/ 323245 w 462838"/>
                <a:gd name="connsiteY48" fmla="*/ 5185 h 603193"/>
                <a:gd name="connsiteX49" fmla="*/ 457646 w 462838"/>
                <a:gd name="connsiteY49" fmla="*/ 139540 h 603193"/>
                <a:gd name="connsiteX50" fmla="*/ 462838 w 462838"/>
                <a:gd name="connsiteY50" fmla="*/ 151984 h 603193"/>
                <a:gd name="connsiteX51" fmla="*/ 462838 w 462838"/>
                <a:gd name="connsiteY51" fmla="*/ 585417 h 603193"/>
                <a:gd name="connsiteX52" fmla="*/ 445037 w 462838"/>
                <a:gd name="connsiteY52" fmla="*/ 603193 h 603193"/>
                <a:gd name="connsiteX53" fmla="*/ 17802 w 462838"/>
                <a:gd name="connsiteY53" fmla="*/ 603193 h 603193"/>
                <a:gd name="connsiteX54" fmla="*/ 0 w 462838"/>
                <a:gd name="connsiteY54" fmla="*/ 585417 h 603193"/>
                <a:gd name="connsiteX55" fmla="*/ 0 w 462838"/>
                <a:gd name="connsiteY55" fmla="*/ 17776 h 603193"/>
                <a:gd name="connsiteX56" fmla="*/ 17802 w 462838"/>
                <a:gd name="connsiteY56" fmla="*/ 0 h 60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462838" h="603193">
                  <a:moveTo>
                    <a:pt x="192241" y="447667"/>
                  </a:moveTo>
                  <a:lnTo>
                    <a:pt x="350547" y="447667"/>
                  </a:lnTo>
                  <a:cubicBezTo>
                    <a:pt x="360339" y="447667"/>
                    <a:pt x="368351" y="455653"/>
                    <a:pt x="368351" y="465414"/>
                  </a:cubicBezTo>
                  <a:cubicBezTo>
                    <a:pt x="368351" y="475323"/>
                    <a:pt x="360339" y="483161"/>
                    <a:pt x="350547" y="483161"/>
                  </a:cubicBezTo>
                  <a:lnTo>
                    <a:pt x="192241" y="483161"/>
                  </a:lnTo>
                  <a:cubicBezTo>
                    <a:pt x="182449" y="483161"/>
                    <a:pt x="174437" y="475323"/>
                    <a:pt x="174437" y="465414"/>
                  </a:cubicBezTo>
                  <a:cubicBezTo>
                    <a:pt x="174437" y="455653"/>
                    <a:pt x="182449" y="447667"/>
                    <a:pt x="192241" y="447667"/>
                  </a:cubicBezTo>
                  <a:close/>
                  <a:moveTo>
                    <a:pt x="130898" y="446891"/>
                  </a:moveTo>
                  <a:cubicBezTo>
                    <a:pt x="141187" y="446891"/>
                    <a:pt x="149527" y="455216"/>
                    <a:pt x="149527" y="465485"/>
                  </a:cubicBezTo>
                  <a:cubicBezTo>
                    <a:pt x="149527" y="475754"/>
                    <a:pt x="141187" y="484079"/>
                    <a:pt x="130898" y="484079"/>
                  </a:cubicBezTo>
                  <a:cubicBezTo>
                    <a:pt x="120609" y="484079"/>
                    <a:pt x="112269" y="475754"/>
                    <a:pt x="112269" y="465485"/>
                  </a:cubicBezTo>
                  <a:cubicBezTo>
                    <a:pt x="112269" y="455216"/>
                    <a:pt x="120609" y="446891"/>
                    <a:pt x="130898" y="446891"/>
                  </a:cubicBezTo>
                  <a:close/>
                  <a:moveTo>
                    <a:pt x="192241" y="350922"/>
                  </a:moveTo>
                  <a:lnTo>
                    <a:pt x="350547" y="350922"/>
                  </a:lnTo>
                  <a:cubicBezTo>
                    <a:pt x="360339" y="350922"/>
                    <a:pt x="368351" y="358924"/>
                    <a:pt x="368351" y="368705"/>
                  </a:cubicBezTo>
                  <a:cubicBezTo>
                    <a:pt x="368351" y="378485"/>
                    <a:pt x="360339" y="386487"/>
                    <a:pt x="350547" y="386487"/>
                  </a:cubicBezTo>
                  <a:lnTo>
                    <a:pt x="192241" y="386487"/>
                  </a:lnTo>
                  <a:cubicBezTo>
                    <a:pt x="182449" y="386487"/>
                    <a:pt x="174437" y="378485"/>
                    <a:pt x="174437" y="368705"/>
                  </a:cubicBezTo>
                  <a:cubicBezTo>
                    <a:pt x="174437" y="358924"/>
                    <a:pt x="182449" y="350922"/>
                    <a:pt x="192241" y="350922"/>
                  </a:cubicBezTo>
                  <a:close/>
                  <a:moveTo>
                    <a:pt x="130898" y="350145"/>
                  </a:moveTo>
                  <a:cubicBezTo>
                    <a:pt x="141187" y="350145"/>
                    <a:pt x="149527" y="358438"/>
                    <a:pt x="149527" y="368669"/>
                  </a:cubicBezTo>
                  <a:cubicBezTo>
                    <a:pt x="149527" y="378900"/>
                    <a:pt x="141187" y="387193"/>
                    <a:pt x="130898" y="387193"/>
                  </a:cubicBezTo>
                  <a:cubicBezTo>
                    <a:pt x="120609" y="387193"/>
                    <a:pt x="112269" y="378900"/>
                    <a:pt x="112269" y="368669"/>
                  </a:cubicBezTo>
                  <a:cubicBezTo>
                    <a:pt x="112269" y="358438"/>
                    <a:pt x="120609" y="350145"/>
                    <a:pt x="130898" y="350145"/>
                  </a:cubicBezTo>
                  <a:close/>
                  <a:moveTo>
                    <a:pt x="192241" y="254177"/>
                  </a:moveTo>
                  <a:lnTo>
                    <a:pt x="350547" y="254177"/>
                  </a:lnTo>
                  <a:cubicBezTo>
                    <a:pt x="360339" y="254177"/>
                    <a:pt x="368351" y="262179"/>
                    <a:pt x="368351" y="271960"/>
                  </a:cubicBezTo>
                  <a:cubicBezTo>
                    <a:pt x="368351" y="281740"/>
                    <a:pt x="360339" y="289742"/>
                    <a:pt x="350547" y="289742"/>
                  </a:cubicBezTo>
                  <a:lnTo>
                    <a:pt x="192241" y="289742"/>
                  </a:lnTo>
                  <a:cubicBezTo>
                    <a:pt x="182449" y="289742"/>
                    <a:pt x="174437" y="281740"/>
                    <a:pt x="174437" y="271960"/>
                  </a:cubicBezTo>
                  <a:cubicBezTo>
                    <a:pt x="174437" y="262179"/>
                    <a:pt x="182449" y="254177"/>
                    <a:pt x="192241" y="254177"/>
                  </a:cubicBezTo>
                  <a:close/>
                  <a:moveTo>
                    <a:pt x="130898" y="253471"/>
                  </a:moveTo>
                  <a:cubicBezTo>
                    <a:pt x="141187" y="253471"/>
                    <a:pt x="149527" y="261748"/>
                    <a:pt x="149527" y="271959"/>
                  </a:cubicBezTo>
                  <a:cubicBezTo>
                    <a:pt x="149527" y="282170"/>
                    <a:pt x="141187" y="290447"/>
                    <a:pt x="130898" y="290447"/>
                  </a:cubicBezTo>
                  <a:cubicBezTo>
                    <a:pt x="120609" y="290447"/>
                    <a:pt x="112269" y="282170"/>
                    <a:pt x="112269" y="271959"/>
                  </a:cubicBezTo>
                  <a:cubicBezTo>
                    <a:pt x="112269" y="261748"/>
                    <a:pt x="120609" y="253471"/>
                    <a:pt x="130898" y="253471"/>
                  </a:cubicBezTo>
                  <a:close/>
                  <a:moveTo>
                    <a:pt x="324432" y="56735"/>
                  </a:moveTo>
                  <a:lnTo>
                    <a:pt x="324432" y="138207"/>
                  </a:lnTo>
                  <a:lnTo>
                    <a:pt x="406022" y="138207"/>
                  </a:lnTo>
                  <a:close/>
                  <a:moveTo>
                    <a:pt x="35603" y="35552"/>
                  </a:moveTo>
                  <a:lnTo>
                    <a:pt x="35603" y="567642"/>
                  </a:lnTo>
                  <a:lnTo>
                    <a:pt x="427235" y="567642"/>
                  </a:lnTo>
                  <a:lnTo>
                    <a:pt x="427235" y="173759"/>
                  </a:lnTo>
                  <a:lnTo>
                    <a:pt x="306630" y="173759"/>
                  </a:lnTo>
                  <a:cubicBezTo>
                    <a:pt x="296840" y="173759"/>
                    <a:pt x="288829" y="165760"/>
                    <a:pt x="288829" y="155983"/>
                  </a:cubicBezTo>
                  <a:lnTo>
                    <a:pt x="288829" y="35552"/>
                  </a:lnTo>
                  <a:close/>
                  <a:moveTo>
                    <a:pt x="17802" y="0"/>
                  </a:moveTo>
                  <a:lnTo>
                    <a:pt x="310636" y="0"/>
                  </a:lnTo>
                  <a:cubicBezTo>
                    <a:pt x="315383" y="0"/>
                    <a:pt x="319833" y="1926"/>
                    <a:pt x="323245" y="5185"/>
                  </a:cubicBezTo>
                  <a:lnTo>
                    <a:pt x="457646" y="139540"/>
                  </a:lnTo>
                  <a:cubicBezTo>
                    <a:pt x="460910" y="142799"/>
                    <a:pt x="462838" y="147391"/>
                    <a:pt x="462838" y="151984"/>
                  </a:cubicBezTo>
                  <a:lnTo>
                    <a:pt x="462838" y="585417"/>
                  </a:lnTo>
                  <a:cubicBezTo>
                    <a:pt x="462838" y="595194"/>
                    <a:pt x="454827" y="603193"/>
                    <a:pt x="445037" y="603193"/>
                  </a:cubicBezTo>
                  <a:lnTo>
                    <a:pt x="17802" y="603193"/>
                  </a:lnTo>
                  <a:cubicBezTo>
                    <a:pt x="8011" y="603193"/>
                    <a:pt x="0" y="595194"/>
                    <a:pt x="0" y="585417"/>
                  </a:cubicBezTo>
                  <a:lnTo>
                    <a:pt x="0" y="17776"/>
                  </a:lnTo>
                  <a:cubicBezTo>
                    <a:pt x="0" y="7999"/>
                    <a:pt x="8011" y="0"/>
                    <a:pt x="1780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/>
            </a:p>
          </p:txBody>
        </p:sp>
        <p:sp>
          <p:nvSpPr>
            <p:cNvPr id="12" name="圆角矩形 8"/>
            <p:cNvSpPr/>
            <p:nvPr/>
          </p:nvSpPr>
          <p:spPr>
            <a:xfrm>
              <a:off x="4405320" y="4012336"/>
              <a:ext cx="498054" cy="497119"/>
            </a:xfrm>
            <a:custGeom>
              <a:avLst/>
              <a:gdLst>
                <a:gd name="connsiteX0" fmla="*/ 278663 w 601358"/>
                <a:gd name="connsiteY0" fmla="*/ 227291 h 600230"/>
                <a:gd name="connsiteX1" fmla="*/ 321097 w 601358"/>
                <a:gd name="connsiteY1" fmla="*/ 237836 h 600230"/>
                <a:gd name="connsiteX2" fmla="*/ 278077 w 601358"/>
                <a:gd name="connsiteY2" fmla="*/ 280600 h 600230"/>
                <a:gd name="connsiteX3" fmla="*/ 237207 w 601358"/>
                <a:gd name="connsiteY3" fmla="*/ 321998 h 600230"/>
                <a:gd name="connsiteX4" fmla="*/ 278663 w 601358"/>
                <a:gd name="connsiteY4" fmla="*/ 363591 h 600230"/>
                <a:gd name="connsiteX5" fmla="*/ 320119 w 601358"/>
                <a:gd name="connsiteY5" fmla="*/ 322779 h 600230"/>
                <a:gd name="connsiteX6" fmla="*/ 363139 w 601358"/>
                <a:gd name="connsiteY6" fmla="*/ 279819 h 600230"/>
                <a:gd name="connsiteX7" fmla="*/ 373503 w 601358"/>
                <a:gd name="connsiteY7" fmla="*/ 321998 h 600230"/>
                <a:gd name="connsiteX8" fmla="*/ 278663 w 601358"/>
                <a:gd name="connsiteY8" fmla="*/ 416900 h 600230"/>
                <a:gd name="connsiteX9" fmla="*/ 183823 w 601358"/>
                <a:gd name="connsiteY9" fmla="*/ 321998 h 600230"/>
                <a:gd name="connsiteX10" fmla="*/ 278663 w 601358"/>
                <a:gd name="connsiteY10" fmla="*/ 227291 h 600230"/>
                <a:gd name="connsiteX11" fmla="*/ 278663 w 601358"/>
                <a:gd name="connsiteY11" fmla="*/ 135486 h 600230"/>
                <a:gd name="connsiteX12" fmla="*/ 387996 w 601358"/>
                <a:gd name="connsiteY12" fmla="*/ 171031 h 600230"/>
                <a:gd name="connsiteX13" fmla="*/ 349466 w 601358"/>
                <a:gd name="connsiteY13" fmla="*/ 209310 h 600230"/>
                <a:gd name="connsiteX14" fmla="*/ 278663 w 601358"/>
                <a:gd name="connsiteY14" fmla="*/ 188803 h 600230"/>
                <a:gd name="connsiteX15" fmla="*/ 145271 w 601358"/>
                <a:gd name="connsiteY15" fmla="*/ 321999 h 600230"/>
                <a:gd name="connsiteX16" fmla="*/ 278663 w 601358"/>
                <a:gd name="connsiteY16" fmla="*/ 455390 h 600230"/>
                <a:gd name="connsiteX17" fmla="*/ 412249 w 601358"/>
                <a:gd name="connsiteY17" fmla="*/ 321999 h 600230"/>
                <a:gd name="connsiteX18" fmla="*/ 391517 w 601358"/>
                <a:gd name="connsiteY18" fmla="*/ 251300 h 600230"/>
                <a:gd name="connsiteX19" fmla="*/ 430048 w 601358"/>
                <a:gd name="connsiteY19" fmla="*/ 213021 h 600230"/>
                <a:gd name="connsiteX20" fmla="*/ 465449 w 601358"/>
                <a:gd name="connsiteY20" fmla="*/ 321999 h 600230"/>
                <a:gd name="connsiteX21" fmla="*/ 278663 w 601358"/>
                <a:gd name="connsiteY21" fmla="*/ 508707 h 600230"/>
                <a:gd name="connsiteX22" fmla="*/ 91876 w 601358"/>
                <a:gd name="connsiteY22" fmla="*/ 321999 h 600230"/>
                <a:gd name="connsiteX23" fmla="*/ 278663 w 601358"/>
                <a:gd name="connsiteY23" fmla="*/ 135486 h 600230"/>
                <a:gd name="connsiteX24" fmla="*/ 278671 w 601358"/>
                <a:gd name="connsiteY24" fmla="*/ 43751 h 600230"/>
                <a:gd name="connsiteX25" fmla="*/ 453500 w 601358"/>
                <a:gd name="connsiteY25" fmla="*/ 105647 h 600230"/>
                <a:gd name="connsiteX26" fmla="*/ 415366 w 601358"/>
                <a:gd name="connsiteY26" fmla="*/ 143527 h 600230"/>
                <a:gd name="connsiteX27" fmla="*/ 278671 w 601358"/>
                <a:gd name="connsiteY27" fmla="*/ 97056 h 600230"/>
                <a:gd name="connsiteX28" fmla="*/ 53387 w 601358"/>
                <a:gd name="connsiteY28" fmla="*/ 321991 h 600230"/>
                <a:gd name="connsiteX29" fmla="*/ 278671 w 601358"/>
                <a:gd name="connsiteY29" fmla="*/ 547120 h 600230"/>
                <a:gd name="connsiteX30" fmla="*/ 504150 w 601358"/>
                <a:gd name="connsiteY30" fmla="*/ 321991 h 600230"/>
                <a:gd name="connsiteX31" fmla="*/ 457411 w 601358"/>
                <a:gd name="connsiteY31" fmla="*/ 185507 h 600230"/>
                <a:gd name="connsiteX32" fmla="*/ 495545 w 601358"/>
                <a:gd name="connsiteY32" fmla="*/ 147627 h 600230"/>
                <a:gd name="connsiteX33" fmla="*/ 557537 w 601358"/>
                <a:gd name="connsiteY33" fmla="*/ 321991 h 600230"/>
                <a:gd name="connsiteX34" fmla="*/ 278671 w 601358"/>
                <a:gd name="connsiteY34" fmla="*/ 600230 h 600230"/>
                <a:gd name="connsiteX35" fmla="*/ 0 w 601358"/>
                <a:gd name="connsiteY35" fmla="*/ 321991 h 600230"/>
                <a:gd name="connsiteX36" fmla="*/ 278671 w 601358"/>
                <a:gd name="connsiteY36" fmla="*/ 43751 h 600230"/>
                <a:gd name="connsiteX37" fmla="*/ 531345 w 601358"/>
                <a:gd name="connsiteY37" fmla="*/ 0 h 600230"/>
                <a:gd name="connsiteX38" fmla="*/ 549142 w 601358"/>
                <a:gd name="connsiteY38" fmla="*/ 17770 h 600230"/>
                <a:gd name="connsiteX39" fmla="*/ 549142 w 601358"/>
                <a:gd name="connsiteY39" fmla="*/ 52138 h 600230"/>
                <a:gd name="connsiteX40" fmla="*/ 583562 w 601358"/>
                <a:gd name="connsiteY40" fmla="*/ 52138 h 600230"/>
                <a:gd name="connsiteX41" fmla="*/ 601358 w 601358"/>
                <a:gd name="connsiteY41" fmla="*/ 69907 h 600230"/>
                <a:gd name="connsiteX42" fmla="*/ 583562 w 601358"/>
                <a:gd name="connsiteY42" fmla="*/ 87677 h 600230"/>
                <a:gd name="connsiteX43" fmla="*/ 538777 w 601358"/>
                <a:gd name="connsiteY43" fmla="*/ 87677 h 600230"/>
                <a:gd name="connsiteX44" fmla="*/ 522936 w 601358"/>
                <a:gd name="connsiteY44" fmla="*/ 103299 h 600230"/>
                <a:gd name="connsiteX45" fmla="*/ 531150 w 601358"/>
                <a:gd name="connsiteY45" fmla="*/ 103299 h 600230"/>
                <a:gd name="connsiteX46" fmla="*/ 548946 w 601358"/>
                <a:gd name="connsiteY46" fmla="*/ 121069 h 600230"/>
                <a:gd name="connsiteX47" fmla="*/ 531150 w 601358"/>
                <a:gd name="connsiteY47" fmla="*/ 138838 h 600230"/>
                <a:gd name="connsiteX48" fmla="*/ 487343 w 601358"/>
                <a:gd name="connsiteY48" fmla="*/ 138838 h 600230"/>
                <a:gd name="connsiteX49" fmla="*/ 291385 w 601358"/>
                <a:gd name="connsiteY49" fmla="*/ 334696 h 600230"/>
                <a:gd name="connsiteX50" fmla="*/ 278673 w 601358"/>
                <a:gd name="connsiteY50" fmla="*/ 339773 h 600230"/>
                <a:gd name="connsiteX51" fmla="*/ 266157 w 601358"/>
                <a:gd name="connsiteY51" fmla="*/ 334696 h 600230"/>
                <a:gd name="connsiteX52" fmla="*/ 266157 w 601358"/>
                <a:gd name="connsiteY52" fmla="*/ 309506 h 600230"/>
                <a:gd name="connsiteX53" fmla="*/ 461332 w 601358"/>
                <a:gd name="connsiteY53" fmla="*/ 114625 h 600230"/>
                <a:gd name="connsiteX54" fmla="*/ 461332 w 601358"/>
                <a:gd name="connsiteY54" fmla="*/ 69126 h 600230"/>
                <a:gd name="connsiteX55" fmla="*/ 479129 w 601358"/>
                <a:gd name="connsiteY55" fmla="*/ 51356 h 600230"/>
                <a:gd name="connsiteX56" fmla="*/ 496926 w 601358"/>
                <a:gd name="connsiteY56" fmla="*/ 69126 h 600230"/>
                <a:gd name="connsiteX57" fmla="*/ 496926 w 601358"/>
                <a:gd name="connsiteY57" fmla="*/ 79085 h 600230"/>
                <a:gd name="connsiteX58" fmla="*/ 513549 w 601358"/>
                <a:gd name="connsiteY58" fmla="*/ 62487 h 600230"/>
                <a:gd name="connsiteX59" fmla="*/ 513549 w 601358"/>
                <a:gd name="connsiteY59" fmla="*/ 17770 h 600230"/>
                <a:gd name="connsiteX60" fmla="*/ 531345 w 601358"/>
                <a:gd name="connsiteY60" fmla="*/ 0 h 60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01358" h="600230">
                  <a:moveTo>
                    <a:pt x="278663" y="227291"/>
                  </a:moveTo>
                  <a:cubicBezTo>
                    <a:pt x="293916" y="227291"/>
                    <a:pt x="308191" y="231392"/>
                    <a:pt x="321097" y="237836"/>
                  </a:cubicBezTo>
                  <a:lnTo>
                    <a:pt x="278077" y="280600"/>
                  </a:lnTo>
                  <a:cubicBezTo>
                    <a:pt x="255393" y="280991"/>
                    <a:pt x="237207" y="299346"/>
                    <a:pt x="237207" y="321998"/>
                  </a:cubicBezTo>
                  <a:cubicBezTo>
                    <a:pt x="237207" y="344845"/>
                    <a:pt x="255784" y="363591"/>
                    <a:pt x="278663" y="363591"/>
                  </a:cubicBezTo>
                  <a:cubicBezTo>
                    <a:pt x="301347" y="363591"/>
                    <a:pt x="319728" y="345235"/>
                    <a:pt x="320119" y="322779"/>
                  </a:cubicBezTo>
                  <a:lnTo>
                    <a:pt x="363139" y="279819"/>
                  </a:lnTo>
                  <a:cubicBezTo>
                    <a:pt x="369592" y="292512"/>
                    <a:pt x="373503" y="306767"/>
                    <a:pt x="373503" y="321998"/>
                  </a:cubicBezTo>
                  <a:cubicBezTo>
                    <a:pt x="373503" y="374331"/>
                    <a:pt x="331070" y="416900"/>
                    <a:pt x="278663" y="416900"/>
                  </a:cubicBezTo>
                  <a:cubicBezTo>
                    <a:pt x="226452" y="416900"/>
                    <a:pt x="183823" y="374331"/>
                    <a:pt x="183823" y="321998"/>
                  </a:cubicBezTo>
                  <a:cubicBezTo>
                    <a:pt x="183823" y="269860"/>
                    <a:pt x="226452" y="227291"/>
                    <a:pt x="278663" y="227291"/>
                  </a:cubicBezTo>
                  <a:close/>
                  <a:moveTo>
                    <a:pt x="278663" y="135486"/>
                  </a:moveTo>
                  <a:cubicBezTo>
                    <a:pt x="319541" y="135486"/>
                    <a:pt x="357094" y="148766"/>
                    <a:pt x="387996" y="171031"/>
                  </a:cubicBezTo>
                  <a:lnTo>
                    <a:pt x="349466" y="209310"/>
                  </a:lnTo>
                  <a:cubicBezTo>
                    <a:pt x="328929" y="196420"/>
                    <a:pt x="304676" y="188803"/>
                    <a:pt x="278663" y="188803"/>
                  </a:cubicBezTo>
                  <a:cubicBezTo>
                    <a:pt x="205121" y="188803"/>
                    <a:pt x="145271" y="248566"/>
                    <a:pt x="145271" y="321999"/>
                  </a:cubicBezTo>
                  <a:cubicBezTo>
                    <a:pt x="145271" y="395432"/>
                    <a:pt x="205121" y="455390"/>
                    <a:pt x="278663" y="455390"/>
                  </a:cubicBezTo>
                  <a:cubicBezTo>
                    <a:pt x="352204" y="455390"/>
                    <a:pt x="412249" y="395627"/>
                    <a:pt x="412249" y="321999"/>
                  </a:cubicBezTo>
                  <a:cubicBezTo>
                    <a:pt x="412249" y="296024"/>
                    <a:pt x="404621" y="271806"/>
                    <a:pt x="391517" y="251300"/>
                  </a:cubicBezTo>
                  <a:lnTo>
                    <a:pt x="430048" y="213021"/>
                  </a:lnTo>
                  <a:cubicBezTo>
                    <a:pt x="452345" y="243683"/>
                    <a:pt x="465449" y="281376"/>
                    <a:pt x="465449" y="321999"/>
                  </a:cubicBezTo>
                  <a:cubicBezTo>
                    <a:pt x="465449" y="424923"/>
                    <a:pt x="381738" y="508707"/>
                    <a:pt x="278663" y="508707"/>
                  </a:cubicBezTo>
                  <a:cubicBezTo>
                    <a:pt x="175587" y="508707"/>
                    <a:pt x="91876" y="424923"/>
                    <a:pt x="91876" y="321999"/>
                  </a:cubicBezTo>
                  <a:cubicBezTo>
                    <a:pt x="91876" y="219270"/>
                    <a:pt x="175587" y="135486"/>
                    <a:pt x="278663" y="135486"/>
                  </a:cubicBezTo>
                  <a:close/>
                  <a:moveTo>
                    <a:pt x="278671" y="43751"/>
                  </a:moveTo>
                  <a:cubicBezTo>
                    <a:pt x="344770" y="43751"/>
                    <a:pt x="405588" y="66986"/>
                    <a:pt x="453500" y="105647"/>
                  </a:cubicBezTo>
                  <a:lnTo>
                    <a:pt x="415366" y="143527"/>
                  </a:lnTo>
                  <a:cubicBezTo>
                    <a:pt x="377428" y="114629"/>
                    <a:pt x="330103" y="97056"/>
                    <a:pt x="278671" y="97056"/>
                  </a:cubicBezTo>
                  <a:cubicBezTo>
                    <a:pt x="154491" y="97056"/>
                    <a:pt x="53387" y="198003"/>
                    <a:pt x="53387" y="321991"/>
                  </a:cubicBezTo>
                  <a:cubicBezTo>
                    <a:pt x="53387" y="446173"/>
                    <a:pt x="154491" y="547120"/>
                    <a:pt x="278671" y="547120"/>
                  </a:cubicBezTo>
                  <a:cubicBezTo>
                    <a:pt x="403046" y="547120"/>
                    <a:pt x="504150" y="446173"/>
                    <a:pt x="504150" y="321991"/>
                  </a:cubicBezTo>
                  <a:cubicBezTo>
                    <a:pt x="504150" y="270638"/>
                    <a:pt x="486550" y="223582"/>
                    <a:pt x="457411" y="185507"/>
                  </a:cubicBezTo>
                  <a:lnTo>
                    <a:pt x="495545" y="147627"/>
                  </a:lnTo>
                  <a:cubicBezTo>
                    <a:pt x="534070" y="195269"/>
                    <a:pt x="557537" y="255994"/>
                    <a:pt x="557537" y="321991"/>
                  </a:cubicBezTo>
                  <a:cubicBezTo>
                    <a:pt x="557537" y="475462"/>
                    <a:pt x="432380" y="600230"/>
                    <a:pt x="278671" y="600230"/>
                  </a:cubicBezTo>
                  <a:cubicBezTo>
                    <a:pt x="124962" y="600230"/>
                    <a:pt x="0" y="475462"/>
                    <a:pt x="0" y="321991"/>
                  </a:cubicBezTo>
                  <a:cubicBezTo>
                    <a:pt x="0" y="168519"/>
                    <a:pt x="124962" y="43751"/>
                    <a:pt x="278671" y="43751"/>
                  </a:cubicBezTo>
                  <a:close/>
                  <a:moveTo>
                    <a:pt x="531345" y="0"/>
                  </a:moveTo>
                  <a:cubicBezTo>
                    <a:pt x="541124" y="0"/>
                    <a:pt x="549142" y="8006"/>
                    <a:pt x="549142" y="17770"/>
                  </a:cubicBezTo>
                  <a:lnTo>
                    <a:pt x="549142" y="52138"/>
                  </a:lnTo>
                  <a:lnTo>
                    <a:pt x="583562" y="52138"/>
                  </a:lnTo>
                  <a:cubicBezTo>
                    <a:pt x="593340" y="52138"/>
                    <a:pt x="601358" y="59948"/>
                    <a:pt x="601358" y="69907"/>
                  </a:cubicBezTo>
                  <a:cubicBezTo>
                    <a:pt x="601358" y="79671"/>
                    <a:pt x="593340" y="87677"/>
                    <a:pt x="583562" y="87677"/>
                  </a:cubicBezTo>
                  <a:lnTo>
                    <a:pt x="538777" y="87677"/>
                  </a:lnTo>
                  <a:lnTo>
                    <a:pt x="522936" y="103299"/>
                  </a:lnTo>
                  <a:lnTo>
                    <a:pt x="531150" y="103299"/>
                  </a:lnTo>
                  <a:cubicBezTo>
                    <a:pt x="541124" y="103299"/>
                    <a:pt x="548946" y="111305"/>
                    <a:pt x="548946" y="121069"/>
                  </a:cubicBezTo>
                  <a:cubicBezTo>
                    <a:pt x="548946" y="130832"/>
                    <a:pt x="541124" y="138838"/>
                    <a:pt x="531150" y="138838"/>
                  </a:cubicBezTo>
                  <a:lnTo>
                    <a:pt x="487343" y="138838"/>
                  </a:lnTo>
                  <a:lnTo>
                    <a:pt x="291385" y="334696"/>
                  </a:lnTo>
                  <a:cubicBezTo>
                    <a:pt x="287865" y="338016"/>
                    <a:pt x="283367" y="339773"/>
                    <a:pt x="278673" y="339773"/>
                  </a:cubicBezTo>
                  <a:cubicBezTo>
                    <a:pt x="274175" y="339773"/>
                    <a:pt x="269677" y="338016"/>
                    <a:pt x="266157" y="334696"/>
                  </a:cubicBezTo>
                  <a:cubicBezTo>
                    <a:pt x="259116" y="327666"/>
                    <a:pt x="259116" y="316536"/>
                    <a:pt x="266157" y="309506"/>
                  </a:cubicBezTo>
                  <a:lnTo>
                    <a:pt x="461332" y="114625"/>
                  </a:lnTo>
                  <a:lnTo>
                    <a:pt x="461332" y="69126"/>
                  </a:lnTo>
                  <a:cubicBezTo>
                    <a:pt x="461332" y="59167"/>
                    <a:pt x="469155" y="51356"/>
                    <a:pt x="479129" y="51356"/>
                  </a:cubicBezTo>
                  <a:cubicBezTo>
                    <a:pt x="488907" y="51356"/>
                    <a:pt x="496926" y="59167"/>
                    <a:pt x="496926" y="69126"/>
                  </a:cubicBezTo>
                  <a:lnTo>
                    <a:pt x="496926" y="79085"/>
                  </a:lnTo>
                  <a:lnTo>
                    <a:pt x="513549" y="62487"/>
                  </a:lnTo>
                  <a:lnTo>
                    <a:pt x="513549" y="17770"/>
                  </a:lnTo>
                  <a:cubicBezTo>
                    <a:pt x="513549" y="8006"/>
                    <a:pt x="521567" y="0"/>
                    <a:pt x="5313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/>
            </a:p>
          </p:txBody>
        </p:sp>
        <p:sp>
          <p:nvSpPr>
            <p:cNvPr id="13" name="圆角矩形 9"/>
            <p:cNvSpPr/>
            <p:nvPr/>
          </p:nvSpPr>
          <p:spPr>
            <a:xfrm>
              <a:off x="6327525" y="4018036"/>
              <a:ext cx="498054" cy="485721"/>
            </a:xfrm>
            <a:custGeom>
              <a:avLst/>
              <a:gdLst>
                <a:gd name="T0" fmla="*/ 4915 w 4915"/>
                <a:gd name="T1" fmla="*/ 2834 h 4800"/>
                <a:gd name="T2" fmla="*/ 4911 w 4915"/>
                <a:gd name="T3" fmla="*/ 2763 h 4800"/>
                <a:gd name="T4" fmla="*/ 2537 w 4915"/>
                <a:gd name="T5" fmla="*/ 389 h 4800"/>
                <a:gd name="T6" fmla="*/ 2537 w 4915"/>
                <a:gd name="T7" fmla="*/ 0 h 4800"/>
                <a:gd name="T8" fmla="*/ 2378 w 4915"/>
                <a:gd name="T9" fmla="*/ 0 h 4800"/>
                <a:gd name="T10" fmla="*/ 2378 w 4915"/>
                <a:gd name="T11" fmla="*/ 389 h 4800"/>
                <a:gd name="T12" fmla="*/ 4 w 4915"/>
                <a:gd name="T13" fmla="*/ 2764 h 4800"/>
                <a:gd name="T14" fmla="*/ 0 w 4915"/>
                <a:gd name="T15" fmla="*/ 2834 h 4800"/>
                <a:gd name="T16" fmla="*/ 2 w 4915"/>
                <a:gd name="T17" fmla="*/ 2834 h 4800"/>
                <a:gd name="T18" fmla="*/ 1 w 4915"/>
                <a:gd name="T19" fmla="*/ 2843 h 4800"/>
                <a:gd name="T20" fmla="*/ 161 w 4915"/>
                <a:gd name="T21" fmla="*/ 2843 h 4800"/>
                <a:gd name="T22" fmla="*/ 162 w 4915"/>
                <a:gd name="T23" fmla="*/ 2777 h 4800"/>
                <a:gd name="T24" fmla="*/ 674 w 4915"/>
                <a:gd name="T25" fmla="*/ 2306 h 4800"/>
                <a:gd name="T26" fmla="*/ 1189 w 4915"/>
                <a:gd name="T27" fmla="*/ 2834 h 4800"/>
                <a:gd name="T28" fmla="*/ 1348 w 4915"/>
                <a:gd name="T29" fmla="*/ 2834 h 4800"/>
                <a:gd name="T30" fmla="*/ 1863 w 4915"/>
                <a:gd name="T31" fmla="*/ 2306 h 4800"/>
                <a:gd name="T32" fmla="*/ 2378 w 4915"/>
                <a:gd name="T33" fmla="*/ 2832 h 4800"/>
                <a:gd name="T34" fmla="*/ 2378 w 4915"/>
                <a:gd name="T35" fmla="*/ 4379 h 4800"/>
                <a:gd name="T36" fmla="*/ 2792 w 4915"/>
                <a:gd name="T37" fmla="*/ 4800 h 4800"/>
                <a:gd name="T38" fmla="*/ 3206 w 4915"/>
                <a:gd name="T39" fmla="*/ 4379 h 4800"/>
                <a:gd name="T40" fmla="*/ 3047 w 4915"/>
                <a:gd name="T41" fmla="*/ 4379 h 4800"/>
                <a:gd name="T42" fmla="*/ 2792 w 4915"/>
                <a:gd name="T43" fmla="*/ 4641 h 4800"/>
                <a:gd name="T44" fmla="*/ 2537 w 4915"/>
                <a:gd name="T45" fmla="*/ 4379 h 4800"/>
                <a:gd name="T46" fmla="*/ 2537 w 4915"/>
                <a:gd name="T47" fmla="*/ 2834 h 4800"/>
                <a:gd name="T48" fmla="*/ 2537 w 4915"/>
                <a:gd name="T49" fmla="*/ 2834 h 4800"/>
                <a:gd name="T50" fmla="*/ 3052 w 4915"/>
                <a:gd name="T51" fmla="*/ 2306 h 4800"/>
                <a:gd name="T52" fmla="*/ 3567 w 4915"/>
                <a:gd name="T53" fmla="*/ 2832 h 4800"/>
                <a:gd name="T54" fmla="*/ 3567 w 4915"/>
                <a:gd name="T55" fmla="*/ 2834 h 4800"/>
                <a:gd name="T56" fmla="*/ 3567 w 4915"/>
                <a:gd name="T57" fmla="*/ 2834 h 4800"/>
                <a:gd name="T58" fmla="*/ 3726 w 4915"/>
                <a:gd name="T59" fmla="*/ 2834 h 4800"/>
                <a:gd name="T60" fmla="*/ 3726 w 4915"/>
                <a:gd name="T61" fmla="*/ 2834 h 4800"/>
                <a:gd name="T62" fmla="*/ 3726 w 4915"/>
                <a:gd name="T63" fmla="*/ 2832 h 4800"/>
                <a:gd name="T64" fmla="*/ 4241 w 4915"/>
                <a:gd name="T65" fmla="*/ 2306 h 4800"/>
                <a:gd name="T66" fmla="*/ 4752 w 4915"/>
                <a:gd name="T67" fmla="*/ 2776 h 4800"/>
                <a:gd name="T68" fmla="*/ 4754 w 4915"/>
                <a:gd name="T69" fmla="*/ 2843 h 4800"/>
                <a:gd name="T70" fmla="*/ 4913 w 4915"/>
                <a:gd name="T71" fmla="*/ 2843 h 4800"/>
                <a:gd name="T72" fmla="*/ 4913 w 4915"/>
                <a:gd name="T73" fmla="*/ 2834 h 4800"/>
                <a:gd name="T74" fmla="*/ 4915 w 4915"/>
                <a:gd name="T75" fmla="*/ 2834 h 4800"/>
                <a:gd name="T76" fmla="*/ 4241 w 4915"/>
                <a:gd name="T77" fmla="*/ 2147 h 4800"/>
                <a:gd name="T78" fmla="*/ 3646 w 4915"/>
                <a:gd name="T79" fmla="*/ 2511 h 4800"/>
                <a:gd name="T80" fmla="*/ 3052 w 4915"/>
                <a:gd name="T81" fmla="*/ 2147 h 4800"/>
                <a:gd name="T82" fmla="*/ 2457 w 4915"/>
                <a:gd name="T83" fmla="*/ 2511 h 4800"/>
                <a:gd name="T84" fmla="*/ 1863 w 4915"/>
                <a:gd name="T85" fmla="*/ 2147 h 4800"/>
                <a:gd name="T86" fmla="*/ 1268 w 4915"/>
                <a:gd name="T87" fmla="*/ 2511 h 4800"/>
                <a:gd name="T88" fmla="*/ 674 w 4915"/>
                <a:gd name="T89" fmla="*/ 2147 h 4800"/>
                <a:gd name="T90" fmla="*/ 219 w 4915"/>
                <a:gd name="T91" fmla="*/ 2328 h 4800"/>
                <a:gd name="T92" fmla="*/ 2457 w 4915"/>
                <a:gd name="T93" fmla="*/ 547 h 4800"/>
                <a:gd name="T94" fmla="*/ 4695 w 4915"/>
                <a:gd name="T95" fmla="*/ 2328 h 4800"/>
                <a:gd name="T96" fmla="*/ 4241 w 4915"/>
                <a:gd name="T97" fmla="*/ 2147 h 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15" h="4800">
                  <a:moveTo>
                    <a:pt x="4915" y="2834"/>
                  </a:moveTo>
                  <a:cubicBezTo>
                    <a:pt x="4915" y="2810"/>
                    <a:pt x="4913" y="2786"/>
                    <a:pt x="4911" y="2763"/>
                  </a:cubicBezTo>
                  <a:cubicBezTo>
                    <a:pt x="4870" y="1472"/>
                    <a:pt x="3828" y="431"/>
                    <a:pt x="2537" y="389"/>
                  </a:cubicBezTo>
                  <a:lnTo>
                    <a:pt x="2537" y="0"/>
                  </a:lnTo>
                  <a:lnTo>
                    <a:pt x="2378" y="0"/>
                  </a:lnTo>
                  <a:lnTo>
                    <a:pt x="2378" y="389"/>
                  </a:lnTo>
                  <a:cubicBezTo>
                    <a:pt x="1087" y="431"/>
                    <a:pt x="45" y="1473"/>
                    <a:pt x="4" y="2764"/>
                  </a:cubicBezTo>
                  <a:cubicBezTo>
                    <a:pt x="1" y="2787"/>
                    <a:pt x="0" y="2810"/>
                    <a:pt x="0" y="2834"/>
                  </a:cubicBezTo>
                  <a:lnTo>
                    <a:pt x="2" y="2834"/>
                  </a:lnTo>
                  <a:cubicBezTo>
                    <a:pt x="2" y="2837"/>
                    <a:pt x="1" y="2840"/>
                    <a:pt x="1" y="2843"/>
                  </a:cubicBezTo>
                  <a:lnTo>
                    <a:pt x="161" y="2843"/>
                  </a:lnTo>
                  <a:cubicBezTo>
                    <a:pt x="161" y="2821"/>
                    <a:pt x="162" y="2799"/>
                    <a:pt x="162" y="2777"/>
                  </a:cubicBezTo>
                  <a:cubicBezTo>
                    <a:pt x="190" y="2513"/>
                    <a:pt x="409" y="2306"/>
                    <a:pt x="674" y="2306"/>
                  </a:cubicBezTo>
                  <a:cubicBezTo>
                    <a:pt x="958" y="2306"/>
                    <a:pt x="1189" y="2543"/>
                    <a:pt x="1189" y="2834"/>
                  </a:cubicBezTo>
                  <a:lnTo>
                    <a:pt x="1348" y="2834"/>
                  </a:lnTo>
                  <a:cubicBezTo>
                    <a:pt x="1348" y="2543"/>
                    <a:pt x="1579" y="2306"/>
                    <a:pt x="1863" y="2306"/>
                  </a:cubicBezTo>
                  <a:cubicBezTo>
                    <a:pt x="2146" y="2306"/>
                    <a:pt x="2377" y="2542"/>
                    <a:pt x="2378" y="2832"/>
                  </a:cubicBezTo>
                  <a:lnTo>
                    <a:pt x="2378" y="4379"/>
                  </a:lnTo>
                  <a:cubicBezTo>
                    <a:pt x="2378" y="4611"/>
                    <a:pt x="2564" y="4800"/>
                    <a:pt x="2792" y="4800"/>
                  </a:cubicBezTo>
                  <a:cubicBezTo>
                    <a:pt x="3021" y="4800"/>
                    <a:pt x="3206" y="4611"/>
                    <a:pt x="3206" y="4379"/>
                  </a:cubicBezTo>
                  <a:lnTo>
                    <a:pt x="3047" y="4379"/>
                  </a:lnTo>
                  <a:cubicBezTo>
                    <a:pt x="3047" y="4523"/>
                    <a:pt x="2933" y="4641"/>
                    <a:pt x="2792" y="4641"/>
                  </a:cubicBezTo>
                  <a:cubicBezTo>
                    <a:pt x="2651" y="4641"/>
                    <a:pt x="2537" y="4524"/>
                    <a:pt x="2537" y="4379"/>
                  </a:cubicBezTo>
                  <a:lnTo>
                    <a:pt x="2537" y="2834"/>
                  </a:lnTo>
                  <a:lnTo>
                    <a:pt x="2537" y="2834"/>
                  </a:lnTo>
                  <a:cubicBezTo>
                    <a:pt x="2537" y="2543"/>
                    <a:pt x="2768" y="2306"/>
                    <a:pt x="3052" y="2306"/>
                  </a:cubicBezTo>
                  <a:cubicBezTo>
                    <a:pt x="3335" y="2306"/>
                    <a:pt x="3566" y="2542"/>
                    <a:pt x="3567" y="2832"/>
                  </a:cubicBezTo>
                  <a:cubicBezTo>
                    <a:pt x="3567" y="2833"/>
                    <a:pt x="3567" y="2833"/>
                    <a:pt x="3567" y="2834"/>
                  </a:cubicBezTo>
                  <a:lnTo>
                    <a:pt x="3567" y="2834"/>
                  </a:lnTo>
                  <a:lnTo>
                    <a:pt x="3726" y="2834"/>
                  </a:lnTo>
                  <a:lnTo>
                    <a:pt x="3726" y="2834"/>
                  </a:lnTo>
                  <a:cubicBezTo>
                    <a:pt x="3726" y="2833"/>
                    <a:pt x="3726" y="2833"/>
                    <a:pt x="3726" y="2832"/>
                  </a:cubicBezTo>
                  <a:cubicBezTo>
                    <a:pt x="3727" y="2542"/>
                    <a:pt x="3957" y="2306"/>
                    <a:pt x="4241" y="2306"/>
                  </a:cubicBezTo>
                  <a:cubicBezTo>
                    <a:pt x="4506" y="2306"/>
                    <a:pt x="4724" y="2512"/>
                    <a:pt x="4752" y="2776"/>
                  </a:cubicBezTo>
                  <a:cubicBezTo>
                    <a:pt x="4753" y="2798"/>
                    <a:pt x="4754" y="2821"/>
                    <a:pt x="4754" y="2843"/>
                  </a:cubicBezTo>
                  <a:lnTo>
                    <a:pt x="4913" y="2843"/>
                  </a:lnTo>
                  <a:cubicBezTo>
                    <a:pt x="4913" y="2840"/>
                    <a:pt x="4913" y="2837"/>
                    <a:pt x="4913" y="2834"/>
                  </a:cubicBezTo>
                  <a:lnTo>
                    <a:pt x="4915" y="2834"/>
                  </a:lnTo>
                  <a:close/>
                  <a:moveTo>
                    <a:pt x="4241" y="2147"/>
                  </a:moveTo>
                  <a:cubicBezTo>
                    <a:pt x="3984" y="2147"/>
                    <a:pt x="3760" y="2295"/>
                    <a:pt x="3646" y="2511"/>
                  </a:cubicBezTo>
                  <a:cubicBezTo>
                    <a:pt x="3533" y="2295"/>
                    <a:pt x="3309" y="2147"/>
                    <a:pt x="3052" y="2147"/>
                  </a:cubicBezTo>
                  <a:cubicBezTo>
                    <a:pt x="2795" y="2147"/>
                    <a:pt x="2571" y="2295"/>
                    <a:pt x="2457" y="2511"/>
                  </a:cubicBezTo>
                  <a:cubicBezTo>
                    <a:pt x="2344" y="2295"/>
                    <a:pt x="2120" y="2147"/>
                    <a:pt x="1863" y="2147"/>
                  </a:cubicBezTo>
                  <a:cubicBezTo>
                    <a:pt x="1606" y="2147"/>
                    <a:pt x="1382" y="2295"/>
                    <a:pt x="1268" y="2511"/>
                  </a:cubicBezTo>
                  <a:cubicBezTo>
                    <a:pt x="1155" y="2295"/>
                    <a:pt x="931" y="2147"/>
                    <a:pt x="674" y="2147"/>
                  </a:cubicBezTo>
                  <a:cubicBezTo>
                    <a:pt x="499" y="2147"/>
                    <a:pt x="339" y="2216"/>
                    <a:pt x="219" y="2328"/>
                  </a:cubicBezTo>
                  <a:cubicBezTo>
                    <a:pt x="454" y="1309"/>
                    <a:pt x="1368" y="547"/>
                    <a:pt x="2457" y="547"/>
                  </a:cubicBezTo>
                  <a:cubicBezTo>
                    <a:pt x="3547" y="547"/>
                    <a:pt x="4461" y="1309"/>
                    <a:pt x="4695" y="2328"/>
                  </a:cubicBezTo>
                  <a:cubicBezTo>
                    <a:pt x="4575" y="2216"/>
                    <a:pt x="4416" y="2147"/>
                    <a:pt x="4241" y="21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/>
            </a:p>
          </p:txBody>
        </p:sp>
        <p:sp>
          <p:nvSpPr>
            <p:cNvPr id="14" name="圆角矩形 10"/>
            <p:cNvSpPr/>
            <p:nvPr/>
          </p:nvSpPr>
          <p:spPr>
            <a:xfrm>
              <a:off x="7288626" y="3071215"/>
              <a:ext cx="498054" cy="493230"/>
            </a:xfrm>
            <a:custGeom>
              <a:avLst/>
              <a:gdLst>
                <a:gd name="connsiteX0" fmla="*/ 251451 w 608736"/>
                <a:gd name="connsiteY0" fmla="*/ 247191 h 602841"/>
                <a:gd name="connsiteX1" fmla="*/ 262137 w 608736"/>
                <a:gd name="connsiteY1" fmla="*/ 250055 h 602841"/>
                <a:gd name="connsiteX2" fmla="*/ 323645 w 608736"/>
                <a:gd name="connsiteY2" fmla="*/ 285209 h 602841"/>
                <a:gd name="connsiteX3" fmla="*/ 359872 w 608736"/>
                <a:gd name="connsiteY3" fmla="*/ 350307 h 602841"/>
                <a:gd name="connsiteX4" fmla="*/ 363521 w 608736"/>
                <a:gd name="connsiteY4" fmla="*/ 365670 h 602841"/>
                <a:gd name="connsiteX5" fmla="*/ 347753 w 608736"/>
                <a:gd name="connsiteY5" fmla="*/ 364108 h 602841"/>
                <a:gd name="connsiteX6" fmla="*/ 342801 w 608736"/>
                <a:gd name="connsiteY6" fmla="*/ 363587 h 602841"/>
                <a:gd name="connsiteX7" fmla="*/ 326121 w 608736"/>
                <a:gd name="connsiteY7" fmla="*/ 362676 h 602841"/>
                <a:gd name="connsiteX8" fmla="*/ 323776 w 608736"/>
                <a:gd name="connsiteY8" fmla="*/ 354734 h 602841"/>
                <a:gd name="connsiteX9" fmla="*/ 298104 w 608736"/>
                <a:gd name="connsiteY9" fmla="*/ 310727 h 602841"/>
                <a:gd name="connsiteX10" fmla="*/ 251842 w 608736"/>
                <a:gd name="connsiteY10" fmla="*/ 284558 h 602841"/>
                <a:gd name="connsiteX11" fmla="*/ 238550 w 608736"/>
                <a:gd name="connsiteY11" fmla="*/ 281042 h 602841"/>
                <a:gd name="connsiteX12" fmla="*/ 244284 w 608736"/>
                <a:gd name="connsiteY12" fmla="*/ 268674 h 602841"/>
                <a:gd name="connsiteX13" fmla="*/ 248324 w 608736"/>
                <a:gd name="connsiteY13" fmla="*/ 257737 h 602841"/>
                <a:gd name="connsiteX14" fmla="*/ 246454 w 608736"/>
                <a:gd name="connsiteY14" fmla="*/ 168722 h 602841"/>
                <a:gd name="connsiteX15" fmla="*/ 261971 w 608736"/>
                <a:gd name="connsiteY15" fmla="*/ 171325 h 602841"/>
                <a:gd name="connsiteX16" fmla="*/ 378414 w 608736"/>
                <a:gd name="connsiteY16" fmla="*/ 230549 h 602841"/>
                <a:gd name="connsiteX17" fmla="*/ 439699 w 608736"/>
                <a:gd name="connsiteY17" fmla="*/ 360970 h 602841"/>
                <a:gd name="connsiteX18" fmla="*/ 441003 w 608736"/>
                <a:gd name="connsiteY18" fmla="*/ 373856 h 602841"/>
                <a:gd name="connsiteX19" fmla="*/ 425225 w 608736"/>
                <a:gd name="connsiteY19" fmla="*/ 373335 h 602841"/>
                <a:gd name="connsiteX20" fmla="*/ 417923 w 608736"/>
                <a:gd name="connsiteY20" fmla="*/ 373075 h 602841"/>
                <a:gd name="connsiteX21" fmla="*/ 404753 w 608736"/>
                <a:gd name="connsiteY21" fmla="*/ 371253 h 602841"/>
                <a:gd name="connsiteX22" fmla="*/ 403841 w 608736"/>
                <a:gd name="connsiteY22" fmla="*/ 362532 h 602841"/>
                <a:gd name="connsiteX23" fmla="*/ 352856 w 608736"/>
                <a:gd name="connsiteY23" fmla="*/ 256060 h 602841"/>
                <a:gd name="connsiteX24" fmla="*/ 260015 w 608736"/>
                <a:gd name="connsiteY24" fmla="*/ 207640 h 602841"/>
                <a:gd name="connsiteX25" fmla="*/ 251800 w 608736"/>
                <a:gd name="connsiteY25" fmla="*/ 206078 h 602841"/>
                <a:gd name="connsiteX26" fmla="*/ 250757 w 608736"/>
                <a:gd name="connsiteY26" fmla="*/ 197878 h 602841"/>
                <a:gd name="connsiteX27" fmla="*/ 248932 w 608736"/>
                <a:gd name="connsiteY27" fmla="*/ 184211 h 602841"/>
                <a:gd name="connsiteX28" fmla="*/ 73371 w 608736"/>
                <a:gd name="connsiteY28" fmla="*/ 111141 h 602841"/>
                <a:gd name="connsiteX29" fmla="*/ 97098 w 608736"/>
                <a:gd name="connsiteY29" fmla="*/ 120514 h 602841"/>
                <a:gd name="connsiteX30" fmla="*/ 175057 w 608736"/>
                <a:gd name="connsiteY30" fmla="*/ 198363 h 602841"/>
                <a:gd name="connsiteX31" fmla="*/ 174014 w 608736"/>
                <a:gd name="connsiteY31" fmla="*/ 247963 h 602841"/>
                <a:gd name="connsiteX32" fmla="*/ 131906 w 608736"/>
                <a:gd name="connsiteY32" fmla="*/ 290142 h 602841"/>
                <a:gd name="connsiteX33" fmla="*/ 138033 w 608736"/>
                <a:gd name="connsiteY33" fmla="*/ 301208 h 602841"/>
                <a:gd name="connsiteX34" fmla="*/ 207388 w 608736"/>
                <a:gd name="connsiteY34" fmla="*/ 396892 h 602841"/>
                <a:gd name="connsiteX35" fmla="*/ 302947 w 608736"/>
                <a:gd name="connsiteY35" fmla="*/ 466019 h 602841"/>
                <a:gd name="connsiteX36" fmla="*/ 314419 w 608736"/>
                <a:gd name="connsiteY36" fmla="*/ 472268 h 602841"/>
                <a:gd name="connsiteX37" fmla="*/ 356528 w 608736"/>
                <a:gd name="connsiteY37" fmla="*/ 430219 h 602841"/>
                <a:gd name="connsiteX38" fmla="*/ 382340 w 608736"/>
                <a:gd name="connsiteY38" fmla="*/ 419804 h 602841"/>
                <a:gd name="connsiteX39" fmla="*/ 406198 w 608736"/>
                <a:gd name="connsiteY39" fmla="*/ 429177 h 602841"/>
                <a:gd name="connsiteX40" fmla="*/ 484157 w 608736"/>
                <a:gd name="connsiteY40" fmla="*/ 507027 h 602841"/>
                <a:gd name="connsiteX41" fmla="*/ 483114 w 608736"/>
                <a:gd name="connsiteY41" fmla="*/ 556496 h 602841"/>
                <a:gd name="connsiteX42" fmla="*/ 465123 w 608736"/>
                <a:gd name="connsiteY42" fmla="*/ 574071 h 602841"/>
                <a:gd name="connsiteX43" fmla="*/ 460821 w 608736"/>
                <a:gd name="connsiteY43" fmla="*/ 577586 h 602841"/>
                <a:gd name="connsiteX44" fmla="*/ 430446 w 608736"/>
                <a:gd name="connsiteY44" fmla="*/ 594770 h 602841"/>
                <a:gd name="connsiteX45" fmla="*/ 399288 w 608736"/>
                <a:gd name="connsiteY45" fmla="*/ 602581 h 602841"/>
                <a:gd name="connsiteX46" fmla="*/ 390554 w 608736"/>
                <a:gd name="connsiteY46" fmla="*/ 602841 h 602841"/>
                <a:gd name="connsiteX47" fmla="*/ 134513 w 608736"/>
                <a:gd name="connsiteY47" fmla="*/ 469664 h 602841"/>
                <a:gd name="connsiteX48" fmla="*/ 1539 w 608736"/>
                <a:gd name="connsiteY48" fmla="*/ 205263 h 602841"/>
                <a:gd name="connsiteX49" fmla="*/ 9231 w 608736"/>
                <a:gd name="connsiteY49" fmla="*/ 174410 h 602841"/>
                <a:gd name="connsiteX50" fmla="*/ 26569 w 608736"/>
                <a:gd name="connsiteY50" fmla="*/ 143817 h 602841"/>
                <a:gd name="connsiteX51" fmla="*/ 28395 w 608736"/>
                <a:gd name="connsiteY51" fmla="*/ 140953 h 602841"/>
                <a:gd name="connsiteX52" fmla="*/ 47558 w 608736"/>
                <a:gd name="connsiteY52" fmla="*/ 121686 h 602841"/>
                <a:gd name="connsiteX53" fmla="*/ 73371 w 608736"/>
                <a:gd name="connsiteY53" fmla="*/ 111141 h 602841"/>
                <a:gd name="connsiteX54" fmla="*/ 229800 w 608736"/>
                <a:gd name="connsiteY54" fmla="*/ 83832 h 602841"/>
                <a:gd name="connsiteX55" fmla="*/ 244010 w 608736"/>
                <a:gd name="connsiteY55" fmla="*/ 84743 h 602841"/>
                <a:gd name="connsiteX56" fmla="*/ 437738 w 608736"/>
                <a:gd name="connsiteY56" fmla="*/ 171303 h 602841"/>
                <a:gd name="connsiteX57" fmla="*/ 523781 w 608736"/>
                <a:gd name="connsiteY57" fmla="*/ 359001 h 602841"/>
                <a:gd name="connsiteX58" fmla="*/ 524693 w 608736"/>
                <a:gd name="connsiteY58" fmla="*/ 370195 h 602841"/>
                <a:gd name="connsiteX59" fmla="*/ 508788 w 608736"/>
                <a:gd name="connsiteY59" fmla="*/ 371496 h 602841"/>
                <a:gd name="connsiteX60" fmla="*/ 499793 w 608736"/>
                <a:gd name="connsiteY60" fmla="*/ 372147 h 602841"/>
                <a:gd name="connsiteX61" fmla="*/ 488581 w 608736"/>
                <a:gd name="connsiteY61" fmla="*/ 372798 h 602841"/>
                <a:gd name="connsiteX62" fmla="*/ 487799 w 608736"/>
                <a:gd name="connsiteY62" fmla="*/ 361734 h 602841"/>
                <a:gd name="connsiteX63" fmla="*/ 412316 w 608736"/>
                <a:gd name="connsiteY63" fmla="*/ 196685 h 602841"/>
                <a:gd name="connsiteX64" fmla="*/ 245053 w 608736"/>
                <a:gd name="connsiteY64" fmla="*/ 121059 h 602841"/>
                <a:gd name="connsiteX65" fmla="*/ 236449 w 608736"/>
                <a:gd name="connsiteY65" fmla="*/ 120408 h 602841"/>
                <a:gd name="connsiteX66" fmla="*/ 234754 w 608736"/>
                <a:gd name="connsiteY66" fmla="*/ 111948 h 602841"/>
                <a:gd name="connsiteX67" fmla="*/ 232147 w 608736"/>
                <a:gd name="connsiteY67" fmla="*/ 97890 h 602841"/>
                <a:gd name="connsiteX68" fmla="*/ 230344 w 608736"/>
                <a:gd name="connsiteY68" fmla="*/ 0 h 602841"/>
                <a:gd name="connsiteX69" fmla="*/ 241293 w 608736"/>
                <a:gd name="connsiteY69" fmla="*/ 521 h 602841"/>
                <a:gd name="connsiteX70" fmla="*/ 497291 w 608736"/>
                <a:gd name="connsiteY70" fmla="*/ 111947 h 602841"/>
                <a:gd name="connsiteX71" fmla="*/ 607824 w 608736"/>
                <a:gd name="connsiteY71" fmla="*/ 351069 h 602841"/>
                <a:gd name="connsiteX72" fmla="*/ 608736 w 608736"/>
                <a:gd name="connsiteY72" fmla="*/ 362394 h 602841"/>
                <a:gd name="connsiteX73" fmla="*/ 596223 w 608736"/>
                <a:gd name="connsiteY73" fmla="*/ 363305 h 602841"/>
                <a:gd name="connsiteX74" fmla="*/ 584362 w 608736"/>
                <a:gd name="connsiteY74" fmla="*/ 364347 h 602841"/>
                <a:gd name="connsiteX75" fmla="*/ 572761 w 608736"/>
                <a:gd name="connsiteY75" fmla="*/ 365388 h 602841"/>
                <a:gd name="connsiteX76" fmla="*/ 571849 w 608736"/>
                <a:gd name="connsiteY76" fmla="*/ 353933 h 602841"/>
                <a:gd name="connsiteX77" fmla="*/ 471744 w 608736"/>
                <a:gd name="connsiteY77" fmla="*/ 137460 h 602841"/>
                <a:gd name="connsiteX78" fmla="*/ 239860 w 608736"/>
                <a:gd name="connsiteY78" fmla="*/ 36578 h 602841"/>
                <a:gd name="connsiteX79" fmla="*/ 228389 w 608736"/>
                <a:gd name="connsiteY79" fmla="*/ 36187 h 602841"/>
                <a:gd name="connsiteX80" fmla="*/ 229041 w 608736"/>
                <a:gd name="connsiteY80" fmla="*/ 20176 h 602841"/>
                <a:gd name="connsiteX81" fmla="*/ 229562 w 608736"/>
                <a:gd name="connsiteY81" fmla="*/ 11065 h 602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608736" h="602841">
                  <a:moveTo>
                    <a:pt x="251451" y="247191"/>
                  </a:moveTo>
                  <a:lnTo>
                    <a:pt x="262137" y="250055"/>
                  </a:lnTo>
                  <a:cubicBezTo>
                    <a:pt x="285463" y="256175"/>
                    <a:pt x="306704" y="268283"/>
                    <a:pt x="323645" y="285209"/>
                  </a:cubicBezTo>
                  <a:cubicBezTo>
                    <a:pt x="341498" y="303045"/>
                    <a:pt x="354008" y="325569"/>
                    <a:pt x="359872" y="350307"/>
                  </a:cubicBezTo>
                  <a:lnTo>
                    <a:pt x="363521" y="365670"/>
                  </a:lnTo>
                  <a:lnTo>
                    <a:pt x="347753" y="364108"/>
                  </a:lnTo>
                  <a:cubicBezTo>
                    <a:pt x="346190" y="363978"/>
                    <a:pt x="344495" y="363847"/>
                    <a:pt x="342801" y="363587"/>
                  </a:cubicBezTo>
                  <a:lnTo>
                    <a:pt x="326121" y="362676"/>
                  </a:lnTo>
                  <a:lnTo>
                    <a:pt x="323776" y="354734"/>
                  </a:lnTo>
                  <a:cubicBezTo>
                    <a:pt x="319215" y="338068"/>
                    <a:pt x="310353" y="322835"/>
                    <a:pt x="298104" y="310727"/>
                  </a:cubicBezTo>
                  <a:cubicBezTo>
                    <a:pt x="285463" y="297968"/>
                    <a:pt x="269435" y="288984"/>
                    <a:pt x="251842" y="284558"/>
                  </a:cubicBezTo>
                  <a:lnTo>
                    <a:pt x="238550" y="281042"/>
                  </a:lnTo>
                  <a:lnTo>
                    <a:pt x="244284" y="268674"/>
                  </a:lnTo>
                  <a:cubicBezTo>
                    <a:pt x="245848" y="265419"/>
                    <a:pt x="247151" y="261643"/>
                    <a:pt x="248324" y="257737"/>
                  </a:cubicBezTo>
                  <a:close/>
                  <a:moveTo>
                    <a:pt x="246454" y="168722"/>
                  </a:moveTo>
                  <a:lnTo>
                    <a:pt x="261971" y="171325"/>
                  </a:lnTo>
                  <a:cubicBezTo>
                    <a:pt x="306566" y="178614"/>
                    <a:pt x="346858" y="199180"/>
                    <a:pt x="378414" y="230549"/>
                  </a:cubicBezTo>
                  <a:cubicBezTo>
                    <a:pt x="413620" y="265822"/>
                    <a:pt x="434744" y="310858"/>
                    <a:pt x="439699" y="360970"/>
                  </a:cubicBezTo>
                  <a:lnTo>
                    <a:pt x="441003" y="373856"/>
                  </a:lnTo>
                  <a:lnTo>
                    <a:pt x="425225" y="373335"/>
                  </a:lnTo>
                  <a:cubicBezTo>
                    <a:pt x="422096" y="373205"/>
                    <a:pt x="420010" y="373335"/>
                    <a:pt x="417923" y="373075"/>
                  </a:cubicBezTo>
                  <a:lnTo>
                    <a:pt x="404753" y="371253"/>
                  </a:lnTo>
                  <a:lnTo>
                    <a:pt x="403841" y="362532"/>
                  </a:lnTo>
                  <a:cubicBezTo>
                    <a:pt x="399407" y="321792"/>
                    <a:pt x="381674" y="284956"/>
                    <a:pt x="352856" y="256060"/>
                  </a:cubicBezTo>
                  <a:cubicBezTo>
                    <a:pt x="327690" y="231069"/>
                    <a:pt x="295613" y="214278"/>
                    <a:pt x="260015" y="207640"/>
                  </a:cubicBezTo>
                  <a:lnTo>
                    <a:pt x="251800" y="206078"/>
                  </a:lnTo>
                  <a:lnTo>
                    <a:pt x="250757" y="197878"/>
                  </a:lnTo>
                  <a:cubicBezTo>
                    <a:pt x="250236" y="193323"/>
                    <a:pt x="249714" y="188767"/>
                    <a:pt x="248932" y="184211"/>
                  </a:cubicBezTo>
                  <a:close/>
                  <a:moveTo>
                    <a:pt x="73371" y="111141"/>
                  </a:moveTo>
                  <a:cubicBezTo>
                    <a:pt x="82627" y="111141"/>
                    <a:pt x="91101" y="114526"/>
                    <a:pt x="97098" y="120514"/>
                  </a:cubicBezTo>
                  <a:lnTo>
                    <a:pt x="175057" y="198363"/>
                  </a:lnTo>
                  <a:cubicBezTo>
                    <a:pt x="188485" y="211772"/>
                    <a:pt x="187963" y="234034"/>
                    <a:pt x="174014" y="247963"/>
                  </a:cubicBezTo>
                  <a:lnTo>
                    <a:pt x="131906" y="290142"/>
                  </a:lnTo>
                  <a:lnTo>
                    <a:pt x="138033" y="301208"/>
                  </a:lnTo>
                  <a:cubicBezTo>
                    <a:pt x="151982" y="326333"/>
                    <a:pt x="171016" y="360701"/>
                    <a:pt x="207388" y="396892"/>
                  </a:cubicBezTo>
                  <a:cubicBezTo>
                    <a:pt x="243630" y="433083"/>
                    <a:pt x="277917" y="452090"/>
                    <a:pt x="302947" y="466019"/>
                  </a:cubicBezTo>
                  <a:lnTo>
                    <a:pt x="314419" y="472268"/>
                  </a:lnTo>
                  <a:lnTo>
                    <a:pt x="356528" y="430219"/>
                  </a:lnTo>
                  <a:cubicBezTo>
                    <a:pt x="363177" y="423580"/>
                    <a:pt x="372563" y="419804"/>
                    <a:pt x="382340" y="419804"/>
                  </a:cubicBezTo>
                  <a:cubicBezTo>
                    <a:pt x="391597" y="419804"/>
                    <a:pt x="400070" y="423059"/>
                    <a:pt x="406198" y="429177"/>
                  </a:cubicBezTo>
                  <a:lnTo>
                    <a:pt x="484157" y="507027"/>
                  </a:lnTo>
                  <a:cubicBezTo>
                    <a:pt x="497454" y="520435"/>
                    <a:pt x="497063" y="542566"/>
                    <a:pt x="483114" y="556496"/>
                  </a:cubicBezTo>
                  <a:lnTo>
                    <a:pt x="465123" y="574071"/>
                  </a:lnTo>
                  <a:lnTo>
                    <a:pt x="460821" y="577586"/>
                  </a:lnTo>
                  <a:cubicBezTo>
                    <a:pt x="451696" y="584616"/>
                    <a:pt x="441397" y="590474"/>
                    <a:pt x="430446" y="594770"/>
                  </a:cubicBezTo>
                  <a:cubicBezTo>
                    <a:pt x="420147" y="598675"/>
                    <a:pt x="409978" y="601279"/>
                    <a:pt x="399288" y="602581"/>
                  </a:cubicBezTo>
                  <a:cubicBezTo>
                    <a:pt x="398506" y="602581"/>
                    <a:pt x="395508" y="602841"/>
                    <a:pt x="390554" y="602841"/>
                  </a:cubicBezTo>
                  <a:cubicBezTo>
                    <a:pt x="361873" y="602841"/>
                    <a:pt x="258362" y="593338"/>
                    <a:pt x="134513" y="469664"/>
                  </a:cubicBezTo>
                  <a:cubicBezTo>
                    <a:pt x="29959" y="365258"/>
                    <a:pt x="-8499" y="288710"/>
                    <a:pt x="1539" y="205263"/>
                  </a:cubicBezTo>
                  <a:cubicBezTo>
                    <a:pt x="2712" y="195109"/>
                    <a:pt x="5189" y="185085"/>
                    <a:pt x="9231" y="174410"/>
                  </a:cubicBezTo>
                  <a:cubicBezTo>
                    <a:pt x="13663" y="163214"/>
                    <a:pt x="19399" y="152930"/>
                    <a:pt x="26569" y="143817"/>
                  </a:cubicBezTo>
                  <a:lnTo>
                    <a:pt x="28395" y="140953"/>
                  </a:lnTo>
                  <a:lnTo>
                    <a:pt x="47558" y="121686"/>
                  </a:lnTo>
                  <a:cubicBezTo>
                    <a:pt x="54207" y="115047"/>
                    <a:pt x="63594" y="111141"/>
                    <a:pt x="73371" y="111141"/>
                  </a:cubicBezTo>
                  <a:close/>
                  <a:moveTo>
                    <a:pt x="229800" y="83832"/>
                  </a:moveTo>
                  <a:lnTo>
                    <a:pt x="244010" y="84743"/>
                  </a:lnTo>
                  <a:cubicBezTo>
                    <a:pt x="317277" y="88908"/>
                    <a:pt x="386112" y="119627"/>
                    <a:pt x="437738" y="171303"/>
                  </a:cubicBezTo>
                  <a:cubicBezTo>
                    <a:pt x="487799" y="221156"/>
                    <a:pt x="518436" y="287931"/>
                    <a:pt x="523781" y="359001"/>
                  </a:cubicBezTo>
                  <a:lnTo>
                    <a:pt x="524693" y="370195"/>
                  </a:lnTo>
                  <a:lnTo>
                    <a:pt x="508788" y="371496"/>
                  </a:lnTo>
                  <a:cubicBezTo>
                    <a:pt x="505008" y="371887"/>
                    <a:pt x="502400" y="372017"/>
                    <a:pt x="499793" y="372147"/>
                  </a:cubicBezTo>
                  <a:lnTo>
                    <a:pt x="488581" y="372798"/>
                  </a:lnTo>
                  <a:lnTo>
                    <a:pt x="487799" y="361734"/>
                  </a:lnTo>
                  <a:cubicBezTo>
                    <a:pt x="482975" y="299125"/>
                    <a:pt x="456120" y="240551"/>
                    <a:pt x="412316" y="196685"/>
                  </a:cubicBezTo>
                  <a:cubicBezTo>
                    <a:pt x="367730" y="152169"/>
                    <a:pt x="308282" y="125355"/>
                    <a:pt x="245053" y="121059"/>
                  </a:cubicBezTo>
                  <a:lnTo>
                    <a:pt x="236449" y="120408"/>
                  </a:lnTo>
                  <a:lnTo>
                    <a:pt x="234754" y="111948"/>
                  </a:lnTo>
                  <a:cubicBezTo>
                    <a:pt x="233711" y="107132"/>
                    <a:pt x="232929" y="102446"/>
                    <a:pt x="232147" y="97890"/>
                  </a:cubicBezTo>
                  <a:close/>
                  <a:moveTo>
                    <a:pt x="230344" y="0"/>
                  </a:moveTo>
                  <a:lnTo>
                    <a:pt x="241293" y="521"/>
                  </a:lnTo>
                  <a:cubicBezTo>
                    <a:pt x="338009" y="4166"/>
                    <a:pt x="428990" y="43737"/>
                    <a:pt x="497291" y="111947"/>
                  </a:cubicBezTo>
                  <a:cubicBezTo>
                    <a:pt x="561291" y="175860"/>
                    <a:pt x="600524" y="260731"/>
                    <a:pt x="607824" y="351069"/>
                  </a:cubicBezTo>
                  <a:lnTo>
                    <a:pt x="608736" y="362394"/>
                  </a:lnTo>
                  <a:lnTo>
                    <a:pt x="596223" y="363305"/>
                  </a:lnTo>
                  <a:cubicBezTo>
                    <a:pt x="592182" y="363566"/>
                    <a:pt x="588272" y="363956"/>
                    <a:pt x="584362" y="364347"/>
                  </a:cubicBezTo>
                  <a:lnTo>
                    <a:pt x="572761" y="365388"/>
                  </a:lnTo>
                  <a:lnTo>
                    <a:pt x="571849" y="353933"/>
                  </a:lnTo>
                  <a:cubicBezTo>
                    <a:pt x="565201" y="272186"/>
                    <a:pt x="529617" y="195256"/>
                    <a:pt x="471744" y="137460"/>
                  </a:cubicBezTo>
                  <a:cubicBezTo>
                    <a:pt x="409830" y="75629"/>
                    <a:pt x="327452" y="39832"/>
                    <a:pt x="239860" y="36578"/>
                  </a:cubicBezTo>
                  <a:lnTo>
                    <a:pt x="228389" y="36187"/>
                  </a:lnTo>
                  <a:lnTo>
                    <a:pt x="229041" y="20176"/>
                  </a:lnTo>
                  <a:cubicBezTo>
                    <a:pt x="229171" y="17183"/>
                    <a:pt x="229302" y="14058"/>
                    <a:pt x="229562" y="110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/>
            </a:p>
          </p:txBody>
        </p:sp>
      </p:grp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1474986" y="1312270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1480354" y="2954421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6298135" y="1319031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6351097" y="2954596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04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34232" y="315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目标计划</a:t>
            </a:r>
            <a:endParaRPr kumimoji="1" lang="zh-CN" altLang="en-US" sz="10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19221" y="3153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The target plan</a:t>
            </a:r>
          </a:p>
        </p:txBody>
      </p:sp>
      <p:grpSp>
        <p:nvGrpSpPr>
          <p:cNvPr id="6" name="Group 4"/>
          <p:cNvGrpSpPr/>
          <p:nvPr/>
        </p:nvGrpSpPr>
        <p:grpSpPr>
          <a:xfrm>
            <a:off x="2481633" y="1367697"/>
            <a:ext cx="4010105" cy="2596124"/>
            <a:chOff x="3594100" y="2339975"/>
            <a:chExt cx="4997450" cy="3235326"/>
          </a:xfrm>
        </p:grpSpPr>
        <p:grpSp>
          <p:nvGrpSpPr>
            <p:cNvPr id="7" name="Group 20"/>
            <p:cNvGrpSpPr/>
            <p:nvPr/>
          </p:nvGrpSpPr>
          <p:grpSpPr>
            <a:xfrm>
              <a:off x="5259388" y="2339975"/>
              <a:ext cx="2386013" cy="1631951"/>
              <a:chOff x="5259388" y="2339975"/>
              <a:chExt cx="2386013" cy="1631951"/>
            </a:xfrm>
          </p:grpSpPr>
          <p:sp>
            <p:nvSpPr>
              <p:cNvPr id="23" name="Freeform: Shape 36"/>
              <p:cNvSpPr/>
              <p:nvPr/>
            </p:nvSpPr>
            <p:spPr bwMode="auto">
              <a:xfrm>
                <a:off x="5259388" y="2506663"/>
                <a:ext cx="2346325" cy="1465263"/>
              </a:xfrm>
              <a:custGeom>
                <a:avLst/>
                <a:gdLst>
                  <a:gd name="T0" fmla="*/ 1525 w 1555"/>
                  <a:gd name="T1" fmla="*/ 667 h 969"/>
                  <a:gd name="T2" fmla="*/ 1485 w 1555"/>
                  <a:gd name="T3" fmla="*/ 758 h 969"/>
                  <a:gd name="T4" fmla="*/ 656 w 1555"/>
                  <a:gd name="T5" fmla="*/ 957 h 969"/>
                  <a:gd name="T6" fmla="*/ 508 w 1555"/>
                  <a:gd name="T7" fmla="*/ 910 h 969"/>
                  <a:gd name="T8" fmla="*/ 30 w 1555"/>
                  <a:gd name="T9" fmla="*/ 303 h 969"/>
                  <a:gd name="T10" fmla="*/ 70 w 1555"/>
                  <a:gd name="T11" fmla="*/ 211 h 969"/>
                  <a:gd name="T12" fmla="*/ 899 w 1555"/>
                  <a:gd name="T13" fmla="*/ 13 h 969"/>
                  <a:gd name="T14" fmla="*/ 1047 w 1555"/>
                  <a:gd name="T15" fmla="*/ 59 h 969"/>
                  <a:gd name="T16" fmla="*/ 1525 w 1555"/>
                  <a:gd name="T17" fmla="*/ 667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55" h="969">
                    <a:moveTo>
                      <a:pt x="1525" y="667"/>
                    </a:moveTo>
                    <a:cubicBezTo>
                      <a:pt x="1555" y="705"/>
                      <a:pt x="1537" y="746"/>
                      <a:pt x="1485" y="758"/>
                    </a:cubicBezTo>
                    <a:cubicBezTo>
                      <a:pt x="656" y="957"/>
                      <a:pt x="656" y="957"/>
                      <a:pt x="656" y="957"/>
                    </a:cubicBezTo>
                    <a:cubicBezTo>
                      <a:pt x="604" y="969"/>
                      <a:pt x="538" y="948"/>
                      <a:pt x="508" y="910"/>
                    </a:cubicBezTo>
                    <a:cubicBezTo>
                      <a:pt x="30" y="303"/>
                      <a:pt x="30" y="303"/>
                      <a:pt x="30" y="303"/>
                    </a:cubicBezTo>
                    <a:cubicBezTo>
                      <a:pt x="0" y="265"/>
                      <a:pt x="18" y="224"/>
                      <a:pt x="70" y="211"/>
                    </a:cubicBezTo>
                    <a:cubicBezTo>
                      <a:pt x="899" y="13"/>
                      <a:pt x="899" y="13"/>
                      <a:pt x="899" y="13"/>
                    </a:cubicBezTo>
                    <a:cubicBezTo>
                      <a:pt x="951" y="0"/>
                      <a:pt x="1017" y="21"/>
                      <a:pt x="1047" y="59"/>
                    </a:cubicBezTo>
                    <a:lnTo>
                      <a:pt x="1525" y="667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24" name="Freeform: Shape 37"/>
              <p:cNvSpPr/>
              <p:nvPr/>
            </p:nvSpPr>
            <p:spPr bwMode="auto">
              <a:xfrm>
                <a:off x="5287963" y="2727325"/>
                <a:ext cx="715963" cy="1055688"/>
              </a:xfrm>
              <a:custGeom>
                <a:avLst/>
                <a:gdLst>
                  <a:gd name="T0" fmla="*/ 26 w 475"/>
                  <a:gd name="T1" fmla="*/ 0 h 699"/>
                  <a:gd name="T2" fmla="*/ 0 w 475"/>
                  <a:gd name="T3" fmla="*/ 110 h 699"/>
                  <a:gd name="T4" fmla="*/ 475 w 475"/>
                  <a:gd name="T5" fmla="*/ 699 h 699"/>
                  <a:gd name="T6" fmla="*/ 427 w 475"/>
                  <a:gd name="T7" fmla="*/ 67 h 699"/>
                  <a:gd name="T8" fmla="*/ 26 w 475"/>
                  <a:gd name="T9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5" h="699">
                    <a:moveTo>
                      <a:pt x="26" y="0"/>
                    </a:moveTo>
                    <a:cubicBezTo>
                      <a:pt x="0" y="110"/>
                      <a:pt x="0" y="110"/>
                      <a:pt x="0" y="110"/>
                    </a:cubicBezTo>
                    <a:cubicBezTo>
                      <a:pt x="475" y="699"/>
                      <a:pt x="475" y="699"/>
                      <a:pt x="475" y="699"/>
                    </a:cubicBezTo>
                    <a:cubicBezTo>
                      <a:pt x="475" y="699"/>
                      <a:pt x="427" y="78"/>
                      <a:pt x="427" y="67"/>
                    </a:cubicBezTo>
                    <a:cubicBezTo>
                      <a:pt x="427" y="55"/>
                      <a:pt x="26" y="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25" name="Freeform: Shape 38"/>
              <p:cNvSpPr/>
              <p:nvPr/>
            </p:nvSpPr>
            <p:spPr bwMode="auto">
              <a:xfrm>
                <a:off x="7477125" y="3405188"/>
                <a:ext cx="150813" cy="157163"/>
              </a:xfrm>
              <a:custGeom>
                <a:avLst/>
                <a:gdLst>
                  <a:gd name="T0" fmla="*/ 95 w 95"/>
                  <a:gd name="T1" fmla="*/ 0 h 99"/>
                  <a:gd name="T2" fmla="*/ 69 w 95"/>
                  <a:gd name="T3" fmla="*/ 99 h 99"/>
                  <a:gd name="T4" fmla="*/ 18 w 95"/>
                  <a:gd name="T5" fmla="*/ 75 h 99"/>
                  <a:gd name="T6" fmla="*/ 0 w 95"/>
                  <a:gd name="T7" fmla="*/ 24 h 99"/>
                  <a:gd name="T8" fmla="*/ 95 w 95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99">
                    <a:moveTo>
                      <a:pt x="95" y="0"/>
                    </a:moveTo>
                    <a:lnTo>
                      <a:pt x="69" y="99"/>
                    </a:lnTo>
                    <a:lnTo>
                      <a:pt x="18" y="75"/>
                    </a:lnTo>
                    <a:lnTo>
                      <a:pt x="0" y="24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26" name="Freeform: Shape 39"/>
              <p:cNvSpPr/>
              <p:nvPr/>
            </p:nvSpPr>
            <p:spPr bwMode="auto">
              <a:xfrm>
                <a:off x="5297488" y="2339975"/>
                <a:ext cx="2347913" cy="1465263"/>
              </a:xfrm>
              <a:custGeom>
                <a:avLst/>
                <a:gdLst>
                  <a:gd name="T0" fmla="*/ 1525 w 1555"/>
                  <a:gd name="T1" fmla="*/ 667 h 969"/>
                  <a:gd name="T2" fmla="*/ 1485 w 1555"/>
                  <a:gd name="T3" fmla="*/ 758 h 969"/>
                  <a:gd name="T4" fmla="*/ 656 w 1555"/>
                  <a:gd name="T5" fmla="*/ 956 h 969"/>
                  <a:gd name="T6" fmla="*/ 508 w 1555"/>
                  <a:gd name="T7" fmla="*/ 910 h 969"/>
                  <a:gd name="T8" fmla="*/ 30 w 1555"/>
                  <a:gd name="T9" fmla="*/ 302 h 969"/>
                  <a:gd name="T10" fmla="*/ 70 w 1555"/>
                  <a:gd name="T11" fmla="*/ 211 h 969"/>
                  <a:gd name="T12" fmla="*/ 899 w 1555"/>
                  <a:gd name="T13" fmla="*/ 12 h 969"/>
                  <a:gd name="T14" fmla="*/ 1047 w 1555"/>
                  <a:gd name="T15" fmla="*/ 59 h 969"/>
                  <a:gd name="T16" fmla="*/ 1525 w 1555"/>
                  <a:gd name="T17" fmla="*/ 667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55" h="969">
                    <a:moveTo>
                      <a:pt x="1525" y="667"/>
                    </a:moveTo>
                    <a:cubicBezTo>
                      <a:pt x="1555" y="705"/>
                      <a:pt x="1537" y="745"/>
                      <a:pt x="1485" y="758"/>
                    </a:cubicBezTo>
                    <a:cubicBezTo>
                      <a:pt x="656" y="956"/>
                      <a:pt x="656" y="956"/>
                      <a:pt x="656" y="956"/>
                    </a:cubicBezTo>
                    <a:cubicBezTo>
                      <a:pt x="604" y="969"/>
                      <a:pt x="538" y="948"/>
                      <a:pt x="508" y="910"/>
                    </a:cubicBezTo>
                    <a:cubicBezTo>
                      <a:pt x="30" y="302"/>
                      <a:pt x="30" y="302"/>
                      <a:pt x="30" y="302"/>
                    </a:cubicBezTo>
                    <a:cubicBezTo>
                      <a:pt x="0" y="264"/>
                      <a:pt x="18" y="223"/>
                      <a:pt x="70" y="211"/>
                    </a:cubicBezTo>
                    <a:cubicBezTo>
                      <a:pt x="899" y="12"/>
                      <a:pt x="899" y="12"/>
                      <a:pt x="899" y="12"/>
                    </a:cubicBezTo>
                    <a:cubicBezTo>
                      <a:pt x="951" y="0"/>
                      <a:pt x="1017" y="21"/>
                      <a:pt x="1047" y="59"/>
                    </a:cubicBezTo>
                    <a:lnTo>
                      <a:pt x="1525" y="667"/>
                    </a:ln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 dirty="0"/>
              </a:p>
            </p:txBody>
          </p:sp>
        </p:grpSp>
        <p:grpSp>
          <p:nvGrpSpPr>
            <p:cNvPr id="8" name="Group 21"/>
            <p:cNvGrpSpPr/>
            <p:nvPr/>
          </p:nvGrpSpPr>
          <p:grpSpPr>
            <a:xfrm>
              <a:off x="3594100" y="2740025"/>
              <a:ext cx="2386013" cy="1630363"/>
              <a:chOff x="3594100" y="2740025"/>
              <a:chExt cx="2386013" cy="1630363"/>
            </a:xfrm>
          </p:grpSpPr>
          <p:sp>
            <p:nvSpPr>
              <p:cNvPr id="19" name="Freeform: Shape 32"/>
              <p:cNvSpPr/>
              <p:nvPr/>
            </p:nvSpPr>
            <p:spPr bwMode="auto">
              <a:xfrm>
                <a:off x="3594100" y="2905125"/>
                <a:ext cx="2346325" cy="1465263"/>
              </a:xfrm>
              <a:custGeom>
                <a:avLst/>
                <a:gdLst>
                  <a:gd name="T0" fmla="*/ 1525 w 1555"/>
                  <a:gd name="T1" fmla="*/ 667 h 969"/>
                  <a:gd name="T2" fmla="*/ 1485 w 1555"/>
                  <a:gd name="T3" fmla="*/ 758 h 969"/>
                  <a:gd name="T4" fmla="*/ 656 w 1555"/>
                  <a:gd name="T5" fmla="*/ 957 h 969"/>
                  <a:gd name="T6" fmla="*/ 508 w 1555"/>
                  <a:gd name="T7" fmla="*/ 911 h 969"/>
                  <a:gd name="T8" fmla="*/ 30 w 1555"/>
                  <a:gd name="T9" fmla="*/ 303 h 969"/>
                  <a:gd name="T10" fmla="*/ 70 w 1555"/>
                  <a:gd name="T11" fmla="*/ 211 h 969"/>
                  <a:gd name="T12" fmla="*/ 899 w 1555"/>
                  <a:gd name="T13" fmla="*/ 13 h 969"/>
                  <a:gd name="T14" fmla="*/ 1047 w 1555"/>
                  <a:gd name="T15" fmla="*/ 59 h 969"/>
                  <a:gd name="T16" fmla="*/ 1525 w 1555"/>
                  <a:gd name="T17" fmla="*/ 667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55" h="969">
                    <a:moveTo>
                      <a:pt x="1525" y="667"/>
                    </a:moveTo>
                    <a:cubicBezTo>
                      <a:pt x="1555" y="705"/>
                      <a:pt x="1537" y="746"/>
                      <a:pt x="1485" y="758"/>
                    </a:cubicBezTo>
                    <a:cubicBezTo>
                      <a:pt x="656" y="957"/>
                      <a:pt x="656" y="957"/>
                      <a:pt x="656" y="957"/>
                    </a:cubicBezTo>
                    <a:cubicBezTo>
                      <a:pt x="604" y="969"/>
                      <a:pt x="538" y="949"/>
                      <a:pt x="508" y="911"/>
                    </a:cubicBezTo>
                    <a:cubicBezTo>
                      <a:pt x="30" y="303"/>
                      <a:pt x="30" y="303"/>
                      <a:pt x="30" y="303"/>
                    </a:cubicBezTo>
                    <a:cubicBezTo>
                      <a:pt x="0" y="265"/>
                      <a:pt x="18" y="224"/>
                      <a:pt x="70" y="211"/>
                    </a:cubicBezTo>
                    <a:cubicBezTo>
                      <a:pt x="899" y="13"/>
                      <a:pt x="899" y="13"/>
                      <a:pt x="899" y="13"/>
                    </a:cubicBezTo>
                    <a:cubicBezTo>
                      <a:pt x="951" y="0"/>
                      <a:pt x="1017" y="21"/>
                      <a:pt x="1047" y="59"/>
                    </a:cubicBezTo>
                    <a:lnTo>
                      <a:pt x="1525" y="6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20" name="Freeform: Shape 33"/>
              <p:cNvSpPr/>
              <p:nvPr/>
            </p:nvSpPr>
            <p:spPr bwMode="auto">
              <a:xfrm>
                <a:off x="3616325" y="3133725"/>
                <a:ext cx="719138" cy="1057275"/>
              </a:xfrm>
              <a:custGeom>
                <a:avLst/>
                <a:gdLst>
                  <a:gd name="T0" fmla="*/ 26 w 476"/>
                  <a:gd name="T1" fmla="*/ 0 h 699"/>
                  <a:gd name="T2" fmla="*/ 0 w 476"/>
                  <a:gd name="T3" fmla="*/ 110 h 699"/>
                  <a:gd name="T4" fmla="*/ 476 w 476"/>
                  <a:gd name="T5" fmla="*/ 699 h 699"/>
                  <a:gd name="T6" fmla="*/ 427 w 476"/>
                  <a:gd name="T7" fmla="*/ 67 h 699"/>
                  <a:gd name="T8" fmla="*/ 26 w 476"/>
                  <a:gd name="T9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6" h="699">
                    <a:moveTo>
                      <a:pt x="26" y="0"/>
                    </a:moveTo>
                    <a:cubicBezTo>
                      <a:pt x="0" y="110"/>
                      <a:pt x="0" y="110"/>
                      <a:pt x="0" y="110"/>
                    </a:cubicBezTo>
                    <a:cubicBezTo>
                      <a:pt x="476" y="699"/>
                      <a:pt x="476" y="699"/>
                      <a:pt x="476" y="699"/>
                    </a:cubicBezTo>
                    <a:cubicBezTo>
                      <a:pt x="476" y="699"/>
                      <a:pt x="427" y="78"/>
                      <a:pt x="427" y="67"/>
                    </a:cubicBezTo>
                    <a:cubicBezTo>
                      <a:pt x="427" y="55"/>
                      <a:pt x="26" y="0"/>
                      <a:pt x="2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21" name="Freeform: Shape 34"/>
              <p:cNvSpPr/>
              <p:nvPr/>
            </p:nvSpPr>
            <p:spPr bwMode="auto">
              <a:xfrm>
                <a:off x="5805488" y="3811588"/>
                <a:ext cx="150813" cy="157163"/>
              </a:xfrm>
              <a:custGeom>
                <a:avLst/>
                <a:gdLst>
                  <a:gd name="T0" fmla="*/ 95 w 95"/>
                  <a:gd name="T1" fmla="*/ 0 h 99"/>
                  <a:gd name="T2" fmla="*/ 69 w 95"/>
                  <a:gd name="T3" fmla="*/ 99 h 99"/>
                  <a:gd name="T4" fmla="*/ 18 w 95"/>
                  <a:gd name="T5" fmla="*/ 75 h 99"/>
                  <a:gd name="T6" fmla="*/ 0 w 95"/>
                  <a:gd name="T7" fmla="*/ 24 h 99"/>
                  <a:gd name="T8" fmla="*/ 95 w 95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99">
                    <a:moveTo>
                      <a:pt x="95" y="0"/>
                    </a:moveTo>
                    <a:lnTo>
                      <a:pt x="69" y="99"/>
                    </a:lnTo>
                    <a:lnTo>
                      <a:pt x="18" y="75"/>
                    </a:lnTo>
                    <a:lnTo>
                      <a:pt x="0" y="24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22" name="Freeform: Shape 35"/>
              <p:cNvSpPr/>
              <p:nvPr/>
            </p:nvSpPr>
            <p:spPr bwMode="auto">
              <a:xfrm>
                <a:off x="3632200" y="2740025"/>
                <a:ext cx="2347913" cy="1463675"/>
              </a:xfrm>
              <a:custGeom>
                <a:avLst/>
                <a:gdLst>
                  <a:gd name="T0" fmla="*/ 1525 w 1555"/>
                  <a:gd name="T1" fmla="*/ 667 h 969"/>
                  <a:gd name="T2" fmla="*/ 1485 w 1555"/>
                  <a:gd name="T3" fmla="*/ 758 h 969"/>
                  <a:gd name="T4" fmla="*/ 656 w 1555"/>
                  <a:gd name="T5" fmla="*/ 957 h 969"/>
                  <a:gd name="T6" fmla="*/ 508 w 1555"/>
                  <a:gd name="T7" fmla="*/ 910 h 969"/>
                  <a:gd name="T8" fmla="*/ 30 w 1555"/>
                  <a:gd name="T9" fmla="*/ 302 h 969"/>
                  <a:gd name="T10" fmla="*/ 70 w 1555"/>
                  <a:gd name="T11" fmla="*/ 211 h 969"/>
                  <a:gd name="T12" fmla="*/ 899 w 1555"/>
                  <a:gd name="T13" fmla="*/ 13 h 969"/>
                  <a:gd name="T14" fmla="*/ 1047 w 1555"/>
                  <a:gd name="T15" fmla="*/ 59 h 969"/>
                  <a:gd name="T16" fmla="*/ 1525 w 1555"/>
                  <a:gd name="T17" fmla="*/ 667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55" h="969">
                    <a:moveTo>
                      <a:pt x="1525" y="667"/>
                    </a:moveTo>
                    <a:cubicBezTo>
                      <a:pt x="1555" y="705"/>
                      <a:pt x="1537" y="746"/>
                      <a:pt x="1485" y="758"/>
                    </a:cubicBezTo>
                    <a:cubicBezTo>
                      <a:pt x="656" y="957"/>
                      <a:pt x="656" y="957"/>
                      <a:pt x="656" y="957"/>
                    </a:cubicBezTo>
                    <a:cubicBezTo>
                      <a:pt x="604" y="969"/>
                      <a:pt x="538" y="948"/>
                      <a:pt x="508" y="910"/>
                    </a:cubicBezTo>
                    <a:cubicBezTo>
                      <a:pt x="30" y="302"/>
                      <a:pt x="30" y="302"/>
                      <a:pt x="30" y="302"/>
                    </a:cubicBezTo>
                    <a:cubicBezTo>
                      <a:pt x="0" y="264"/>
                      <a:pt x="18" y="224"/>
                      <a:pt x="70" y="211"/>
                    </a:cubicBezTo>
                    <a:cubicBezTo>
                      <a:pt x="899" y="13"/>
                      <a:pt x="899" y="13"/>
                      <a:pt x="899" y="13"/>
                    </a:cubicBezTo>
                    <a:cubicBezTo>
                      <a:pt x="951" y="0"/>
                      <a:pt x="1017" y="21"/>
                      <a:pt x="1047" y="59"/>
                    </a:cubicBezTo>
                    <a:lnTo>
                      <a:pt x="1525" y="667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 dirty="0"/>
              </a:p>
            </p:txBody>
          </p:sp>
        </p:grpSp>
        <p:grpSp>
          <p:nvGrpSpPr>
            <p:cNvPr id="9" name="Group 22"/>
            <p:cNvGrpSpPr/>
            <p:nvPr/>
          </p:nvGrpSpPr>
          <p:grpSpPr>
            <a:xfrm>
              <a:off x="4540250" y="3943350"/>
              <a:ext cx="2386013" cy="1631951"/>
              <a:chOff x="4540250" y="3943350"/>
              <a:chExt cx="2386013" cy="1631951"/>
            </a:xfrm>
          </p:grpSpPr>
          <p:sp>
            <p:nvSpPr>
              <p:cNvPr id="15" name="Freeform: Shape 28"/>
              <p:cNvSpPr/>
              <p:nvPr/>
            </p:nvSpPr>
            <p:spPr bwMode="auto">
              <a:xfrm>
                <a:off x="4540250" y="4110038"/>
                <a:ext cx="2346325" cy="1465263"/>
              </a:xfrm>
              <a:custGeom>
                <a:avLst/>
                <a:gdLst>
                  <a:gd name="T0" fmla="*/ 1524 w 1554"/>
                  <a:gd name="T1" fmla="*/ 667 h 969"/>
                  <a:gd name="T2" fmla="*/ 1485 w 1554"/>
                  <a:gd name="T3" fmla="*/ 758 h 969"/>
                  <a:gd name="T4" fmla="*/ 655 w 1554"/>
                  <a:gd name="T5" fmla="*/ 957 h 969"/>
                  <a:gd name="T6" fmla="*/ 507 w 1554"/>
                  <a:gd name="T7" fmla="*/ 911 h 969"/>
                  <a:gd name="T8" fmla="*/ 29 w 1554"/>
                  <a:gd name="T9" fmla="*/ 303 h 969"/>
                  <a:gd name="T10" fmla="*/ 69 w 1554"/>
                  <a:gd name="T11" fmla="*/ 211 h 969"/>
                  <a:gd name="T12" fmla="*/ 898 w 1554"/>
                  <a:gd name="T13" fmla="*/ 13 h 969"/>
                  <a:gd name="T14" fmla="*/ 1046 w 1554"/>
                  <a:gd name="T15" fmla="*/ 59 h 969"/>
                  <a:gd name="T16" fmla="*/ 1524 w 1554"/>
                  <a:gd name="T17" fmla="*/ 667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54" h="969">
                    <a:moveTo>
                      <a:pt x="1524" y="667"/>
                    </a:moveTo>
                    <a:cubicBezTo>
                      <a:pt x="1554" y="705"/>
                      <a:pt x="1536" y="746"/>
                      <a:pt x="1485" y="758"/>
                    </a:cubicBezTo>
                    <a:cubicBezTo>
                      <a:pt x="655" y="957"/>
                      <a:pt x="655" y="957"/>
                      <a:pt x="655" y="957"/>
                    </a:cubicBezTo>
                    <a:cubicBezTo>
                      <a:pt x="603" y="969"/>
                      <a:pt x="537" y="949"/>
                      <a:pt x="507" y="911"/>
                    </a:cubicBezTo>
                    <a:cubicBezTo>
                      <a:pt x="29" y="303"/>
                      <a:pt x="29" y="303"/>
                      <a:pt x="29" y="303"/>
                    </a:cubicBezTo>
                    <a:cubicBezTo>
                      <a:pt x="0" y="265"/>
                      <a:pt x="17" y="224"/>
                      <a:pt x="69" y="211"/>
                    </a:cubicBezTo>
                    <a:cubicBezTo>
                      <a:pt x="898" y="13"/>
                      <a:pt x="898" y="13"/>
                      <a:pt x="898" y="13"/>
                    </a:cubicBezTo>
                    <a:cubicBezTo>
                      <a:pt x="950" y="0"/>
                      <a:pt x="1017" y="21"/>
                      <a:pt x="1046" y="59"/>
                    </a:cubicBezTo>
                    <a:lnTo>
                      <a:pt x="1524" y="667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 dirty="0"/>
              </a:p>
            </p:txBody>
          </p:sp>
          <p:sp>
            <p:nvSpPr>
              <p:cNvPr id="16" name="Freeform: Shape 29"/>
              <p:cNvSpPr/>
              <p:nvPr/>
            </p:nvSpPr>
            <p:spPr bwMode="auto">
              <a:xfrm>
                <a:off x="4564063" y="4330700"/>
                <a:ext cx="719138" cy="1057275"/>
              </a:xfrm>
              <a:custGeom>
                <a:avLst/>
                <a:gdLst>
                  <a:gd name="T0" fmla="*/ 26 w 476"/>
                  <a:gd name="T1" fmla="*/ 0 h 700"/>
                  <a:gd name="T2" fmla="*/ 0 w 476"/>
                  <a:gd name="T3" fmla="*/ 111 h 700"/>
                  <a:gd name="T4" fmla="*/ 476 w 476"/>
                  <a:gd name="T5" fmla="*/ 700 h 700"/>
                  <a:gd name="T6" fmla="*/ 427 w 476"/>
                  <a:gd name="T7" fmla="*/ 68 h 700"/>
                  <a:gd name="T8" fmla="*/ 26 w 476"/>
                  <a:gd name="T9" fmla="*/ 0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6" h="700">
                    <a:moveTo>
                      <a:pt x="26" y="0"/>
                    </a:moveTo>
                    <a:cubicBezTo>
                      <a:pt x="0" y="111"/>
                      <a:pt x="0" y="111"/>
                      <a:pt x="0" y="111"/>
                    </a:cubicBezTo>
                    <a:cubicBezTo>
                      <a:pt x="476" y="700"/>
                      <a:pt x="476" y="700"/>
                      <a:pt x="476" y="700"/>
                    </a:cubicBezTo>
                    <a:cubicBezTo>
                      <a:pt x="476" y="700"/>
                      <a:pt x="427" y="79"/>
                      <a:pt x="427" y="68"/>
                    </a:cubicBezTo>
                    <a:cubicBezTo>
                      <a:pt x="427" y="56"/>
                      <a:pt x="26" y="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 dirty="0"/>
              </a:p>
            </p:txBody>
          </p:sp>
          <p:sp>
            <p:nvSpPr>
              <p:cNvPr id="17" name="Freeform: Shape 30"/>
              <p:cNvSpPr/>
              <p:nvPr/>
            </p:nvSpPr>
            <p:spPr bwMode="auto">
              <a:xfrm>
                <a:off x="6753225" y="5010150"/>
                <a:ext cx="150813" cy="157163"/>
              </a:xfrm>
              <a:custGeom>
                <a:avLst/>
                <a:gdLst>
                  <a:gd name="T0" fmla="*/ 95 w 95"/>
                  <a:gd name="T1" fmla="*/ 0 h 99"/>
                  <a:gd name="T2" fmla="*/ 70 w 95"/>
                  <a:gd name="T3" fmla="*/ 99 h 99"/>
                  <a:gd name="T4" fmla="*/ 18 w 95"/>
                  <a:gd name="T5" fmla="*/ 75 h 99"/>
                  <a:gd name="T6" fmla="*/ 0 w 95"/>
                  <a:gd name="T7" fmla="*/ 24 h 99"/>
                  <a:gd name="T8" fmla="*/ 95 w 95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99">
                    <a:moveTo>
                      <a:pt x="95" y="0"/>
                    </a:moveTo>
                    <a:lnTo>
                      <a:pt x="70" y="99"/>
                    </a:lnTo>
                    <a:lnTo>
                      <a:pt x="18" y="75"/>
                    </a:lnTo>
                    <a:lnTo>
                      <a:pt x="0" y="24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18" name="Freeform: Shape 31"/>
              <p:cNvSpPr/>
              <p:nvPr/>
            </p:nvSpPr>
            <p:spPr bwMode="auto">
              <a:xfrm>
                <a:off x="4579938" y="3943350"/>
                <a:ext cx="2346325" cy="1465263"/>
              </a:xfrm>
              <a:custGeom>
                <a:avLst/>
                <a:gdLst>
                  <a:gd name="T0" fmla="*/ 1525 w 1554"/>
                  <a:gd name="T1" fmla="*/ 667 h 969"/>
                  <a:gd name="T2" fmla="*/ 1485 w 1554"/>
                  <a:gd name="T3" fmla="*/ 758 h 969"/>
                  <a:gd name="T4" fmla="*/ 655 w 1554"/>
                  <a:gd name="T5" fmla="*/ 957 h 969"/>
                  <a:gd name="T6" fmla="*/ 507 w 1554"/>
                  <a:gd name="T7" fmla="*/ 910 h 969"/>
                  <a:gd name="T8" fmla="*/ 30 w 1554"/>
                  <a:gd name="T9" fmla="*/ 302 h 969"/>
                  <a:gd name="T10" fmla="*/ 69 w 1554"/>
                  <a:gd name="T11" fmla="*/ 211 h 969"/>
                  <a:gd name="T12" fmla="*/ 899 w 1554"/>
                  <a:gd name="T13" fmla="*/ 13 h 969"/>
                  <a:gd name="T14" fmla="*/ 1047 w 1554"/>
                  <a:gd name="T15" fmla="*/ 59 h 969"/>
                  <a:gd name="T16" fmla="*/ 1525 w 1554"/>
                  <a:gd name="T17" fmla="*/ 667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54" h="969">
                    <a:moveTo>
                      <a:pt x="1525" y="667"/>
                    </a:moveTo>
                    <a:cubicBezTo>
                      <a:pt x="1554" y="705"/>
                      <a:pt x="1537" y="746"/>
                      <a:pt x="1485" y="758"/>
                    </a:cubicBezTo>
                    <a:cubicBezTo>
                      <a:pt x="655" y="957"/>
                      <a:pt x="655" y="957"/>
                      <a:pt x="655" y="957"/>
                    </a:cubicBezTo>
                    <a:cubicBezTo>
                      <a:pt x="604" y="969"/>
                      <a:pt x="537" y="948"/>
                      <a:pt x="507" y="910"/>
                    </a:cubicBezTo>
                    <a:cubicBezTo>
                      <a:pt x="30" y="302"/>
                      <a:pt x="30" y="302"/>
                      <a:pt x="30" y="302"/>
                    </a:cubicBezTo>
                    <a:cubicBezTo>
                      <a:pt x="0" y="264"/>
                      <a:pt x="18" y="224"/>
                      <a:pt x="69" y="211"/>
                    </a:cubicBezTo>
                    <a:cubicBezTo>
                      <a:pt x="899" y="13"/>
                      <a:pt x="899" y="13"/>
                      <a:pt x="899" y="13"/>
                    </a:cubicBezTo>
                    <a:cubicBezTo>
                      <a:pt x="950" y="0"/>
                      <a:pt x="1017" y="21"/>
                      <a:pt x="1047" y="59"/>
                    </a:cubicBezTo>
                    <a:lnTo>
                      <a:pt x="1525" y="667"/>
                    </a:ln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 dirty="0"/>
              </a:p>
            </p:txBody>
          </p:sp>
        </p:grpSp>
        <p:grpSp>
          <p:nvGrpSpPr>
            <p:cNvPr id="10" name="Group 23"/>
            <p:cNvGrpSpPr/>
            <p:nvPr/>
          </p:nvGrpSpPr>
          <p:grpSpPr>
            <a:xfrm>
              <a:off x="6205538" y="3544888"/>
              <a:ext cx="2386012" cy="1630362"/>
              <a:chOff x="6205538" y="3544888"/>
              <a:chExt cx="2386012" cy="1630362"/>
            </a:xfrm>
          </p:grpSpPr>
          <p:sp>
            <p:nvSpPr>
              <p:cNvPr id="11" name="Freeform: Shape 24"/>
              <p:cNvSpPr/>
              <p:nvPr/>
            </p:nvSpPr>
            <p:spPr bwMode="auto">
              <a:xfrm>
                <a:off x="6205538" y="3711575"/>
                <a:ext cx="2346325" cy="1463675"/>
              </a:xfrm>
              <a:custGeom>
                <a:avLst/>
                <a:gdLst>
                  <a:gd name="T0" fmla="*/ 1524 w 1554"/>
                  <a:gd name="T1" fmla="*/ 667 h 969"/>
                  <a:gd name="T2" fmla="*/ 1485 w 1554"/>
                  <a:gd name="T3" fmla="*/ 758 h 969"/>
                  <a:gd name="T4" fmla="*/ 655 w 1554"/>
                  <a:gd name="T5" fmla="*/ 957 h 969"/>
                  <a:gd name="T6" fmla="*/ 507 w 1554"/>
                  <a:gd name="T7" fmla="*/ 910 h 969"/>
                  <a:gd name="T8" fmla="*/ 30 w 1554"/>
                  <a:gd name="T9" fmla="*/ 303 h 969"/>
                  <a:gd name="T10" fmla="*/ 69 w 1554"/>
                  <a:gd name="T11" fmla="*/ 211 h 969"/>
                  <a:gd name="T12" fmla="*/ 899 w 1554"/>
                  <a:gd name="T13" fmla="*/ 13 h 969"/>
                  <a:gd name="T14" fmla="*/ 1047 w 1554"/>
                  <a:gd name="T15" fmla="*/ 59 h 969"/>
                  <a:gd name="T16" fmla="*/ 1524 w 1554"/>
                  <a:gd name="T17" fmla="*/ 667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54" h="969">
                    <a:moveTo>
                      <a:pt x="1524" y="667"/>
                    </a:moveTo>
                    <a:cubicBezTo>
                      <a:pt x="1554" y="705"/>
                      <a:pt x="1537" y="746"/>
                      <a:pt x="1485" y="758"/>
                    </a:cubicBezTo>
                    <a:cubicBezTo>
                      <a:pt x="655" y="957"/>
                      <a:pt x="655" y="957"/>
                      <a:pt x="655" y="957"/>
                    </a:cubicBezTo>
                    <a:cubicBezTo>
                      <a:pt x="604" y="969"/>
                      <a:pt x="537" y="948"/>
                      <a:pt x="507" y="910"/>
                    </a:cubicBezTo>
                    <a:cubicBezTo>
                      <a:pt x="30" y="303"/>
                      <a:pt x="30" y="303"/>
                      <a:pt x="30" y="303"/>
                    </a:cubicBezTo>
                    <a:cubicBezTo>
                      <a:pt x="0" y="265"/>
                      <a:pt x="17" y="224"/>
                      <a:pt x="69" y="211"/>
                    </a:cubicBezTo>
                    <a:cubicBezTo>
                      <a:pt x="899" y="13"/>
                      <a:pt x="899" y="13"/>
                      <a:pt x="899" y="13"/>
                    </a:cubicBezTo>
                    <a:cubicBezTo>
                      <a:pt x="950" y="0"/>
                      <a:pt x="1017" y="21"/>
                      <a:pt x="1047" y="59"/>
                    </a:cubicBezTo>
                    <a:lnTo>
                      <a:pt x="1524" y="6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 dirty="0"/>
              </a:p>
            </p:txBody>
          </p:sp>
          <p:sp>
            <p:nvSpPr>
              <p:cNvPr id="12" name="Freeform: Shape 25"/>
              <p:cNvSpPr/>
              <p:nvPr/>
            </p:nvSpPr>
            <p:spPr bwMode="auto">
              <a:xfrm>
                <a:off x="6234113" y="3924300"/>
                <a:ext cx="719138" cy="1057275"/>
              </a:xfrm>
              <a:custGeom>
                <a:avLst/>
                <a:gdLst>
                  <a:gd name="T0" fmla="*/ 26 w 476"/>
                  <a:gd name="T1" fmla="*/ 0 h 700"/>
                  <a:gd name="T2" fmla="*/ 0 w 476"/>
                  <a:gd name="T3" fmla="*/ 111 h 700"/>
                  <a:gd name="T4" fmla="*/ 476 w 476"/>
                  <a:gd name="T5" fmla="*/ 700 h 700"/>
                  <a:gd name="T6" fmla="*/ 427 w 476"/>
                  <a:gd name="T7" fmla="*/ 67 h 700"/>
                  <a:gd name="T8" fmla="*/ 26 w 476"/>
                  <a:gd name="T9" fmla="*/ 0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6" h="700">
                    <a:moveTo>
                      <a:pt x="26" y="0"/>
                    </a:moveTo>
                    <a:cubicBezTo>
                      <a:pt x="0" y="111"/>
                      <a:pt x="0" y="111"/>
                      <a:pt x="0" y="111"/>
                    </a:cubicBezTo>
                    <a:cubicBezTo>
                      <a:pt x="476" y="700"/>
                      <a:pt x="476" y="700"/>
                      <a:pt x="476" y="700"/>
                    </a:cubicBezTo>
                    <a:cubicBezTo>
                      <a:pt x="476" y="700"/>
                      <a:pt x="428" y="79"/>
                      <a:pt x="427" y="67"/>
                    </a:cubicBezTo>
                    <a:cubicBezTo>
                      <a:pt x="427" y="56"/>
                      <a:pt x="26" y="0"/>
                      <a:pt x="2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13" name="Freeform: Shape 26"/>
              <p:cNvSpPr/>
              <p:nvPr/>
            </p:nvSpPr>
            <p:spPr bwMode="auto">
              <a:xfrm>
                <a:off x="8424863" y="4602163"/>
                <a:ext cx="150813" cy="157163"/>
              </a:xfrm>
              <a:custGeom>
                <a:avLst/>
                <a:gdLst>
                  <a:gd name="T0" fmla="*/ 95 w 95"/>
                  <a:gd name="T1" fmla="*/ 0 h 99"/>
                  <a:gd name="T2" fmla="*/ 68 w 95"/>
                  <a:gd name="T3" fmla="*/ 99 h 99"/>
                  <a:gd name="T4" fmla="*/ 17 w 95"/>
                  <a:gd name="T5" fmla="*/ 76 h 99"/>
                  <a:gd name="T6" fmla="*/ 0 w 95"/>
                  <a:gd name="T7" fmla="*/ 25 h 99"/>
                  <a:gd name="T8" fmla="*/ 95 w 95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99">
                    <a:moveTo>
                      <a:pt x="95" y="0"/>
                    </a:moveTo>
                    <a:lnTo>
                      <a:pt x="68" y="99"/>
                    </a:lnTo>
                    <a:lnTo>
                      <a:pt x="17" y="76"/>
                    </a:lnTo>
                    <a:lnTo>
                      <a:pt x="0" y="25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14" name="Freeform: Shape 27"/>
              <p:cNvSpPr/>
              <p:nvPr/>
            </p:nvSpPr>
            <p:spPr bwMode="auto">
              <a:xfrm>
                <a:off x="6245225" y="3544888"/>
                <a:ext cx="2346325" cy="1465263"/>
              </a:xfrm>
              <a:custGeom>
                <a:avLst/>
                <a:gdLst>
                  <a:gd name="T0" fmla="*/ 1525 w 1555"/>
                  <a:gd name="T1" fmla="*/ 667 h 969"/>
                  <a:gd name="T2" fmla="*/ 1485 w 1555"/>
                  <a:gd name="T3" fmla="*/ 758 h 969"/>
                  <a:gd name="T4" fmla="*/ 656 w 1555"/>
                  <a:gd name="T5" fmla="*/ 956 h 969"/>
                  <a:gd name="T6" fmla="*/ 508 w 1555"/>
                  <a:gd name="T7" fmla="*/ 910 h 969"/>
                  <a:gd name="T8" fmla="*/ 30 w 1555"/>
                  <a:gd name="T9" fmla="*/ 302 h 969"/>
                  <a:gd name="T10" fmla="*/ 69 w 1555"/>
                  <a:gd name="T11" fmla="*/ 211 h 969"/>
                  <a:gd name="T12" fmla="*/ 899 w 1555"/>
                  <a:gd name="T13" fmla="*/ 12 h 969"/>
                  <a:gd name="T14" fmla="*/ 1047 w 1555"/>
                  <a:gd name="T15" fmla="*/ 59 h 969"/>
                  <a:gd name="T16" fmla="*/ 1525 w 1555"/>
                  <a:gd name="T17" fmla="*/ 667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55" h="969">
                    <a:moveTo>
                      <a:pt x="1525" y="667"/>
                    </a:moveTo>
                    <a:cubicBezTo>
                      <a:pt x="1555" y="705"/>
                      <a:pt x="1537" y="745"/>
                      <a:pt x="1485" y="758"/>
                    </a:cubicBezTo>
                    <a:cubicBezTo>
                      <a:pt x="656" y="956"/>
                      <a:pt x="656" y="956"/>
                      <a:pt x="656" y="956"/>
                    </a:cubicBezTo>
                    <a:cubicBezTo>
                      <a:pt x="604" y="969"/>
                      <a:pt x="537" y="948"/>
                      <a:pt x="508" y="910"/>
                    </a:cubicBezTo>
                    <a:cubicBezTo>
                      <a:pt x="30" y="302"/>
                      <a:pt x="30" y="302"/>
                      <a:pt x="30" y="302"/>
                    </a:cubicBezTo>
                    <a:cubicBezTo>
                      <a:pt x="0" y="264"/>
                      <a:pt x="18" y="223"/>
                      <a:pt x="69" y="211"/>
                    </a:cubicBezTo>
                    <a:cubicBezTo>
                      <a:pt x="899" y="12"/>
                      <a:pt x="899" y="12"/>
                      <a:pt x="899" y="12"/>
                    </a:cubicBezTo>
                    <a:cubicBezTo>
                      <a:pt x="951" y="0"/>
                      <a:pt x="1017" y="21"/>
                      <a:pt x="1047" y="59"/>
                    </a:cubicBezTo>
                    <a:lnTo>
                      <a:pt x="1525" y="667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350" dirty="0"/>
              </a:p>
            </p:txBody>
          </p:sp>
        </p:grpSp>
      </p:grpSp>
      <p:grpSp>
        <p:nvGrpSpPr>
          <p:cNvPr id="27" name="Group 5"/>
          <p:cNvGrpSpPr/>
          <p:nvPr/>
        </p:nvGrpSpPr>
        <p:grpSpPr>
          <a:xfrm rot="20871909">
            <a:off x="4668777" y="1750702"/>
            <a:ext cx="357552" cy="521207"/>
            <a:chOff x="3582988" y="3510757"/>
            <a:chExt cx="319088" cy="465138"/>
          </a:xfrm>
          <a:solidFill>
            <a:schemeClr val="bg1"/>
          </a:solidFill>
        </p:grpSpPr>
        <p:sp>
          <p:nvSpPr>
            <p:cNvPr id="28" name="Freeform: Shape 18"/>
            <p:cNvSpPr/>
            <p:nvPr/>
          </p:nvSpPr>
          <p:spPr bwMode="auto">
            <a:xfrm>
              <a:off x="3582988" y="3510757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9" name="Freeform: Shape 19"/>
            <p:cNvSpPr/>
            <p:nvPr/>
          </p:nvSpPr>
          <p:spPr bwMode="auto">
            <a:xfrm>
              <a:off x="3655219" y="3583782"/>
              <a:ext cx="94456" cy="94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350"/>
            </a:p>
          </p:txBody>
        </p:sp>
      </p:grpSp>
      <p:grpSp>
        <p:nvGrpSpPr>
          <p:cNvPr id="30" name="Group 6"/>
          <p:cNvGrpSpPr/>
          <p:nvPr/>
        </p:nvGrpSpPr>
        <p:grpSpPr>
          <a:xfrm rot="20871909">
            <a:off x="5249219" y="2624251"/>
            <a:ext cx="521207" cy="438492"/>
            <a:chOff x="5356342" y="3093565"/>
            <a:chExt cx="465138" cy="391319"/>
          </a:xfrm>
          <a:solidFill>
            <a:schemeClr val="bg1"/>
          </a:solidFill>
        </p:grpSpPr>
        <p:sp>
          <p:nvSpPr>
            <p:cNvPr id="31" name="Freeform: Shape 15"/>
            <p:cNvSpPr/>
            <p:nvPr/>
          </p:nvSpPr>
          <p:spPr bwMode="auto">
            <a:xfrm>
              <a:off x="5473023" y="319516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32" name="Freeform: Shape 16"/>
            <p:cNvSpPr/>
            <p:nvPr/>
          </p:nvSpPr>
          <p:spPr bwMode="auto">
            <a:xfrm>
              <a:off x="5530967" y="325310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33" name="Freeform: Shape 17"/>
            <p:cNvSpPr/>
            <p:nvPr/>
          </p:nvSpPr>
          <p:spPr bwMode="auto">
            <a:xfrm>
              <a:off x="5356342" y="309356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350"/>
            </a:p>
          </p:txBody>
        </p:sp>
      </p:grpSp>
      <p:sp>
        <p:nvSpPr>
          <p:cNvPr id="34" name="Freeform: Shape 7"/>
          <p:cNvSpPr/>
          <p:nvPr/>
        </p:nvSpPr>
        <p:spPr bwMode="auto">
          <a:xfrm rot="20871909">
            <a:off x="3264048" y="2072908"/>
            <a:ext cx="520318" cy="374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537" y="19720"/>
                </a:moveTo>
                <a:lnTo>
                  <a:pt x="16537" y="19721"/>
                </a:lnTo>
                <a:lnTo>
                  <a:pt x="4387" y="19721"/>
                </a:lnTo>
                <a:cubicBezTo>
                  <a:pt x="2713" y="19720"/>
                  <a:pt x="1350" y="17824"/>
                  <a:pt x="1350" y="15494"/>
                </a:cubicBezTo>
                <a:cubicBezTo>
                  <a:pt x="1350" y="13992"/>
                  <a:pt x="1918" y="12635"/>
                  <a:pt x="2871" y="11862"/>
                </a:cubicBezTo>
                <a:cubicBezTo>
                  <a:pt x="3797" y="11123"/>
                  <a:pt x="3860" y="10975"/>
                  <a:pt x="3472" y="9647"/>
                </a:cubicBezTo>
                <a:cubicBezTo>
                  <a:pt x="3406" y="9374"/>
                  <a:pt x="3375" y="9136"/>
                  <a:pt x="3375" y="8921"/>
                </a:cubicBezTo>
                <a:cubicBezTo>
                  <a:pt x="3375" y="7626"/>
                  <a:pt x="4131" y="6573"/>
                  <a:pt x="5062" y="6573"/>
                </a:cubicBezTo>
                <a:cubicBezTo>
                  <a:pt x="5062" y="6573"/>
                  <a:pt x="5505" y="6529"/>
                  <a:pt x="5976" y="6789"/>
                </a:cubicBezTo>
                <a:cubicBezTo>
                  <a:pt x="6750" y="7219"/>
                  <a:pt x="6834" y="6808"/>
                  <a:pt x="7200" y="5701"/>
                </a:cubicBezTo>
                <a:cubicBezTo>
                  <a:pt x="7974" y="3380"/>
                  <a:pt x="9652" y="1878"/>
                  <a:pt x="11475" y="1878"/>
                </a:cubicBezTo>
                <a:cubicBezTo>
                  <a:pt x="13905" y="1878"/>
                  <a:pt x="15914" y="4435"/>
                  <a:pt x="16148" y="7826"/>
                </a:cubicBezTo>
                <a:cubicBezTo>
                  <a:pt x="16231" y="9171"/>
                  <a:pt x="16231" y="9171"/>
                  <a:pt x="17239" y="9491"/>
                </a:cubicBezTo>
                <a:cubicBezTo>
                  <a:pt x="18984" y="9955"/>
                  <a:pt x="20250" y="12085"/>
                  <a:pt x="20250" y="14555"/>
                </a:cubicBezTo>
                <a:cubicBezTo>
                  <a:pt x="20250" y="17404"/>
                  <a:pt x="18585" y="19720"/>
                  <a:pt x="16537" y="19720"/>
                </a:cubicBezTo>
                <a:moveTo>
                  <a:pt x="17492" y="7647"/>
                </a:moveTo>
                <a:cubicBezTo>
                  <a:pt x="17196" y="3362"/>
                  <a:pt x="14632" y="0"/>
                  <a:pt x="11475" y="0"/>
                </a:cubicBezTo>
                <a:cubicBezTo>
                  <a:pt x="9031" y="0"/>
                  <a:pt x="6939" y="2017"/>
                  <a:pt x="5976" y="4911"/>
                </a:cubicBezTo>
                <a:cubicBezTo>
                  <a:pt x="5685" y="4784"/>
                  <a:pt x="5383" y="4695"/>
                  <a:pt x="5062" y="4695"/>
                </a:cubicBezTo>
                <a:cubicBezTo>
                  <a:pt x="3385" y="4695"/>
                  <a:pt x="2025" y="6589"/>
                  <a:pt x="2025" y="8921"/>
                </a:cubicBezTo>
                <a:cubicBezTo>
                  <a:pt x="2025" y="9385"/>
                  <a:pt x="2092" y="9824"/>
                  <a:pt x="2191" y="10240"/>
                </a:cubicBezTo>
                <a:cubicBezTo>
                  <a:pt x="886" y="11298"/>
                  <a:pt x="0" y="13242"/>
                  <a:pt x="0" y="15494"/>
                </a:cubicBezTo>
                <a:cubicBezTo>
                  <a:pt x="0" y="18866"/>
                  <a:pt x="1964" y="21599"/>
                  <a:pt x="4387" y="21599"/>
                </a:cubicBezTo>
                <a:lnTo>
                  <a:pt x="4387" y="21600"/>
                </a:lnTo>
                <a:lnTo>
                  <a:pt x="16537" y="21600"/>
                </a:lnTo>
                <a:lnTo>
                  <a:pt x="16537" y="21599"/>
                </a:lnTo>
                <a:cubicBezTo>
                  <a:pt x="19334" y="21599"/>
                  <a:pt x="21599" y="18446"/>
                  <a:pt x="21599" y="14555"/>
                </a:cubicBezTo>
                <a:cubicBezTo>
                  <a:pt x="21599" y="11120"/>
                  <a:pt x="19831" y="8269"/>
                  <a:pt x="17492" y="764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sz="1350"/>
          </a:p>
        </p:txBody>
      </p:sp>
      <p:sp>
        <p:nvSpPr>
          <p:cNvPr id="35" name="TextBox 8"/>
          <p:cNvSpPr txBox="1"/>
          <p:nvPr/>
        </p:nvSpPr>
        <p:spPr>
          <a:xfrm rot="20671134">
            <a:off x="3860040" y="3475400"/>
            <a:ext cx="352500" cy="300083"/>
          </a:xfrm>
          <a:prstGeom prst="rect">
            <a:avLst/>
          </a:prstGeom>
          <a:noFill/>
        </p:spPr>
        <p:txBody>
          <a:bodyPr wrap="none">
            <a:normAutofit lnSpcReduction="10000"/>
          </a:bodyPr>
          <a:lstStyle/>
          <a:p>
            <a:r>
              <a:rPr lang="en-US" sz="150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6" name="TextBox 9"/>
          <p:cNvSpPr txBox="1"/>
          <p:nvPr/>
        </p:nvSpPr>
        <p:spPr>
          <a:xfrm rot="20671134">
            <a:off x="2680622" y="1922531"/>
            <a:ext cx="352500" cy="300083"/>
          </a:xfrm>
          <a:prstGeom prst="rect">
            <a:avLst/>
          </a:prstGeom>
          <a:noFill/>
        </p:spPr>
        <p:txBody>
          <a:bodyPr wrap="none">
            <a:normAutofit lnSpcReduction="10000"/>
          </a:bodyPr>
          <a:lstStyle/>
          <a:p>
            <a:r>
              <a:rPr lang="en-US" sz="150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7" name="TextBox 10"/>
          <p:cNvSpPr txBox="1"/>
          <p:nvPr/>
        </p:nvSpPr>
        <p:spPr>
          <a:xfrm rot="20671134">
            <a:off x="4737801" y="1389376"/>
            <a:ext cx="352500" cy="300083"/>
          </a:xfrm>
          <a:prstGeom prst="rect">
            <a:avLst/>
          </a:prstGeom>
          <a:noFill/>
        </p:spPr>
        <p:txBody>
          <a:bodyPr wrap="none">
            <a:normAutofit lnSpcReduction="10000"/>
          </a:bodyPr>
          <a:lstStyle/>
          <a:p>
            <a:r>
              <a:rPr lang="en-US" sz="150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8" name="TextBox 11"/>
          <p:cNvSpPr txBox="1"/>
          <p:nvPr/>
        </p:nvSpPr>
        <p:spPr>
          <a:xfrm rot="20671134">
            <a:off x="5970603" y="2969929"/>
            <a:ext cx="352500" cy="300083"/>
          </a:xfrm>
          <a:prstGeom prst="rect">
            <a:avLst/>
          </a:prstGeom>
          <a:noFill/>
        </p:spPr>
        <p:txBody>
          <a:bodyPr wrap="none">
            <a:normAutofit lnSpcReduction="10000"/>
          </a:bodyPr>
          <a:lstStyle/>
          <a:p>
            <a:r>
              <a:rPr lang="en-US" sz="1500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39" name="Group 12"/>
          <p:cNvGrpSpPr/>
          <p:nvPr/>
        </p:nvGrpSpPr>
        <p:grpSpPr>
          <a:xfrm rot="19876753">
            <a:off x="4033285" y="2906515"/>
            <a:ext cx="388841" cy="519047"/>
            <a:chOff x="770054" y="4908078"/>
            <a:chExt cx="348456" cy="465138"/>
          </a:xfrm>
          <a:solidFill>
            <a:schemeClr val="bg1"/>
          </a:solidFill>
        </p:grpSpPr>
        <p:sp>
          <p:nvSpPr>
            <p:cNvPr id="40" name="Freeform: Shape 13"/>
            <p:cNvSpPr/>
            <p:nvPr/>
          </p:nvSpPr>
          <p:spPr bwMode="auto">
            <a:xfrm>
              <a:off x="856573" y="4995390"/>
              <a:ext cx="174625" cy="1746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"/>
                  </a:moveTo>
                  <a:cubicBezTo>
                    <a:pt x="15764" y="1800"/>
                    <a:pt x="19800" y="5835"/>
                    <a:pt x="19800" y="10800"/>
                  </a:cubicBezTo>
                  <a:cubicBezTo>
                    <a:pt x="19800" y="15764"/>
                    <a:pt x="15764" y="19800"/>
                    <a:pt x="10800" y="19800"/>
                  </a:cubicBezTo>
                  <a:cubicBezTo>
                    <a:pt x="5835" y="19800"/>
                    <a:pt x="1800" y="15764"/>
                    <a:pt x="1800" y="10800"/>
                  </a:cubicBezTo>
                  <a:cubicBezTo>
                    <a:pt x="1800" y="5835"/>
                    <a:pt x="5835" y="1800"/>
                    <a:pt x="10800" y="1800"/>
                  </a:cubicBezTo>
                  <a:moveTo>
                    <a:pt x="10800" y="21599"/>
                  </a:moveTo>
                  <a:cubicBezTo>
                    <a:pt x="16756" y="21599"/>
                    <a:pt x="21600" y="16756"/>
                    <a:pt x="21600" y="10800"/>
                  </a:cubicBezTo>
                  <a:cubicBezTo>
                    <a:pt x="21600" y="4843"/>
                    <a:pt x="16756" y="0"/>
                    <a:pt x="10800" y="0"/>
                  </a:cubicBezTo>
                  <a:cubicBezTo>
                    <a:pt x="4843" y="0"/>
                    <a:pt x="0" y="4843"/>
                    <a:pt x="0" y="10800"/>
                  </a:cubicBezTo>
                  <a:cubicBezTo>
                    <a:pt x="0" y="16756"/>
                    <a:pt x="484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41" name="Freeform: Shape 14"/>
            <p:cNvSpPr/>
            <p:nvPr/>
          </p:nvSpPr>
          <p:spPr bwMode="auto">
            <a:xfrm>
              <a:off x="770054" y="4908078"/>
              <a:ext cx="348456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04" y="20170"/>
                  </a:moveTo>
                  <a:cubicBezTo>
                    <a:pt x="10885" y="20184"/>
                    <a:pt x="10830" y="20215"/>
                    <a:pt x="10782" y="20237"/>
                  </a:cubicBezTo>
                  <a:cubicBezTo>
                    <a:pt x="10774" y="20218"/>
                    <a:pt x="10707" y="20178"/>
                    <a:pt x="10666" y="20147"/>
                  </a:cubicBezTo>
                  <a:cubicBezTo>
                    <a:pt x="7368" y="17300"/>
                    <a:pt x="1799" y="12497"/>
                    <a:pt x="1799" y="8101"/>
                  </a:cubicBezTo>
                  <a:cubicBezTo>
                    <a:pt x="1799" y="4378"/>
                    <a:pt x="5838" y="1350"/>
                    <a:pt x="10800" y="1350"/>
                  </a:cubicBezTo>
                  <a:cubicBezTo>
                    <a:pt x="15762" y="1350"/>
                    <a:pt x="19800" y="4378"/>
                    <a:pt x="19800" y="8101"/>
                  </a:cubicBezTo>
                  <a:cubicBezTo>
                    <a:pt x="19800" y="12497"/>
                    <a:pt x="14231" y="17300"/>
                    <a:pt x="10904" y="20170"/>
                  </a:cubicBezTo>
                  <a:moveTo>
                    <a:pt x="10800" y="0"/>
                  </a:moveTo>
                  <a:cubicBezTo>
                    <a:pt x="4844" y="0"/>
                    <a:pt x="0" y="3588"/>
                    <a:pt x="0" y="8101"/>
                  </a:cubicBezTo>
                  <a:cubicBezTo>
                    <a:pt x="0" y="12826"/>
                    <a:pt x="5400" y="17660"/>
                    <a:pt x="9337" y="21056"/>
                  </a:cubicBezTo>
                  <a:cubicBezTo>
                    <a:pt x="9352" y="21070"/>
                    <a:pt x="9984" y="21599"/>
                    <a:pt x="10766" y="21599"/>
                  </a:cubicBezTo>
                  <a:lnTo>
                    <a:pt x="10834" y="21599"/>
                  </a:lnTo>
                  <a:cubicBezTo>
                    <a:pt x="11615" y="21599"/>
                    <a:pt x="12247" y="21070"/>
                    <a:pt x="12262" y="21056"/>
                  </a:cubicBezTo>
                  <a:cubicBezTo>
                    <a:pt x="16200" y="17660"/>
                    <a:pt x="21599" y="12826"/>
                    <a:pt x="21599" y="8101"/>
                  </a:cubicBezTo>
                  <a:cubicBezTo>
                    <a:pt x="21599" y="3588"/>
                    <a:pt x="16755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350"/>
            </a:p>
          </p:txBody>
        </p:sp>
      </p:grpSp>
      <p:sp>
        <p:nvSpPr>
          <p:cNvPr id="51" name="Rectangle 24"/>
          <p:cNvSpPr>
            <a:spLocks noChangeArrowheads="1"/>
          </p:cNvSpPr>
          <p:nvPr/>
        </p:nvSpPr>
        <p:spPr bwMode="auto">
          <a:xfrm>
            <a:off x="1083028" y="1380010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1088396" y="3022161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6690679" y="1369685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7" name="Rectangle 24"/>
          <p:cNvSpPr>
            <a:spLocks noChangeArrowheads="1"/>
          </p:cNvSpPr>
          <p:nvPr/>
        </p:nvSpPr>
        <p:spPr bwMode="auto">
          <a:xfrm>
            <a:off x="6743641" y="3005250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/>
      <p:bldP spid="37" grpId="0"/>
      <p:bldP spid="38" grpId="0"/>
      <p:bldP spid="51" grpId="0"/>
      <p:bldP spid="53" grpId="0"/>
      <p:bldP spid="55" grpId="0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8198"/>
            <a:ext cx="9143999" cy="3435377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0" y="1148198"/>
            <a:ext cx="9144000" cy="3435377"/>
          </a:xfrm>
          <a:prstGeom prst="rect">
            <a:avLst/>
          </a:prstGeom>
          <a:solidFill>
            <a:srgbClr val="0D0D0D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88758" y="1355935"/>
            <a:ext cx="8508001" cy="30424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061102" y="256667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工作概述</a:t>
            </a:r>
            <a:endParaRPr kumimoji="1" lang="zh-CN" altLang="en-US" sz="1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60418" y="2902454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Summary of work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28454" y="2507265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完成情况</a:t>
            </a:r>
            <a:endParaRPr kumimoji="1" lang="zh-CN" altLang="en-US" sz="1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4114" y="2862020"/>
            <a:ext cx="14811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completion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185823" y="249352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不足之处</a:t>
            </a:r>
            <a:endParaRPr kumimoji="1" lang="zh-CN" altLang="en-US" sz="1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166013" y="2880574"/>
            <a:ext cx="14811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Deficiency in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141205" y="2478030"/>
            <a:ext cx="1415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265"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目标计划</a:t>
            </a:r>
            <a:endParaRPr kumimoji="1" lang="zh-CN" altLang="en-US" sz="1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058430" y="2865555"/>
            <a:ext cx="1446999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The target plan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959672" y="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Impact" panose="020B0806030902050204" pitchFamily="34" charset="0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20" name="矩形 19"/>
          <p:cNvSpPr/>
          <p:nvPr/>
        </p:nvSpPr>
        <p:spPr>
          <a:xfrm>
            <a:off x="3854322" y="508690"/>
            <a:ext cx="1113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Contents</a:t>
            </a:r>
            <a:endParaRPr lang="zh-CN" altLang="en-US" sz="1600" dirty="0"/>
          </a:p>
        </p:txBody>
      </p:sp>
      <p:cxnSp>
        <p:nvCxnSpPr>
          <p:cNvPr id="21" name="直接连接符 20"/>
          <p:cNvCxnSpPr/>
          <p:nvPr/>
        </p:nvCxnSpPr>
        <p:spPr>
          <a:xfrm>
            <a:off x="3656143" y="543997"/>
            <a:ext cx="150987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362481" y="2027053"/>
            <a:ext cx="304499" cy="289873"/>
          </a:xfrm>
          <a:prstGeom prst="rect">
            <a:avLst/>
          </a:prstGeom>
          <a:solidFill>
            <a:schemeClr val="bg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431090" y="2027053"/>
            <a:ext cx="304499" cy="289873"/>
          </a:xfrm>
          <a:prstGeom prst="rect">
            <a:avLst/>
          </a:prstGeom>
          <a:solidFill>
            <a:schemeClr val="bg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499699" y="2037601"/>
            <a:ext cx="304499" cy="289873"/>
          </a:xfrm>
          <a:prstGeom prst="rect">
            <a:avLst/>
          </a:prstGeom>
          <a:solidFill>
            <a:schemeClr val="bg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493034" y="2021916"/>
            <a:ext cx="641329" cy="3093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200" dirty="0">
                <a:latin typeface="Hiragino Sans GB W3" charset="-122"/>
                <a:ea typeface="Hiragino Sans GB W3" charset="-122"/>
                <a:cs typeface="Hiragino Sans GB W3" charset="-122"/>
              </a:rPr>
              <a:t>03</a:t>
            </a:r>
          </a:p>
        </p:txBody>
      </p:sp>
      <p:sp>
        <p:nvSpPr>
          <p:cNvPr id="29" name="矩形 28"/>
          <p:cNvSpPr/>
          <p:nvPr/>
        </p:nvSpPr>
        <p:spPr>
          <a:xfrm>
            <a:off x="7545478" y="2037601"/>
            <a:ext cx="304499" cy="289873"/>
          </a:xfrm>
          <a:prstGeom prst="rect">
            <a:avLst/>
          </a:prstGeom>
          <a:solidFill>
            <a:schemeClr val="bg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495983" y="2021916"/>
            <a:ext cx="1074595" cy="3093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200" dirty="0">
                <a:latin typeface="Hiragino Sans GB W3" charset="-122"/>
                <a:ea typeface="Hiragino Sans GB W3" charset="-122"/>
                <a:cs typeface="Hiragino Sans GB W3" charset="-122"/>
              </a:rPr>
              <a:t>04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362481" y="2036192"/>
            <a:ext cx="641329" cy="3093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200" dirty="0">
                <a:latin typeface="Hiragino Sans GB W3" charset="-122"/>
                <a:ea typeface="Hiragino Sans GB W3" charset="-122"/>
                <a:cs typeface="Hiragino Sans GB W3" charset="-122"/>
              </a:rPr>
              <a:t>01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408260" y="2036192"/>
            <a:ext cx="641329" cy="3093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200" dirty="0">
                <a:latin typeface="Hiragino Sans GB W3" charset="-122"/>
                <a:ea typeface="Hiragino Sans GB W3" charset="-122"/>
                <a:cs typeface="Hiragino Sans GB W3" charset="-122"/>
              </a:rPr>
              <a:t>02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1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04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34232" y="315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目标计划</a:t>
            </a:r>
            <a:endParaRPr kumimoji="1" lang="zh-CN" altLang="en-US" sz="10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19221" y="3153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The target plan</a:t>
            </a:r>
          </a:p>
        </p:txBody>
      </p:sp>
      <p:cxnSp>
        <p:nvCxnSpPr>
          <p:cNvPr id="6" name="Straight Connector 88"/>
          <p:cNvCxnSpPr>
            <a:stCxn id="32" idx="6"/>
          </p:cNvCxnSpPr>
          <p:nvPr/>
        </p:nvCxnSpPr>
        <p:spPr>
          <a:xfrm>
            <a:off x="1200150" y="2747962"/>
            <a:ext cx="6807994" cy="4763"/>
          </a:xfrm>
          <a:prstGeom prst="line">
            <a:avLst/>
          </a:prstGeom>
          <a:ln w="1905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7" name="Oval 89"/>
          <p:cNvSpPr/>
          <p:nvPr/>
        </p:nvSpPr>
        <p:spPr>
          <a:xfrm>
            <a:off x="1801417" y="2684860"/>
            <a:ext cx="134540" cy="134540"/>
          </a:xfrm>
          <a:prstGeom prst="ellipse">
            <a:avLst/>
          </a:prstGeom>
          <a:solidFill>
            <a:schemeClr val="bg1">
              <a:alpha val="39999"/>
            </a:schemeClr>
          </a:solidFill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13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Oval 90"/>
          <p:cNvSpPr/>
          <p:nvPr/>
        </p:nvSpPr>
        <p:spPr>
          <a:xfrm>
            <a:off x="2889648" y="2684860"/>
            <a:ext cx="135731" cy="134540"/>
          </a:xfrm>
          <a:prstGeom prst="ellipse">
            <a:avLst/>
          </a:prstGeom>
          <a:solidFill>
            <a:schemeClr val="bg1">
              <a:alpha val="39999"/>
            </a:schemeClr>
          </a:solidFill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13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Oval 91"/>
          <p:cNvSpPr/>
          <p:nvPr/>
        </p:nvSpPr>
        <p:spPr>
          <a:xfrm>
            <a:off x="3976688" y="2684860"/>
            <a:ext cx="134541" cy="134540"/>
          </a:xfrm>
          <a:prstGeom prst="ellipse">
            <a:avLst/>
          </a:prstGeom>
          <a:solidFill>
            <a:schemeClr val="bg1">
              <a:alpha val="39999"/>
            </a:schemeClr>
          </a:solidFill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13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Oval 92"/>
          <p:cNvSpPr/>
          <p:nvPr/>
        </p:nvSpPr>
        <p:spPr>
          <a:xfrm>
            <a:off x="5054204" y="2684860"/>
            <a:ext cx="135731" cy="134540"/>
          </a:xfrm>
          <a:prstGeom prst="ellipse">
            <a:avLst/>
          </a:prstGeom>
          <a:solidFill>
            <a:schemeClr val="bg1">
              <a:alpha val="39999"/>
            </a:schemeClr>
          </a:solidFill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13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Oval 93"/>
          <p:cNvSpPr/>
          <p:nvPr/>
        </p:nvSpPr>
        <p:spPr>
          <a:xfrm>
            <a:off x="6123385" y="2676525"/>
            <a:ext cx="135731" cy="134541"/>
          </a:xfrm>
          <a:prstGeom prst="ellipse">
            <a:avLst/>
          </a:prstGeom>
          <a:solidFill>
            <a:schemeClr val="bg1">
              <a:alpha val="39999"/>
            </a:schemeClr>
          </a:solidFill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13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Oval 94"/>
          <p:cNvSpPr/>
          <p:nvPr/>
        </p:nvSpPr>
        <p:spPr>
          <a:xfrm>
            <a:off x="7202092" y="2687242"/>
            <a:ext cx="134540" cy="134540"/>
          </a:xfrm>
          <a:prstGeom prst="ellipse">
            <a:avLst/>
          </a:prstGeom>
          <a:solidFill>
            <a:schemeClr val="bg1">
              <a:alpha val="39999"/>
            </a:schemeClr>
          </a:solidFill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135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3" name="Straight Connector 95"/>
          <p:cNvCxnSpPr>
            <a:endCxn id="29" idx="0"/>
          </p:cNvCxnSpPr>
          <p:nvPr/>
        </p:nvCxnSpPr>
        <p:spPr>
          <a:xfrm>
            <a:off x="1869281" y="2819400"/>
            <a:ext cx="0" cy="179785"/>
          </a:xfrm>
          <a:prstGeom prst="line">
            <a:avLst/>
          </a:prstGeom>
          <a:ln w="1905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4" name="Straight Connector 96"/>
          <p:cNvCxnSpPr>
            <a:stCxn id="41" idx="4"/>
          </p:cNvCxnSpPr>
          <p:nvPr/>
        </p:nvCxnSpPr>
        <p:spPr>
          <a:xfrm>
            <a:off x="2957513" y="2441972"/>
            <a:ext cx="0" cy="242888"/>
          </a:xfrm>
          <a:prstGeom prst="line">
            <a:avLst/>
          </a:prstGeom>
          <a:ln w="19050" cap="flat" cmpd="sng">
            <a:solidFill>
              <a:srgbClr val="A5A5A5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5" name="Straight Connector 97"/>
          <p:cNvCxnSpPr>
            <a:endCxn id="53" idx="0"/>
          </p:cNvCxnSpPr>
          <p:nvPr/>
        </p:nvCxnSpPr>
        <p:spPr>
          <a:xfrm>
            <a:off x="4044554" y="2819400"/>
            <a:ext cx="0" cy="179785"/>
          </a:xfrm>
          <a:prstGeom prst="line">
            <a:avLst/>
          </a:prstGeom>
          <a:ln w="1905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6" name="Straight Connector 98"/>
          <p:cNvCxnSpPr>
            <a:stCxn id="47" idx="4"/>
          </p:cNvCxnSpPr>
          <p:nvPr/>
        </p:nvCxnSpPr>
        <p:spPr>
          <a:xfrm>
            <a:off x="5122069" y="2441972"/>
            <a:ext cx="0" cy="242888"/>
          </a:xfrm>
          <a:prstGeom prst="line">
            <a:avLst/>
          </a:prstGeom>
          <a:ln w="1905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7" name="Straight Connector 99"/>
          <p:cNvCxnSpPr>
            <a:endCxn id="50" idx="0"/>
          </p:cNvCxnSpPr>
          <p:nvPr/>
        </p:nvCxnSpPr>
        <p:spPr>
          <a:xfrm>
            <a:off x="6191250" y="2811066"/>
            <a:ext cx="0" cy="188119"/>
          </a:xfrm>
          <a:prstGeom prst="line">
            <a:avLst/>
          </a:prstGeom>
          <a:ln w="1905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8" name="Straight Connector 100"/>
          <p:cNvCxnSpPr>
            <a:stCxn id="26" idx="4"/>
          </p:cNvCxnSpPr>
          <p:nvPr/>
        </p:nvCxnSpPr>
        <p:spPr>
          <a:xfrm>
            <a:off x="7268766" y="2441973"/>
            <a:ext cx="0" cy="245269"/>
          </a:xfrm>
          <a:prstGeom prst="line">
            <a:avLst/>
          </a:prstGeom>
          <a:ln w="1905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9" name="Elbow Connector 101"/>
          <p:cNvCxnSpPr/>
          <p:nvPr/>
        </p:nvCxnSpPr>
        <p:spPr>
          <a:xfrm rot="-5400000" flipV="1">
            <a:off x="2582466" y="1662113"/>
            <a:ext cx="379809" cy="369094"/>
          </a:xfrm>
          <a:prstGeom prst="bentConnector2">
            <a:avLst/>
          </a:prstGeom>
          <a:ln w="1905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0" name="Elbow Connector 102"/>
          <p:cNvCxnSpPr/>
          <p:nvPr/>
        </p:nvCxnSpPr>
        <p:spPr>
          <a:xfrm rot="-5400000" flipV="1">
            <a:off x="4770835" y="1691879"/>
            <a:ext cx="379809" cy="310753"/>
          </a:xfrm>
          <a:prstGeom prst="bentConnector2">
            <a:avLst/>
          </a:prstGeom>
          <a:ln w="1905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" name="Elbow Connector 103"/>
          <p:cNvCxnSpPr/>
          <p:nvPr/>
        </p:nvCxnSpPr>
        <p:spPr>
          <a:xfrm rot="-5400000" flipV="1">
            <a:off x="6934200" y="1697832"/>
            <a:ext cx="379810" cy="298847"/>
          </a:xfrm>
          <a:prstGeom prst="bentConnector2">
            <a:avLst/>
          </a:prstGeom>
          <a:ln w="1905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" name="Elbow Connector 104"/>
          <p:cNvCxnSpPr>
            <a:stCxn id="29" idx="4"/>
          </p:cNvCxnSpPr>
          <p:nvPr/>
        </p:nvCxnSpPr>
        <p:spPr>
          <a:xfrm rot="-5400000" flipH="1">
            <a:off x="1760935" y="3512344"/>
            <a:ext cx="428625" cy="213122"/>
          </a:xfrm>
          <a:prstGeom prst="bentConnector2">
            <a:avLst/>
          </a:prstGeom>
          <a:ln w="1905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3" name="Elbow Connector 105"/>
          <p:cNvCxnSpPr>
            <a:stCxn id="53" idx="4"/>
          </p:cNvCxnSpPr>
          <p:nvPr/>
        </p:nvCxnSpPr>
        <p:spPr>
          <a:xfrm rot="-5400000" flipH="1">
            <a:off x="3938588" y="3511154"/>
            <a:ext cx="428625" cy="216694"/>
          </a:xfrm>
          <a:prstGeom prst="bentConnector2">
            <a:avLst/>
          </a:prstGeom>
          <a:ln w="1905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" name="Elbow Connector 106"/>
          <p:cNvCxnSpPr/>
          <p:nvPr/>
        </p:nvCxnSpPr>
        <p:spPr>
          <a:xfrm rot="-5400000" flipH="1">
            <a:off x="6082904" y="3513535"/>
            <a:ext cx="428625" cy="211931"/>
          </a:xfrm>
          <a:prstGeom prst="bentConnector2">
            <a:avLst/>
          </a:prstGeom>
          <a:ln w="1905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25" name="组合 25"/>
          <p:cNvGrpSpPr/>
          <p:nvPr/>
        </p:nvGrpSpPr>
        <p:grpSpPr>
          <a:xfrm>
            <a:off x="7066360" y="2037160"/>
            <a:ext cx="404813" cy="404813"/>
            <a:chOff x="0" y="0"/>
            <a:chExt cx="540000" cy="540000"/>
          </a:xfrm>
        </p:grpSpPr>
        <p:sp>
          <p:nvSpPr>
            <p:cNvPr id="26" name="Oval 107"/>
            <p:cNvSpPr/>
            <p:nvPr/>
          </p:nvSpPr>
          <p:spPr>
            <a:xfrm>
              <a:off x="0" y="0"/>
              <a:ext cx="540000" cy="540000"/>
            </a:xfrm>
            <a:prstGeom prst="ellipse">
              <a:avLst/>
            </a:prstGeom>
            <a:solidFill>
              <a:schemeClr val="bg1">
                <a:alpha val="39999"/>
              </a:schemeClr>
            </a:solidFill>
            <a:ln w="9525">
              <a:noFill/>
            </a:ln>
          </p:spPr>
          <p:txBody>
            <a:bodyPr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35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pic>
          <p:nvPicPr>
            <p:cNvPr id="27" name="Group 10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11994" y="115072"/>
              <a:ext cx="310896" cy="286512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8" name="组合 33"/>
          <p:cNvGrpSpPr/>
          <p:nvPr/>
        </p:nvGrpSpPr>
        <p:grpSpPr>
          <a:xfrm>
            <a:off x="1666875" y="2999185"/>
            <a:ext cx="404813" cy="406003"/>
            <a:chOff x="0" y="0"/>
            <a:chExt cx="540000" cy="540000"/>
          </a:xfrm>
        </p:grpSpPr>
        <p:sp>
          <p:nvSpPr>
            <p:cNvPr id="29" name="Oval 114"/>
            <p:cNvSpPr/>
            <p:nvPr/>
          </p:nvSpPr>
          <p:spPr>
            <a:xfrm>
              <a:off x="0" y="0"/>
              <a:ext cx="540000" cy="540000"/>
            </a:xfrm>
            <a:prstGeom prst="ellipse">
              <a:avLst/>
            </a:prstGeom>
            <a:solidFill>
              <a:schemeClr val="bg1">
                <a:alpha val="39999"/>
              </a:schemeClr>
            </a:solidFill>
            <a:ln w="9525">
              <a:noFill/>
            </a:ln>
          </p:spPr>
          <p:txBody>
            <a:bodyPr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35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pic>
          <p:nvPicPr>
            <p:cNvPr id="30" name="Group 115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06842" y="80569"/>
              <a:ext cx="304800" cy="371856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1" name="组合 44"/>
          <p:cNvGrpSpPr/>
          <p:nvPr/>
        </p:nvGrpSpPr>
        <p:grpSpPr>
          <a:xfrm>
            <a:off x="795337" y="2545556"/>
            <a:ext cx="404813" cy="404813"/>
            <a:chOff x="0" y="0"/>
            <a:chExt cx="540000" cy="540000"/>
          </a:xfrm>
        </p:grpSpPr>
        <p:sp>
          <p:nvSpPr>
            <p:cNvPr id="32" name="Oval 121"/>
            <p:cNvSpPr/>
            <p:nvPr/>
          </p:nvSpPr>
          <p:spPr>
            <a:xfrm>
              <a:off x="0" y="0"/>
              <a:ext cx="540000" cy="540000"/>
            </a:xfrm>
            <a:prstGeom prst="ellipse">
              <a:avLst/>
            </a:prstGeom>
            <a:solidFill>
              <a:schemeClr val="bg1">
                <a:alpha val="39999"/>
              </a:schemeClr>
            </a:solidFill>
            <a:ln w="9525">
              <a:noFill/>
            </a:ln>
          </p:spPr>
          <p:txBody>
            <a:bodyPr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35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33" name="Freeform 37"/>
            <p:cNvSpPr/>
            <p:nvPr/>
          </p:nvSpPr>
          <p:spPr>
            <a:xfrm>
              <a:off x="96457" y="84019"/>
              <a:ext cx="329728" cy="327508"/>
            </a:xfrm>
            <a:custGeom>
              <a:avLst/>
              <a:gdLst>
                <a:gd name="txL" fmla="*/ 0 w 204"/>
                <a:gd name="txT" fmla="*/ 0 h 203"/>
                <a:gd name="txR" fmla="*/ 204 w 204"/>
                <a:gd name="txB" fmla="*/ 203 h 203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204" h="203">
                  <a:moveTo>
                    <a:pt x="191" y="132"/>
                  </a:moveTo>
                  <a:cubicBezTo>
                    <a:pt x="181" y="115"/>
                    <a:pt x="126" y="97"/>
                    <a:pt x="122" y="96"/>
                  </a:cubicBezTo>
                  <a:cubicBezTo>
                    <a:pt x="121" y="96"/>
                    <a:pt x="110" y="93"/>
                    <a:pt x="115" y="87"/>
                  </a:cubicBezTo>
                  <a:cubicBezTo>
                    <a:pt x="124" y="79"/>
                    <a:pt x="130" y="67"/>
                    <a:pt x="131" y="57"/>
                  </a:cubicBezTo>
                  <a:cubicBezTo>
                    <a:pt x="131" y="56"/>
                    <a:pt x="132" y="56"/>
                    <a:pt x="132" y="56"/>
                  </a:cubicBezTo>
                  <a:cubicBezTo>
                    <a:pt x="132" y="56"/>
                    <a:pt x="134" y="50"/>
                    <a:pt x="134" y="41"/>
                  </a:cubicBezTo>
                  <a:cubicBezTo>
                    <a:pt x="134" y="38"/>
                    <a:pt x="134" y="35"/>
                    <a:pt x="134" y="32"/>
                  </a:cubicBezTo>
                  <a:cubicBezTo>
                    <a:pt x="134" y="32"/>
                    <a:pt x="130" y="8"/>
                    <a:pt x="109" y="4"/>
                  </a:cubicBezTo>
                  <a:cubicBezTo>
                    <a:pt x="109" y="4"/>
                    <a:pt x="91" y="0"/>
                    <a:pt x="80" y="7"/>
                  </a:cubicBezTo>
                  <a:cubicBezTo>
                    <a:pt x="67" y="12"/>
                    <a:pt x="65" y="23"/>
                    <a:pt x="65" y="23"/>
                  </a:cubicBezTo>
                  <a:cubicBezTo>
                    <a:pt x="61" y="28"/>
                    <a:pt x="61" y="34"/>
                    <a:pt x="61" y="39"/>
                  </a:cubicBezTo>
                  <a:cubicBezTo>
                    <a:pt x="61" y="47"/>
                    <a:pt x="63" y="54"/>
                    <a:pt x="63" y="54"/>
                  </a:cubicBezTo>
                  <a:cubicBezTo>
                    <a:pt x="64" y="54"/>
                    <a:pt x="64" y="54"/>
                    <a:pt x="65" y="55"/>
                  </a:cubicBezTo>
                  <a:cubicBezTo>
                    <a:pt x="65" y="67"/>
                    <a:pt x="72" y="80"/>
                    <a:pt x="81" y="88"/>
                  </a:cubicBezTo>
                  <a:cubicBezTo>
                    <a:pt x="83" y="89"/>
                    <a:pt x="81" y="93"/>
                    <a:pt x="76" y="95"/>
                  </a:cubicBezTo>
                  <a:cubicBezTo>
                    <a:pt x="71" y="97"/>
                    <a:pt x="59" y="102"/>
                    <a:pt x="47" y="108"/>
                  </a:cubicBezTo>
                  <a:cubicBezTo>
                    <a:pt x="35" y="114"/>
                    <a:pt x="23" y="120"/>
                    <a:pt x="19" y="124"/>
                  </a:cubicBezTo>
                  <a:cubicBezTo>
                    <a:pt x="9" y="133"/>
                    <a:pt x="0" y="159"/>
                    <a:pt x="8" y="170"/>
                  </a:cubicBezTo>
                  <a:cubicBezTo>
                    <a:pt x="58" y="194"/>
                    <a:pt x="137" y="203"/>
                    <a:pt x="200" y="169"/>
                  </a:cubicBezTo>
                  <a:cubicBezTo>
                    <a:pt x="204" y="160"/>
                    <a:pt x="196" y="140"/>
                    <a:pt x="191" y="132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 sz="135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34" name="组合 47"/>
          <p:cNvGrpSpPr/>
          <p:nvPr/>
        </p:nvGrpSpPr>
        <p:grpSpPr>
          <a:xfrm>
            <a:off x="7930753" y="2545556"/>
            <a:ext cx="404813" cy="404813"/>
            <a:chOff x="0" y="0"/>
            <a:chExt cx="540000" cy="540000"/>
          </a:xfrm>
        </p:grpSpPr>
        <p:sp>
          <p:nvSpPr>
            <p:cNvPr id="35" name="Oval 123"/>
            <p:cNvSpPr/>
            <p:nvPr/>
          </p:nvSpPr>
          <p:spPr>
            <a:xfrm>
              <a:off x="0" y="0"/>
              <a:ext cx="540000" cy="540000"/>
            </a:xfrm>
            <a:prstGeom prst="ellipse">
              <a:avLst/>
            </a:prstGeom>
            <a:solidFill>
              <a:schemeClr val="bg1">
                <a:alpha val="39999"/>
              </a:schemeClr>
            </a:solidFill>
            <a:ln w="9525">
              <a:noFill/>
            </a:ln>
          </p:spPr>
          <p:txBody>
            <a:bodyPr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35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grpSp>
          <p:nvGrpSpPr>
            <p:cNvPr id="36" name="Group 124"/>
            <p:cNvGrpSpPr/>
            <p:nvPr/>
          </p:nvGrpSpPr>
          <p:grpSpPr>
            <a:xfrm>
              <a:off x="99935" y="51066"/>
              <a:ext cx="340130" cy="395997"/>
              <a:chOff x="0" y="0"/>
              <a:chExt cx="340130" cy="395997"/>
            </a:xfrm>
          </p:grpSpPr>
          <p:sp>
            <p:nvSpPr>
              <p:cNvPr id="37" name="Freeform 41"/>
              <p:cNvSpPr/>
              <p:nvPr/>
            </p:nvSpPr>
            <p:spPr>
              <a:xfrm>
                <a:off x="43543" y="0"/>
                <a:ext cx="296587" cy="279334"/>
              </a:xfrm>
              <a:custGeom>
                <a:avLst/>
                <a:gdLst>
                  <a:gd name="txL" fmla="*/ 0 w 150"/>
                  <a:gd name="txT" fmla="*/ 0 h 142"/>
                  <a:gd name="txR" fmla="*/ 150 w 150"/>
                  <a:gd name="txB" fmla="*/ 142 h 142"/>
                </a:gdLst>
                <a:ahLst/>
                <a:cxnLst>
                  <a:cxn ang="0">
                    <a:pos x="2147483646" y="2147483646"/>
                  </a:cxn>
                  <a:cxn ang="0">
                    <a:pos x="0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</a:cxnLst>
                <a:rect l="txL" t="txT" r="txR" b="txB"/>
                <a:pathLst>
                  <a:path w="150" h="142">
                    <a:moveTo>
                      <a:pt x="99" y="21"/>
                    </a:moveTo>
                    <a:cubicBezTo>
                      <a:pt x="83" y="0"/>
                      <a:pt x="47" y="80"/>
                      <a:pt x="0" y="54"/>
                    </a:cubicBezTo>
                    <a:cubicBezTo>
                      <a:pt x="17" y="93"/>
                      <a:pt x="26" y="111"/>
                      <a:pt x="32" y="127"/>
                    </a:cubicBezTo>
                    <a:cubicBezTo>
                      <a:pt x="69" y="142"/>
                      <a:pt x="104" y="63"/>
                      <a:pt x="150" y="77"/>
                    </a:cubicBezTo>
                    <a:cubicBezTo>
                      <a:pt x="140" y="46"/>
                      <a:pt x="117" y="45"/>
                      <a:pt x="99" y="21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sz="135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38" name="Freeform 42"/>
              <p:cNvSpPr/>
              <p:nvPr/>
            </p:nvSpPr>
            <p:spPr>
              <a:xfrm>
                <a:off x="19718" y="112555"/>
                <a:ext cx="136380" cy="283442"/>
              </a:xfrm>
              <a:custGeom>
                <a:avLst/>
                <a:gdLst>
                  <a:gd name="txL" fmla="*/ 0 w 166"/>
                  <a:gd name="txT" fmla="*/ 0 h 345"/>
                  <a:gd name="txR" fmla="*/ 166 w 166"/>
                  <a:gd name="txB" fmla="*/ 345 h 345"/>
                </a:gdLst>
                <a:ahLst/>
                <a:cxnLst>
                  <a:cxn ang="0">
                    <a:pos x="0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0"/>
                  </a:cxn>
                  <a:cxn ang="0">
                    <a:pos x="0" y="2147483646"/>
                  </a:cxn>
                </a:cxnLst>
                <a:rect l="txL" t="txT" r="txR" b="txB"/>
                <a:pathLst>
                  <a:path w="166" h="345">
                    <a:moveTo>
                      <a:pt x="0" y="7"/>
                    </a:moveTo>
                    <a:lnTo>
                      <a:pt x="147" y="345"/>
                    </a:lnTo>
                    <a:lnTo>
                      <a:pt x="166" y="335"/>
                    </a:lnTo>
                    <a:lnTo>
                      <a:pt x="2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sz="135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39" name="Freeform 43"/>
              <p:cNvSpPr/>
              <p:nvPr/>
            </p:nvSpPr>
            <p:spPr>
              <a:xfrm>
                <a:off x="0" y="74763"/>
                <a:ext cx="36149" cy="37792"/>
              </a:xfrm>
              <a:custGeom>
                <a:avLst/>
                <a:gdLst>
                  <a:gd name="txL" fmla="*/ 0 w 18"/>
                  <a:gd name="txT" fmla="*/ 0 h 19"/>
                  <a:gd name="txR" fmla="*/ 18 w 18"/>
                  <a:gd name="txB" fmla="*/ 19 h 19"/>
                </a:gdLst>
                <a:ahLst/>
                <a:cxnLst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</a:cxnLst>
                <a:rect l="txL" t="txT" r="txR" b="txB"/>
                <a:pathLst>
                  <a:path w="18" h="19">
                    <a:moveTo>
                      <a:pt x="17" y="6"/>
                    </a:moveTo>
                    <a:cubicBezTo>
                      <a:pt x="15" y="2"/>
                      <a:pt x="10" y="0"/>
                      <a:pt x="6" y="2"/>
                    </a:cubicBezTo>
                    <a:cubicBezTo>
                      <a:pt x="2" y="4"/>
                      <a:pt x="0" y="9"/>
                      <a:pt x="2" y="13"/>
                    </a:cubicBezTo>
                    <a:cubicBezTo>
                      <a:pt x="4" y="17"/>
                      <a:pt x="9" y="19"/>
                      <a:pt x="13" y="17"/>
                    </a:cubicBezTo>
                    <a:cubicBezTo>
                      <a:pt x="17" y="15"/>
                      <a:pt x="18" y="10"/>
                      <a:pt x="17" y="6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sz="135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p:grpSp>
      </p:grpSp>
      <p:grpSp>
        <p:nvGrpSpPr>
          <p:cNvPr id="40" name="组合 53"/>
          <p:cNvGrpSpPr/>
          <p:nvPr/>
        </p:nvGrpSpPr>
        <p:grpSpPr>
          <a:xfrm>
            <a:off x="2755106" y="2037160"/>
            <a:ext cx="404813" cy="404813"/>
            <a:chOff x="0" y="0"/>
            <a:chExt cx="540000" cy="540000"/>
          </a:xfrm>
        </p:grpSpPr>
        <p:sp>
          <p:nvSpPr>
            <p:cNvPr id="41" name="Oval 128"/>
            <p:cNvSpPr/>
            <p:nvPr/>
          </p:nvSpPr>
          <p:spPr>
            <a:xfrm>
              <a:off x="0" y="0"/>
              <a:ext cx="540000" cy="540000"/>
            </a:xfrm>
            <a:prstGeom prst="ellipse">
              <a:avLst/>
            </a:prstGeom>
            <a:solidFill>
              <a:schemeClr val="bg1">
                <a:alpha val="39999"/>
              </a:schemeClr>
            </a:solidFill>
            <a:ln w="9525">
              <a:noFill/>
            </a:ln>
          </p:spPr>
          <p:txBody>
            <a:bodyPr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35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grpSp>
          <p:nvGrpSpPr>
            <p:cNvPr id="42" name="Group 129"/>
            <p:cNvGrpSpPr/>
            <p:nvPr/>
          </p:nvGrpSpPr>
          <p:grpSpPr>
            <a:xfrm>
              <a:off x="109510" y="151109"/>
              <a:ext cx="334197" cy="274440"/>
              <a:chOff x="0" y="0"/>
              <a:chExt cx="479426" cy="393701"/>
            </a:xfrm>
          </p:grpSpPr>
          <p:sp>
            <p:nvSpPr>
              <p:cNvPr id="43" name="Freeform 47"/>
              <p:cNvSpPr/>
              <p:nvPr/>
            </p:nvSpPr>
            <p:spPr>
              <a:xfrm>
                <a:off x="33338" y="23813"/>
                <a:ext cx="374650" cy="369888"/>
              </a:xfrm>
              <a:custGeom>
                <a:avLst/>
                <a:gdLst>
                  <a:gd name="txL" fmla="*/ 0 w 152"/>
                  <a:gd name="txT" fmla="*/ 0 h 149"/>
                  <a:gd name="txR" fmla="*/ 152 w 152"/>
                  <a:gd name="txB" fmla="*/ 149 h 149"/>
                </a:gdLst>
                <a:ahLst/>
                <a:cxnLst>
                  <a:cxn ang="0">
                    <a:pos x="0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0"/>
                  </a:cxn>
                  <a:cxn ang="0">
                    <a:pos x="0" y="2147483646"/>
                  </a:cxn>
                  <a:cxn ang="0">
                    <a:pos x="0" y="2147483646"/>
                  </a:cxn>
                </a:cxnLst>
                <a:rect l="txL" t="txT" r="txR" b="txB"/>
                <a:pathLst>
                  <a:path w="152" h="149">
                    <a:moveTo>
                      <a:pt x="0" y="55"/>
                    </a:moveTo>
                    <a:cubicBezTo>
                      <a:pt x="46" y="59"/>
                      <a:pt x="46" y="59"/>
                      <a:pt x="46" y="59"/>
                    </a:cubicBezTo>
                    <a:cubicBezTo>
                      <a:pt x="46" y="60"/>
                      <a:pt x="46" y="60"/>
                      <a:pt x="46" y="60"/>
                    </a:cubicBezTo>
                    <a:cubicBezTo>
                      <a:pt x="46" y="66"/>
                      <a:pt x="50" y="72"/>
                      <a:pt x="55" y="74"/>
                    </a:cubicBezTo>
                    <a:cubicBezTo>
                      <a:pt x="41" y="100"/>
                      <a:pt x="24" y="129"/>
                      <a:pt x="20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6" y="138"/>
                      <a:pt x="14" y="140"/>
                      <a:pt x="14" y="143"/>
                    </a:cubicBezTo>
                    <a:cubicBezTo>
                      <a:pt x="14" y="146"/>
                      <a:pt x="16" y="149"/>
                      <a:pt x="19" y="149"/>
                    </a:cubicBezTo>
                    <a:cubicBezTo>
                      <a:pt x="29" y="149"/>
                      <a:pt x="29" y="149"/>
                      <a:pt x="29" y="149"/>
                    </a:cubicBezTo>
                    <a:cubicBezTo>
                      <a:pt x="32" y="149"/>
                      <a:pt x="35" y="146"/>
                      <a:pt x="35" y="143"/>
                    </a:cubicBezTo>
                    <a:cubicBezTo>
                      <a:pt x="35" y="141"/>
                      <a:pt x="33" y="139"/>
                      <a:pt x="30" y="138"/>
                    </a:cubicBezTo>
                    <a:cubicBezTo>
                      <a:pt x="67" y="75"/>
                      <a:pt x="67" y="75"/>
                      <a:pt x="67" y="75"/>
                    </a:cubicBezTo>
                    <a:cubicBezTo>
                      <a:pt x="68" y="75"/>
                      <a:pt x="68" y="75"/>
                      <a:pt x="68" y="75"/>
                    </a:cubicBezTo>
                    <a:cubicBezTo>
                      <a:pt x="97" y="139"/>
                      <a:pt x="97" y="139"/>
                      <a:pt x="97" y="139"/>
                    </a:cubicBezTo>
                    <a:cubicBezTo>
                      <a:pt x="95" y="140"/>
                      <a:pt x="93" y="141"/>
                      <a:pt x="93" y="144"/>
                    </a:cubicBezTo>
                    <a:cubicBezTo>
                      <a:pt x="93" y="146"/>
                      <a:pt x="96" y="149"/>
                      <a:pt x="99" y="149"/>
                    </a:cubicBezTo>
                    <a:cubicBezTo>
                      <a:pt x="109" y="149"/>
                      <a:pt x="109" y="149"/>
                      <a:pt x="109" y="149"/>
                    </a:cubicBezTo>
                    <a:cubicBezTo>
                      <a:pt x="112" y="149"/>
                      <a:pt x="115" y="146"/>
                      <a:pt x="115" y="144"/>
                    </a:cubicBezTo>
                    <a:cubicBezTo>
                      <a:pt x="115" y="141"/>
                      <a:pt x="113" y="139"/>
                      <a:pt x="110" y="138"/>
                    </a:cubicBezTo>
                    <a:cubicBezTo>
                      <a:pt x="79" y="73"/>
                      <a:pt x="79" y="73"/>
                      <a:pt x="79" y="73"/>
                    </a:cubicBezTo>
                    <a:cubicBezTo>
                      <a:pt x="82" y="71"/>
                      <a:pt x="85" y="67"/>
                      <a:pt x="86" y="63"/>
                    </a:cubicBezTo>
                    <a:cubicBezTo>
                      <a:pt x="152" y="69"/>
                      <a:pt x="152" y="69"/>
                      <a:pt x="152" y="69"/>
                    </a:cubicBezTo>
                    <a:cubicBezTo>
                      <a:pt x="152" y="0"/>
                      <a:pt x="152" y="0"/>
                      <a:pt x="152" y="0"/>
                    </a:cubicBezTo>
                    <a:cubicBezTo>
                      <a:pt x="0" y="26"/>
                      <a:pt x="0" y="26"/>
                      <a:pt x="0" y="26"/>
                    </a:cubicBezTo>
                    <a:lnTo>
                      <a:pt x="0" y="55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sz="135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44" name="Freeform 48"/>
              <p:cNvSpPr/>
              <p:nvPr/>
            </p:nvSpPr>
            <p:spPr>
              <a:xfrm>
                <a:off x="420688" y="0"/>
                <a:ext cx="58738" cy="219075"/>
              </a:xfrm>
              <a:custGeom>
                <a:avLst/>
                <a:gdLst>
                  <a:gd name="txL" fmla="*/ 0 w 24"/>
                  <a:gd name="txT" fmla="*/ 0 h 89"/>
                  <a:gd name="txR" fmla="*/ 24 w 24"/>
                  <a:gd name="txB" fmla="*/ 89 h 89"/>
                </a:gdLst>
                <a:ahLst/>
                <a:cxnLst>
                  <a:cxn ang="0">
                    <a:pos x="2147483646" y="0"/>
                  </a:cxn>
                  <a:cxn ang="0">
                    <a:pos x="0" y="2147483646"/>
                  </a:cxn>
                  <a:cxn ang="0">
                    <a:pos x="0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0"/>
                  </a:cxn>
                </a:cxnLst>
                <a:rect l="txL" t="txT" r="txR" b="txB"/>
                <a:pathLst>
                  <a:path w="24" h="89">
                    <a:moveTo>
                      <a:pt x="12" y="0"/>
                    </a:moveTo>
                    <a:cubicBezTo>
                      <a:pt x="6" y="0"/>
                      <a:pt x="0" y="6"/>
                      <a:pt x="0" y="12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84"/>
                      <a:pt x="6" y="89"/>
                      <a:pt x="12" y="89"/>
                    </a:cubicBezTo>
                    <a:cubicBezTo>
                      <a:pt x="19" y="89"/>
                      <a:pt x="24" y="84"/>
                      <a:pt x="24" y="77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6"/>
                      <a:pt x="19" y="0"/>
                      <a:pt x="12" y="0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sz="135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45" name="Freeform 49"/>
              <p:cNvSpPr/>
              <p:nvPr/>
            </p:nvSpPr>
            <p:spPr>
              <a:xfrm>
                <a:off x="0" y="85725"/>
                <a:ext cx="20638" cy="79375"/>
              </a:xfrm>
              <a:custGeom>
                <a:avLst/>
                <a:gdLst>
                  <a:gd name="txL" fmla="*/ 0 w 8"/>
                  <a:gd name="txT" fmla="*/ 0 h 32"/>
                  <a:gd name="txR" fmla="*/ 8 w 8"/>
                  <a:gd name="txB" fmla="*/ 32 h 32"/>
                </a:gdLst>
                <a:ahLst/>
                <a:cxnLst>
                  <a:cxn ang="0">
                    <a:pos x="2147483646" y="0"/>
                  </a:cxn>
                  <a:cxn ang="0">
                    <a:pos x="0" y="2147483646"/>
                  </a:cxn>
                  <a:cxn ang="0">
                    <a:pos x="0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2147483646"/>
                  </a:cxn>
                  <a:cxn ang="0">
                    <a:pos x="2147483646" y="0"/>
                  </a:cxn>
                </a:cxnLst>
                <a:rect l="txL" t="txT" r="txR" b="txB"/>
                <a:pathLst>
                  <a:path w="8" h="32">
                    <a:moveTo>
                      <a:pt x="4" y="0"/>
                    </a:moveTo>
                    <a:cubicBezTo>
                      <a:pt x="2" y="0"/>
                      <a:pt x="0" y="2"/>
                      <a:pt x="0" y="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2" y="32"/>
                      <a:pt x="4" y="32"/>
                    </a:cubicBezTo>
                    <a:cubicBezTo>
                      <a:pt x="7" y="32"/>
                      <a:pt x="8" y="30"/>
                      <a:pt x="8" y="28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2"/>
                      <a:pt x="7" y="0"/>
                      <a:pt x="4" y="0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sz="135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p:grpSp>
      </p:grpSp>
      <p:grpSp>
        <p:nvGrpSpPr>
          <p:cNvPr id="46" name="组合 59"/>
          <p:cNvGrpSpPr/>
          <p:nvPr/>
        </p:nvGrpSpPr>
        <p:grpSpPr>
          <a:xfrm>
            <a:off x="4919662" y="2037160"/>
            <a:ext cx="404813" cy="404813"/>
            <a:chOff x="0" y="0"/>
            <a:chExt cx="540000" cy="540000"/>
          </a:xfrm>
        </p:grpSpPr>
        <p:sp>
          <p:nvSpPr>
            <p:cNvPr id="47" name="Oval 133"/>
            <p:cNvSpPr/>
            <p:nvPr/>
          </p:nvSpPr>
          <p:spPr>
            <a:xfrm>
              <a:off x="0" y="0"/>
              <a:ext cx="540000" cy="540000"/>
            </a:xfrm>
            <a:prstGeom prst="ellipse">
              <a:avLst/>
            </a:prstGeom>
            <a:solidFill>
              <a:schemeClr val="bg1">
                <a:alpha val="39999"/>
              </a:schemeClr>
            </a:solidFill>
            <a:ln w="9525">
              <a:noFill/>
            </a:ln>
          </p:spPr>
          <p:txBody>
            <a:bodyPr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35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pic>
          <p:nvPicPr>
            <p:cNvPr id="48" name="Group 134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66799" y="121168"/>
              <a:ext cx="426720" cy="280416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9" name="组合 65"/>
          <p:cNvGrpSpPr/>
          <p:nvPr/>
        </p:nvGrpSpPr>
        <p:grpSpPr>
          <a:xfrm>
            <a:off x="5988844" y="2999185"/>
            <a:ext cx="404813" cy="406003"/>
            <a:chOff x="0" y="0"/>
            <a:chExt cx="540000" cy="540000"/>
          </a:xfrm>
        </p:grpSpPr>
        <p:sp>
          <p:nvSpPr>
            <p:cNvPr id="50" name="Oval 138"/>
            <p:cNvSpPr/>
            <p:nvPr/>
          </p:nvSpPr>
          <p:spPr>
            <a:xfrm>
              <a:off x="0" y="0"/>
              <a:ext cx="540000" cy="540000"/>
            </a:xfrm>
            <a:prstGeom prst="ellipse">
              <a:avLst/>
            </a:prstGeom>
            <a:solidFill>
              <a:schemeClr val="bg1">
                <a:alpha val="39999"/>
              </a:schemeClr>
            </a:solidFill>
            <a:ln w="9525">
              <a:noFill/>
            </a:ln>
          </p:spPr>
          <p:txBody>
            <a:bodyPr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35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pic>
          <p:nvPicPr>
            <p:cNvPr id="51" name="Group 139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8253" y="98857"/>
              <a:ext cx="359664" cy="310896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52" name="组合 71"/>
          <p:cNvGrpSpPr/>
          <p:nvPr/>
        </p:nvGrpSpPr>
        <p:grpSpPr>
          <a:xfrm>
            <a:off x="3842147" y="2999185"/>
            <a:ext cx="404813" cy="406003"/>
            <a:chOff x="0" y="0"/>
            <a:chExt cx="540000" cy="540000"/>
          </a:xfrm>
        </p:grpSpPr>
        <p:sp>
          <p:nvSpPr>
            <p:cNvPr id="53" name="Oval 143"/>
            <p:cNvSpPr/>
            <p:nvPr/>
          </p:nvSpPr>
          <p:spPr>
            <a:xfrm>
              <a:off x="0" y="0"/>
              <a:ext cx="540000" cy="540000"/>
            </a:xfrm>
            <a:prstGeom prst="ellipse">
              <a:avLst/>
            </a:prstGeom>
            <a:solidFill>
              <a:schemeClr val="bg1">
                <a:alpha val="39999"/>
              </a:schemeClr>
            </a:solidFill>
            <a:ln w="9525">
              <a:noFill/>
            </a:ln>
          </p:spPr>
          <p:txBody>
            <a:bodyPr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35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pic>
          <p:nvPicPr>
            <p:cNvPr id="54" name="Group 144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108167" y="98857"/>
              <a:ext cx="323088" cy="32308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4" name="Rectangle 24"/>
          <p:cNvSpPr>
            <a:spLocks noChangeArrowheads="1"/>
          </p:cNvSpPr>
          <p:nvPr/>
        </p:nvSpPr>
        <p:spPr bwMode="auto">
          <a:xfrm>
            <a:off x="1163719" y="1612567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Rectangle 24"/>
          <p:cNvSpPr>
            <a:spLocks noChangeArrowheads="1"/>
          </p:cNvSpPr>
          <p:nvPr/>
        </p:nvSpPr>
        <p:spPr bwMode="auto">
          <a:xfrm>
            <a:off x="3491168" y="1612567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5680046" y="1602662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2230290" y="3483130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2" name="Rectangle 24"/>
          <p:cNvSpPr>
            <a:spLocks noChangeArrowheads="1"/>
          </p:cNvSpPr>
          <p:nvPr/>
        </p:nvSpPr>
        <p:spPr bwMode="auto">
          <a:xfrm>
            <a:off x="4557739" y="3483130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4" name="Rectangle 24"/>
          <p:cNvSpPr>
            <a:spLocks noChangeArrowheads="1"/>
          </p:cNvSpPr>
          <p:nvPr/>
        </p:nvSpPr>
        <p:spPr bwMode="auto">
          <a:xfrm>
            <a:off x="6746617" y="3473225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74" grpId="0"/>
      <p:bldP spid="76" grpId="0"/>
      <p:bldP spid="78" grpId="0"/>
      <p:bldP spid="80" grpId="0"/>
      <p:bldP spid="82" grpId="0"/>
      <p:bldP spid="8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04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34232" y="315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目标计划</a:t>
            </a:r>
            <a:endParaRPr kumimoji="1" lang="zh-CN" altLang="en-US" sz="10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19221" y="3153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The target plan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0" y="1707691"/>
            <a:ext cx="9144000" cy="1794757"/>
            <a:chOff x="0" y="2337708"/>
            <a:chExt cx="12192000" cy="2393009"/>
          </a:xfrm>
        </p:grpSpPr>
        <p:sp>
          <p:nvSpPr>
            <p:cNvPr id="13" name="任意多边形 9"/>
            <p:cNvSpPr/>
            <p:nvPr/>
          </p:nvSpPr>
          <p:spPr>
            <a:xfrm>
              <a:off x="0" y="3582308"/>
              <a:ext cx="1885950" cy="1143000"/>
            </a:xfrm>
            <a:custGeom>
              <a:avLst/>
              <a:gdLst>
                <a:gd name="connsiteX0" fmla="*/ 0 w 1885950"/>
                <a:gd name="connsiteY0" fmla="*/ 0 h 1143000"/>
                <a:gd name="connsiteX1" fmla="*/ 114300 w 1885950"/>
                <a:gd name="connsiteY1" fmla="*/ 0 h 1143000"/>
                <a:gd name="connsiteX2" fmla="*/ 1117600 w 1885950"/>
                <a:gd name="connsiteY2" fmla="*/ 0 h 1143000"/>
                <a:gd name="connsiteX3" fmla="*/ 1771650 w 1885950"/>
                <a:gd name="connsiteY3" fmla="*/ 0 h 1143000"/>
                <a:gd name="connsiteX4" fmla="*/ 1885950 w 1885950"/>
                <a:gd name="connsiteY4" fmla="*/ 114300 h 1143000"/>
                <a:gd name="connsiteX5" fmla="*/ 1885950 w 1885950"/>
                <a:gd name="connsiteY5" fmla="*/ 1028700 h 1143000"/>
                <a:gd name="connsiteX6" fmla="*/ 1771650 w 1885950"/>
                <a:gd name="connsiteY6" fmla="*/ 1143000 h 1143000"/>
                <a:gd name="connsiteX7" fmla="*/ 1117600 w 1885950"/>
                <a:gd name="connsiteY7" fmla="*/ 1143000 h 1143000"/>
                <a:gd name="connsiteX8" fmla="*/ 114300 w 1885950"/>
                <a:gd name="connsiteY8" fmla="*/ 1143000 h 1143000"/>
                <a:gd name="connsiteX9" fmla="*/ 0 w 1885950"/>
                <a:gd name="connsiteY9" fmla="*/ 1143000 h 1143000"/>
                <a:gd name="connsiteX10" fmla="*/ 0 w 1885950"/>
                <a:gd name="connsiteY10" fmla="*/ 1028700 h 1143000"/>
                <a:gd name="connsiteX11" fmla="*/ 0 w 1885950"/>
                <a:gd name="connsiteY11" fmla="*/ 114300 h 1143000"/>
                <a:gd name="connsiteX0-1" fmla="*/ 0 w 1885950"/>
                <a:gd name="connsiteY0-2" fmla="*/ 0 h 1143000"/>
                <a:gd name="connsiteX1-3" fmla="*/ 114300 w 1885950"/>
                <a:gd name="connsiteY1-4" fmla="*/ 0 h 1143000"/>
                <a:gd name="connsiteX2-5" fmla="*/ 1771650 w 1885950"/>
                <a:gd name="connsiteY2-6" fmla="*/ 0 h 1143000"/>
                <a:gd name="connsiteX3-7" fmla="*/ 1885950 w 1885950"/>
                <a:gd name="connsiteY3-8" fmla="*/ 114300 h 1143000"/>
                <a:gd name="connsiteX4-9" fmla="*/ 1885950 w 1885950"/>
                <a:gd name="connsiteY4-10" fmla="*/ 1028700 h 1143000"/>
                <a:gd name="connsiteX5-11" fmla="*/ 1771650 w 1885950"/>
                <a:gd name="connsiteY5-12" fmla="*/ 1143000 h 1143000"/>
                <a:gd name="connsiteX6-13" fmla="*/ 1117600 w 1885950"/>
                <a:gd name="connsiteY6-14" fmla="*/ 1143000 h 1143000"/>
                <a:gd name="connsiteX7-15" fmla="*/ 114300 w 1885950"/>
                <a:gd name="connsiteY7-16" fmla="*/ 1143000 h 1143000"/>
                <a:gd name="connsiteX8-17" fmla="*/ 0 w 1885950"/>
                <a:gd name="connsiteY8-18" fmla="*/ 1143000 h 1143000"/>
                <a:gd name="connsiteX9-19" fmla="*/ 0 w 1885950"/>
                <a:gd name="connsiteY9-20" fmla="*/ 1028700 h 1143000"/>
                <a:gd name="connsiteX10-21" fmla="*/ 0 w 1885950"/>
                <a:gd name="connsiteY10-22" fmla="*/ 114300 h 1143000"/>
                <a:gd name="connsiteX11-23" fmla="*/ 0 w 1885950"/>
                <a:gd name="connsiteY11-24" fmla="*/ 0 h 1143000"/>
                <a:gd name="connsiteX0-25" fmla="*/ 0 w 1885950"/>
                <a:gd name="connsiteY0-26" fmla="*/ 0 h 1143000"/>
                <a:gd name="connsiteX1-27" fmla="*/ 114300 w 1885950"/>
                <a:gd name="connsiteY1-28" fmla="*/ 0 h 1143000"/>
                <a:gd name="connsiteX2-29" fmla="*/ 1771650 w 1885950"/>
                <a:gd name="connsiteY2-30" fmla="*/ 0 h 1143000"/>
                <a:gd name="connsiteX3-31" fmla="*/ 1885950 w 1885950"/>
                <a:gd name="connsiteY3-32" fmla="*/ 114300 h 1143000"/>
                <a:gd name="connsiteX4-33" fmla="*/ 1885950 w 1885950"/>
                <a:gd name="connsiteY4-34" fmla="*/ 1028700 h 1143000"/>
                <a:gd name="connsiteX5-35" fmla="*/ 1771650 w 1885950"/>
                <a:gd name="connsiteY5-36" fmla="*/ 1143000 h 1143000"/>
                <a:gd name="connsiteX6-37" fmla="*/ 114300 w 1885950"/>
                <a:gd name="connsiteY6-38" fmla="*/ 1143000 h 1143000"/>
                <a:gd name="connsiteX7-39" fmla="*/ 0 w 1885950"/>
                <a:gd name="connsiteY7-40" fmla="*/ 1143000 h 1143000"/>
                <a:gd name="connsiteX8-41" fmla="*/ 0 w 1885950"/>
                <a:gd name="connsiteY8-42" fmla="*/ 1028700 h 1143000"/>
                <a:gd name="connsiteX9-43" fmla="*/ 0 w 1885950"/>
                <a:gd name="connsiteY9-44" fmla="*/ 114300 h 1143000"/>
                <a:gd name="connsiteX10-45" fmla="*/ 0 w 1885950"/>
                <a:gd name="connsiteY10-46" fmla="*/ 0 h 1143000"/>
                <a:gd name="connsiteX0-47" fmla="*/ 0 w 1885950"/>
                <a:gd name="connsiteY0-48" fmla="*/ 0 h 1143000"/>
                <a:gd name="connsiteX1-49" fmla="*/ 114300 w 1885950"/>
                <a:gd name="connsiteY1-50" fmla="*/ 0 h 1143000"/>
                <a:gd name="connsiteX2-51" fmla="*/ 1771650 w 1885950"/>
                <a:gd name="connsiteY2-52" fmla="*/ 0 h 1143000"/>
                <a:gd name="connsiteX3-53" fmla="*/ 1885950 w 1885950"/>
                <a:gd name="connsiteY3-54" fmla="*/ 114300 h 1143000"/>
                <a:gd name="connsiteX4-55" fmla="*/ 1885950 w 1885950"/>
                <a:gd name="connsiteY4-56" fmla="*/ 1028700 h 1143000"/>
                <a:gd name="connsiteX5-57" fmla="*/ 1771650 w 1885950"/>
                <a:gd name="connsiteY5-58" fmla="*/ 1143000 h 1143000"/>
                <a:gd name="connsiteX6-59" fmla="*/ 0 w 1885950"/>
                <a:gd name="connsiteY6-60" fmla="*/ 1143000 h 1143000"/>
                <a:gd name="connsiteX7-61" fmla="*/ 0 w 1885950"/>
                <a:gd name="connsiteY7-62" fmla="*/ 1028700 h 1143000"/>
                <a:gd name="connsiteX8-63" fmla="*/ 0 w 1885950"/>
                <a:gd name="connsiteY8-64" fmla="*/ 114300 h 1143000"/>
                <a:gd name="connsiteX9-65" fmla="*/ 0 w 1885950"/>
                <a:gd name="connsiteY9-66" fmla="*/ 0 h 1143000"/>
                <a:gd name="connsiteX0-67" fmla="*/ 0 w 1885950"/>
                <a:gd name="connsiteY0-68" fmla="*/ 0 h 1143000"/>
                <a:gd name="connsiteX1-69" fmla="*/ 114300 w 1885950"/>
                <a:gd name="connsiteY1-70" fmla="*/ 0 h 1143000"/>
                <a:gd name="connsiteX2-71" fmla="*/ 1771650 w 1885950"/>
                <a:gd name="connsiteY2-72" fmla="*/ 0 h 1143000"/>
                <a:gd name="connsiteX3-73" fmla="*/ 1885950 w 1885950"/>
                <a:gd name="connsiteY3-74" fmla="*/ 114300 h 1143000"/>
                <a:gd name="connsiteX4-75" fmla="*/ 1885950 w 1885950"/>
                <a:gd name="connsiteY4-76" fmla="*/ 1028700 h 1143000"/>
                <a:gd name="connsiteX5-77" fmla="*/ 1771650 w 1885950"/>
                <a:gd name="connsiteY5-78" fmla="*/ 1143000 h 1143000"/>
                <a:gd name="connsiteX6-79" fmla="*/ 0 w 1885950"/>
                <a:gd name="connsiteY6-80" fmla="*/ 1143000 h 1143000"/>
                <a:gd name="connsiteX7-81" fmla="*/ 0 w 1885950"/>
                <a:gd name="connsiteY7-82" fmla="*/ 114300 h 1143000"/>
                <a:gd name="connsiteX8-83" fmla="*/ 0 w 1885950"/>
                <a:gd name="connsiteY8-84" fmla="*/ 0 h 1143000"/>
                <a:gd name="connsiteX0-85" fmla="*/ 0 w 1885950"/>
                <a:gd name="connsiteY0-86" fmla="*/ 0 h 1143000"/>
                <a:gd name="connsiteX1-87" fmla="*/ 1771650 w 1885950"/>
                <a:gd name="connsiteY1-88" fmla="*/ 0 h 1143000"/>
                <a:gd name="connsiteX2-89" fmla="*/ 1885950 w 1885950"/>
                <a:gd name="connsiteY2-90" fmla="*/ 114300 h 1143000"/>
                <a:gd name="connsiteX3-91" fmla="*/ 1885950 w 1885950"/>
                <a:gd name="connsiteY3-92" fmla="*/ 1028700 h 1143000"/>
                <a:gd name="connsiteX4-93" fmla="*/ 1771650 w 1885950"/>
                <a:gd name="connsiteY4-94" fmla="*/ 1143000 h 1143000"/>
                <a:gd name="connsiteX5-95" fmla="*/ 0 w 1885950"/>
                <a:gd name="connsiteY5-96" fmla="*/ 1143000 h 1143000"/>
                <a:gd name="connsiteX6-97" fmla="*/ 0 w 1885950"/>
                <a:gd name="connsiteY6-98" fmla="*/ 114300 h 1143000"/>
                <a:gd name="connsiteX7-99" fmla="*/ 0 w 1885950"/>
                <a:gd name="connsiteY7-100" fmla="*/ 0 h 1143000"/>
                <a:gd name="connsiteX0-101" fmla="*/ 0 w 1885950"/>
                <a:gd name="connsiteY0-102" fmla="*/ 0 h 1143000"/>
                <a:gd name="connsiteX1-103" fmla="*/ 1771650 w 1885950"/>
                <a:gd name="connsiteY1-104" fmla="*/ 0 h 1143000"/>
                <a:gd name="connsiteX2-105" fmla="*/ 1885950 w 1885950"/>
                <a:gd name="connsiteY2-106" fmla="*/ 114300 h 1143000"/>
                <a:gd name="connsiteX3-107" fmla="*/ 1885950 w 1885950"/>
                <a:gd name="connsiteY3-108" fmla="*/ 1028700 h 1143000"/>
                <a:gd name="connsiteX4-109" fmla="*/ 1771650 w 1885950"/>
                <a:gd name="connsiteY4-110" fmla="*/ 1143000 h 1143000"/>
                <a:gd name="connsiteX5-111" fmla="*/ 0 w 1885950"/>
                <a:gd name="connsiteY5-112" fmla="*/ 1143000 h 1143000"/>
                <a:gd name="connsiteX6-113" fmla="*/ 0 w 1885950"/>
                <a:gd name="connsiteY6-114" fmla="*/ 0 h 1143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885950" h="1143000">
                  <a:moveTo>
                    <a:pt x="0" y="0"/>
                  </a:moveTo>
                  <a:lnTo>
                    <a:pt x="1771650" y="0"/>
                  </a:lnTo>
                  <a:cubicBezTo>
                    <a:pt x="1834776" y="0"/>
                    <a:pt x="1885950" y="51174"/>
                    <a:pt x="1885950" y="114300"/>
                  </a:cubicBezTo>
                  <a:lnTo>
                    <a:pt x="1885950" y="1028700"/>
                  </a:lnTo>
                  <a:cubicBezTo>
                    <a:pt x="1885950" y="1091826"/>
                    <a:pt x="1834776" y="1143000"/>
                    <a:pt x="1771650" y="1143000"/>
                  </a:cubicBez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1981199" y="2337708"/>
              <a:ext cx="1885952" cy="1176585"/>
              <a:chOff x="1981199" y="2337708"/>
              <a:chExt cx="1885952" cy="1176585"/>
            </a:xfrm>
          </p:grpSpPr>
          <p:sp>
            <p:nvSpPr>
              <p:cNvPr id="24" name="圆角矩形 1"/>
              <p:cNvSpPr/>
              <p:nvPr/>
            </p:nvSpPr>
            <p:spPr>
              <a:xfrm>
                <a:off x="1981200" y="2337708"/>
                <a:ext cx="1885950" cy="1143000"/>
              </a:xfrm>
              <a:prstGeom prst="roundRect">
                <a:avLst>
                  <a:gd name="adj" fmla="val 1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981199" y="2540352"/>
                <a:ext cx="1885952" cy="973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endParaRPr lang="en-US" altLang="zh-CN" sz="4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3962400" y="3582308"/>
              <a:ext cx="1885952" cy="1148409"/>
              <a:chOff x="3962400" y="3582308"/>
              <a:chExt cx="1885952" cy="1148409"/>
            </a:xfrm>
          </p:grpSpPr>
          <p:sp>
            <p:nvSpPr>
              <p:cNvPr id="22" name="圆角矩形 4"/>
              <p:cNvSpPr/>
              <p:nvPr/>
            </p:nvSpPr>
            <p:spPr>
              <a:xfrm>
                <a:off x="3962400" y="3582308"/>
                <a:ext cx="1885950" cy="1143000"/>
              </a:xfrm>
              <a:prstGeom prst="roundRect">
                <a:avLst>
                  <a:gd name="adj" fmla="val 1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3962400" y="3756776"/>
                <a:ext cx="1885952" cy="973941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endParaRPr lang="en-US" altLang="zh-CN" sz="4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5943600" y="2337708"/>
              <a:ext cx="6248400" cy="1166153"/>
              <a:chOff x="5943600" y="2337708"/>
              <a:chExt cx="6248400" cy="1166153"/>
            </a:xfrm>
          </p:grpSpPr>
          <p:sp>
            <p:nvSpPr>
              <p:cNvPr id="20" name="任意多边形 10"/>
              <p:cNvSpPr/>
              <p:nvPr/>
            </p:nvSpPr>
            <p:spPr>
              <a:xfrm>
                <a:off x="5943600" y="2337708"/>
                <a:ext cx="6248400" cy="1143000"/>
              </a:xfrm>
              <a:custGeom>
                <a:avLst/>
                <a:gdLst>
                  <a:gd name="connsiteX0" fmla="*/ 114300 w 6248400"/>
                  <a:gd name="connsiteY0" fmla="*/ 0 h 1143000"/>
                  <a:gd name="connsiteX1" fmla="*/ 1203960 w 6248400"/>
                  <a:gd name="connsiteY1" fmla="*/ 0 h 1143000"/>
                  <a:gd name="connsiteX2" fmla="*/ 1771650 w 6248400"/>
                  <a:gd name="connsiteY2" fmla="*/ 0 h 1143000"/>
                  <a:gd name="connsiteX3" fmla="*/ 6248400 w 6248400"/>
                  <a:gd name="connsiteY3" fmla="*/ 0 h 1143000"/>
                  <a:gd name="connsiteX4" fmla="*/ 6248400 w 6248400"/>
                  <a:gd name="connsiteY4" fmla="*/ 1143000 h 1143000"/>
                  <a:gd name="connsiteX5" fmla="*/ 1771650 w 6248400"/>
                  <a:gd name="connsiteY5" fmla="*/ 1143000 h 1143000"/>
                  <a:gd name="connsiteX6" fmla="*/ 1203960 w 6248400"/>
                  <a:gd name="connsiteY6" fmla="*/ 1143000 h 1143000"/>
                  <a:gd name="connsiteX7" fmla="*/ 114300 w 6248400"/>
                  <a:gd name="connsiteY7" fmla="*/ 1143000 h 1143000"/>
                  <a:gd name="connsiteX8" fmla="*/ 0 w 6248400"/>
                  <a:gd name="connsiteY8" fmla="*/ 1028700 h 1143000"/>
                  <a:gd name="connsiteX9" fmla="*/ 0 w 6248400"/>
                  <a:gd name="connsiteY9" fmla="*/ 114300 h 1143000"/>
                  <a:gd name="connsiteX10" fmla="*/ 114300 w 6248400"/>
                  <a:gd name="connsiteY10" fmla="*/ 0 h 1143000"/>
                  <a:gd name="connsiteX0-1" fmla="*/ 114300 w 6248400"/>
                  <a:gd name="connsiteY0-2" fmla="*/ 0 h 1143000"/>
                  <a:gd name="connsiteX1-3" fmla="*/ 1203960 w 6248400"/>
                  <a:gd name="connsiteY1-4" fmla="*/ 0 h 1143000"/>
                  <a:gd name="connsiteX2-5" fmla="*/ 6248400 w 6248400"/>
                  <a:gd name="connsiteY2-6" fmla="*/ 0 h 1143000"/>
                  <a:gd name="connsiteX3-7" fmla="*/ 6248400 w 6248400"/>
                  <a:gd name="connsiteY3-8" fmla="*/ 1143000 h 1143000"/>
                  <a:gd name="connsiteX4-9" fmla="*/ 1771650 w 6248400"/>
                  <a:gd name="connsiteY4-10" fmla="*/ 1143000 h 1143000"/>
                  <a:gd name="connsiteX5-11" fmla="*/ 1203960 w 6248400"/>
                  <a:gd name="connsiteY5-12" fmla="*/ 1143000 h 1143000"/>
                  <a:gd name="connsiteX6-13" fmla="*/ 114300 w 6248400"/>
                  <a:gd name="connsiteY6-14" fmla="*/ 1143000 h 1143000"/>
                  <a:gd name="connsiteX7-15" fmla="*/ 0 w 6248400"/>
                  <a:gd name="connsiteY7-16" fmla="*/ 1028700 h 1143000"/>
                  <a:gd name="connsiteX8-17" fmla="*/ 0 w 6248400"/>
                  <a:gd name="connsiteY8-18" fmla="*/ 114300 h 1143000"/>
                  <a:gd name="connsiteX9-19" fmla="*/ 114300 w 6248400"/>
                  <a:gd name="connsiteY9-20" fmla="*/ 0 h 1143000"/>
                  <a:gd name="connsiteX0-21" fmla="*/ 114300 w 6248400"/>
                  <a:gd name="connsiteY0-22" fmla="*/ 0 h 1143000"/>
                  <a:gd name="connsiteX1-23" fmla="*/ 1203960 w 6248400"/>
                  <a:gd name="connsiteY1-24" fmla="*/ 0 h 1143000"/>
                  <a:gd name="connsiteX2-25" fmla="*/ 6248400 w 6248400"/>
                  <a:gd name="connsiteY2-26" fmla="*/ 0 h 1143000"/>
                  <a:gd name="connsiteX3-27" fmla="*/ 6248400 w 6248400"/>
                  <a:gd name="connsiteY3-28" fmla="*/ 1143000 h 1143000"/>
                  <a:gd name="connsiteX4-29" fmla="*/ 1203960 w 6248400"/>
                  <a:gd name="connsiteY4-30" fmla="*/ 1143000 h 1143000"/>
                  <a:gd name="connsiteX5-31" fmla="*/ 114300 w 6248400"/>
                  <a:gd name="connsiteY5-32" fmla="*/ 1143000 h 1143000"/>
                  <a:gd name="connsiteX6-33" fmla="*/ 0 w 6248400"/>
                  <a:gd name="connsiteY6-34" fmla="*/ 1028700 h 1143000"/>
                  <a:gd name="connsiteX7-35" fmla="*/ 0 w 6248400"/>
                  <a:gd name="connsiteY7-36" fmla="*/ 114300 h 1143000"/>
                  <a:gd name="connsiteX8-37" fmla="*/ 114300 w 6248400"/>
                  <a:gd name="connsiteY8-38" fmla="*/ 0 h 1143000"/>
                  <a:gd name="connsiteX0-39" fmla="*/ 114300 w 6248400"/>
                  <a:gd name="connsiteY0-40" fmla="*/ 0 h 1143000"/>
                  <a:gd name="connsiteX1-41" fmla="*/ 1203960 w 6248400"/>
                  <a:gd name="connsiteY1-42" fmla="*/ 0 h 1143000"/>
                  <a:gd name="connsiteX2-43" fmla="*/ 6248400 w 6248400"/>
                  <a:gd name="connsiteY2-44" fmla="*/ 0 h 1143000"/>
                  <a:gd name="connsiteX3-45" fmla="*/ 6248400 w 6248400"/>
                  <a:gd name="connsiteY3-46" fmla="*/ 1143000 h 1143000"/>
                  <a:gd name="connsiteX4-47" fmla="*/ 114300 w 6248400"/>
                  <a:gd name="connsiteY4-48" fmla="*/ 1143000 h 1143000"/>
                  <a:gd name="connsiteX5-49" fmla="*/ 0 w 6248400"/>
                  <a:gd name="connsiteY5-50" fmla="*/ 1028700 h 1143000"/>
                  <a:gd name="connsiteX6-51" fmla="*/ 0 w 6248400"/>
                  <a:gd name="connsiteY6-52" fmla="*/ 114300 h 1143000"/>
                  <a:gd name="connsiteX7-53" fmla="*/ 114300 w 6248400"/>
                  <a:gd name="connsiteY7-54" fmla="*/ 0 h 1143000"/>
                  <a:gd name="connsiteX0-55" fmla="*/ 114300 w 6248400"/>
                  <a:gd name="connsiteY0-56" fmla="*/ 0 h 1143000"/>
                  <a:gd name="connsiteX1-57" fmla="*/ 6248400 w 6248400"/>
                  <a:gd name="connsiteY1-58" fmla="*/ 0 h 1143000"/>
                  <a:gd name="connsiteX2-59" fmla="*/ 6248400 w 6248400"/>
                  <a:gd name="connsiteY2-60" fmla="*/ 1143000 h 1143000"/>
                  <a:gd name="connsiteX3-61" fmla="*/ 114300 w 6248400"/>
                  <a:gd name="connsiteY3-62" fmla="*/ 1143000 h 1143000"/>
                  <a:gd name="connsiteX4-63" fmla="*/ 0 w 6248400"/>
                  <a:gd name="connsiteY4-64" fmla="*/ 1028700 h 1143000"/>
                  <a:gd name="connsiteX5-65" fmla="*/ 0 w 6248400"/>
                  <a:gd name="connsiteY5-66" fmla="*/ 114300 h 1143000"/>
                  <a:gd name="connsiteX6-67" fmla="*/ 114300 w 6248400"/>
                  <a:gd name="connsiteY6-68" fmla="*/ 0 h 1143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6248400" h="1143000">
                    <a:moveTo>
                      <a:pt x="114300" y="0"/>
                    </a:moveTo>
                    <a:lnTo>
                      <a:pt x="6248400" y="0"/>
                    </a:lnTo>
                    <a:lnTo>
                      <a:pt x="6248400" y="1143000"/>
                    </a:lnTo>
                    <a:lnTo>
                      <a:pt x="114300" y="1143000"/>
                    </a:lnTo>
                    <a:cubicBezTo>
                      <a:pt x="51174" y="1143000"/>
                      <a:pt x="0" y="1091826"/>
                      <a:pt x="0" y="1028700"/>
                    </a:cubicBezTo>
                    <a:lnTo>
                      <a:pt x="0" y="114300"/>
                    </a:lnTo>
                    <a:cubicBezTo>
                      <a:pt x="0" y="51174"/>
                      <a:pt x="51174" y="0"/>
                      <a:pt x="114300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6096000" y="2529920"/>
                <a:ext cx="5663731" cy="973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endParaRPr lang="en-US" altLang="zh-CN" sz="4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6096000" y="3922626"/>
              <a:ext cx="5305425" cy="35787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endParaRPr lang="en-US" altLang="zh-CN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  <p:pic>
          <p:nvPicPr>
            <p:cNvPr id="18" name="图片占位符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45" b="4545"/>
            <a:stretch>
              <a:fillRect/>
            </a:stretch>
          </p:blipFill>
          <p:spPr>
            <a:xfrm>
              <a:off x="3962400" y="2337708"/>
              <a:ext cx="1885950" cy="1143000"/>
            </a:xfrm>
            <a:prstGeom prst="rect">
              <a:avLst/>
            </a:prstGeom>
          </p:spPr>
        </p:pic>
        <p:pic>
          <p:nvPicPr>
            <p:cNvPr id="19" name="图片占位符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81" b="7481"/>
            <a:stretch>
              <a:fillRect/>
            </a:stretch>
          </p:blipFill>
          <p:spPr>
            <a:xfrm>
              <a:off x="1981200" y="3582308"/>
              <a:ext cx="1885950" cy="1143000"/>
            </a:xfrm>
            <a:prstGeom prst="rect">
              <a:avLst/>
            </a:prstGeom>
          </p:spPr>
        </p:pic>
      </p:grpSp>
      <p:sp>
        <p:nvSpPr>
          <p:cNvPr id="27" name="文本框 26"/>
          <p:cNvSpPr txBox="1"/>
          <p:nvPr/>
        </p:nvSpPr>
        <p:spPr>
          <a:xfrm>
            <a:off x="4595217" y="2896380"/>
            <a:ext cx="4411266" cy="4431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0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+mj-ea"/>
              </a:rPr>
              <a:t>The user can demonstrate on a projector or computer, or print presentation and make it into a film to be used in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2197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5219700"/>
          </a:xfrm>
          <a:prstGeom prst="rect">
            <a:avLst/>
          </a:prstGeom>
          <a:solidFill>
            <a:srgbClr val="0D0D0D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54113" y="1921517"/>
            <a:ext cx="33190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spc="225" dirty="0">
                <a:solidFill>
                  <a:schemeClr val="bg1"/>
                </a:solidFill>
                <a:latin typeface="锐字云字库细黑体1.0" panose="02010604000000000000" pitchFamily="2" charset="-122"/>
                <a:ea typeface="锐字云字库细黑体1.0" panose="02010604000000000000" pitchFamily="2" charset="-122"/>
              </a:rPr>
              <a:t>BUSINESS REPORT</a:t>
            </a:r>
            <a:endParaRPr lang="zh-CN" altLang="en-US" sz="2100" spc="225" dirty="0">
              <a:solidFill>
                <a:schemeClr val="bg1"/>
              </a:solidFill>
              <a:latin typeface="锐字云字库细黑体1.0" panose="02010604000000000000" pitchFamily="2" charset="-122"/>
              <a:ea typeface="锐字云字库细黑体1.0" panose="02010604000000000000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54114" y="2367314"/>
            <a:ext cx="5193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锐字工房云字库细圆GBK" panose="02010604000000000000" pitchFamily="2" charset="-122"/>
                <a:ea typeface="锐字工房云字库细圆GBK" panose="02010604000000000000" pitchFamily="2" charset="-122"/>
              </a:rPr>
              <a:t>演讲结束，谢谢观看！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1063334" y="1635625"/>
            <a:ext cx="60579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954113" y="2899151"/>
            <a:ext cx="3459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Lorem ipsum dolor sit </a:t>
            </a:r>
            <a:r>
              <a:rPr lang="en-US" altLang="zh-CN" sz="1200" dirty="0" err="1">
                <a:solidFill>
                  <a:schemeClr val="bg1"/>
                </a:solidFill>
                <a:cs typeface="+mn-ea"/>
                <a:sym typeface="+mn-lt"/>
              </a:rPr>
              <a:t>amet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 </a:t>
            </a:r>
            <a:r>
              <a:rPr lang="en-US" altLang="zh-CN" sz="1200" dirty="0" err="1">
                <a:solidFill>
                  <a:schemeClr val="bg1"/>
                </a:solidFill>
                <a:cs typeface="+mn-ea"/>
                <a:sym typeface="+mn-lt"/>
              </a:rPr>
              <a:t>consectetur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cs typeface="+mn-ea"/>
                <a:sym typeface="+mn-lt"/>
              </a:rPr>
              <a:t>adipiscingelit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. </a:t>
            </a:r>
            <a:r>
              <a:rPr lang="en-US" altLang="zh-CN" sz="1200" dirty="0" err="1">
                <a:solidFill>
                  <a:schemeClr val="bg1"/>
                </a:solidFill>
                <a:cs typeface="+mn-ea"/>
                <a:sym typeface="+mn-lt"/>
              </a:rPr>
              <a:t>Ut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cs typeface="+mn-ea"/>
                <a:sym typeface="+mn-lt"/>
              </a:rPr>
              <a:t>efficitur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1" name="矩形 10"/>
          <p:cNvSpPr/>
          <p:nvPr/>
        </p:nvSpPr>
        <p:spPr>
          <a:xfrm>
            <a:off x="288758" y="844952"/>
            <a:ext cx="8056589" cy="373862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893" y="1922804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工作概述</a:t>
            </a:r>
            <a:endParaRPr kumimoji="1" lang="zh-CN" altLang="en-US" sz="32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46521" y="2467292"/>
            <a:ext cx="1814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Summary of work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2960473" y="2788233"/>
            <a:ext cx="609093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7477246" y="2788233"/>
            <a:ext cx="1037692" cy="51815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01</a:t>
            </a:r>
            <a:endParaRPr lang="zh-CN" altLang="en-US" sz="27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6" y="1400537"/>
            <a:ext cx="4027218" cy="3090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71291" y="3154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工作概述</a:t>
            </a:r>
            <a:endParaRPr kumimoji="1" lang="zh-CN" altLang="en-US" sz="10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38504" y="3153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Summary of work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01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grpSp>
        <p:nvGrpSpPr>
          <p:cNvPr id="10" name="Group 5"/>
          <p:cNvGrpSpPr/>
          <p:nvPr/>
        </p:nvGrpSpPr>
        <p:grpSpPr bwMode="auto">
          <a:xfrm>
            <a:off x="1191" y="1421012"/>
            <a:ext cx="6910388" cy="522089"/>
            <a:chOff x="0" y="1843314"/>
            <a:chExt cx="9216571" cy="696686"/>
          </a:xfrm>
          <a:solidFill>
            <a:schemeClr val="tx1"/>
          </a:solidFill>
        </p:grpSpPr>
        <p:sp>
          <p:nvSpPr>
            <p:cNvPr id="11" name="Pentagon 6"/>
            <p:cNvSpPr/>
            <p:nvPr/>
          </p:nvSpPr>
          <p:spPr>
            <a:xfrm>
              <a:off x="0" y="1843314"/>
              <a:ext cx="9216571" cy="69668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id-ID" sz="2700" dirty="0"/>
            </a:p>
          </p:txBody>
        </p:sp>
        <p:sp>
          <p:nvSpPr>
            <p:cNvPr id="12" name="TextBox 7"/>
            <p:cNvSpPr txBox="1"/>
            <p:nvPr/>
          </p:nvSpPr>
          <p:spPr>
            <a:xfrm>
              <a:off x="716968" y="2006961"/>
              <a:ext cx="2593947" cy="369633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d-ID" sz="1200" b="1" dirty="0">
                  <a:solidFill>
                    <a:schemeClr val="bg1"/>
                  </a:solidFill>
                  <a:latin typeface="Neris Thin" panose="00000300000000000000" pitchFamily="50" charset="0"/>
                </a:rPr>
                <a:t>Insert Text here</a:t>
              </a:r>
            </a:p>
          </p:txBody>
        </p:sp>
      </p:grpSp>
      <p:grpSp>
        <p:nvGrpSpPr>
          <p:cNvPr id="13" name="Group 8"/>
          <p:cNvGrpSpPr/>
          <p:nvPr/>
        </p:nvGrpSpPr>
        <p:grpSpPr bwMode="auto">
          <a:xfrm>
            <a:off x="1192" y="1943100"/>
            <a:ext cx="5745956" cy="522685"/>
            <a:chOff x="1" y="2540000"/>
            <a:chExt cx="7663542" cy="696686"/>
          </a:xfrm>
          <a:solidFill>
            <a:schemeClr val="bg1">
              <a:lumMod val="50000"/>
            </a:schemeClr>
          </a:solidFill>
        </p:grpSpPr>
        <p:sp>
          <p:nvSpPr>
            <p:cNvPr id="14" name="Pentagon 9"/>
            <p:cNvSpPr/>
            <p:nvPr/>
          </p:nvSpPr>
          <p:spPr>
            <a:xfrm>
              <a:off x="1" y="2540000"/>
              <a:ext cx="7663542" cy="69668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2700"/>
            </a:p>
          </p:txBody>
        </p:sp>
        <p:sp>
          <p:nvSpPr>
            <p:cNvPr id="15" name="TextBox 10"/>
            <p:cNvSpPr txBox="1"/>
            <p:nvPr/>
          </p:nvSpPr>
          <p:spPr>
            <a:xfrm>
              <a:off x="716970" y="2719329"/>
              <a:ext cx="2593947" cy="36921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d-ID" sz="1200" b="1" dirty="0">
                  <a:solidFill>
                    <a:schemeClr val="bg1"/>
                  </a:solidFill>
                  <a:latin typeface="Neris Thin" panose="00000300000000000000" pitchFamily="50" charset="0"/>
                </a:rPr>
                <a:t>Insert Text here</a:t>
              </a:r>
            </a:p>
          </p:txBody>
        </p:sp>
      </p:grpSp>
      <p:grpSp>
        <p:nvGrpSpPr>
          <p:cNvPr id="16" name="Group 11"/>
          <p:cNvGrpSpPr/>
          <p:nvPr/>
        </p:nvGrpSpPr>
        <p:grpSpPr bwMode="auto">
          <a:xfrm>
            <a:off x="1191" y="2465785"/>
            <a:ext cx="4570810" cy="522089"/>
            <a:chOff x="0" y="3236686"/>
            <a:chExt cx="6096000" cy="696686"/>
          </a:xfrm>
          <a:solidFill>
            <a:schemeClr val="tx1"/>
          </a:solidFill>
        </p:grpSpPr>
        <p:sp>
          <p:nvSpPr>
            <p:cNvPr id="17" name="Pentagon 12"/>
            <p:cNvSpPr/>
            <p:nvPr/>
          </p:nvSpPr>
          <p:spPr>
            <a:xfrm>
              <a:off x="0" y="3236686"/>
              <a:ext cx="6096000" cy="69668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2700"/>
            </a:p>
          </p:txBody>
        </p:sp>
        <p:sp>
          <p:nvSpPr>
            <p:cNvPr id="18" name="TextBox 13"/>
            <p:cNvSpPr txBox="1"/>
            <p:nvPr/>
          </p:nvSpPr>
          <p:spPr>
            <a:xfrm>
              <a:off x="716943" y="3391593"/>
              <a:ext cx="2593856" cy="369633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d-ID" sz="1200" b="1" dirty="0">
                  <a:solidFill>
                    <a:schemeClr val="bg1"/>
                  </a:solidFill>
                  <a:latin typeface="Neris Thin" panose="00000300000000000000" pitchFamily="50" charset="0"/>
                </a:rPr>
                <a:t>Insert Text here</a:t>
              </a:r>
            </a:p>
          </p:txBody>
        </p:sp>
      </p:grpSp>
      <p:grpSp>
        <p:nvGrpSpPr>
          <p:cNvPr id="19" name="Group 14"/>
          <p:cNvGrpSpPr/>
          <p:nvPr/>
        </p:nvGrpSpPr>
        <p:grpSpPr bwMode="auto">
          <a:xfrm>
            <a:off x="1191" y="2987874"/>
            <a:ext cx="3297437" cy="522685"/>
            <a:chOff x="1" y="3933372"/>
            <a:chExt cx="4397828" cy="696686"/>
          </a:xfrm>
          <a:solidFill>
            <a:schemeClr val="bg1">
              <a:lumMod val="50000"/>
            </a:schemeClr>
          </a:solidFill>
        </p:grpSpPr>
        <p:sp>
          <p:nvSpPr>
            <p:cNvPr id="20" name="Pentagon 15"/>
            <p:cNvSpPr/>
            <p:nvPr/>
          </p:nvSpPr>
          <p:spPr>
            <a:xfrm>
              <a:off x="1" y="3933372"/>
              <a:ext cx="4397828" cy="69668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2700"/>
            </a:p>
          </p:txBody>
        </p:sp>
        <p:sp>
          <p:nvSpPr>
            <p:cNvPr id="21" name="TextBox 16"/>
            <p:cNvSpPr txBox="1"/>
            <p:nvPr/>
          </p:nvSpPr>
          <p:spPr>
            <a:xfrm>
              <a:off x="716961" y="4103179"/>
              <a:ext cx="2593916" cy="36921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d-ID" sz="1200" b="1" dirty="0">
                  <a:solidFill>
                    <a:schemeClr val="bg1"/>
                  </a:solidFill>
                  <a:latin typeface="Neris Thin" panose="00000300000000000000" pitchFamily="50" charset="0"/>
                </a:rPr>
                <a:t>Insert Text here</a:t>
              </a:r>
            </a:p>
          </p:txBody>
        </p:sp>
      </p:grp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6911579" y="1594406"/>
            <a:ext cx="1198405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730161" y="2116495"/>
            <a:ext cx="1198405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618298" y="2651717"/>
            <a:ext cx="1198405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3348379" y="3170671"/>
            <a:ext cx="1198405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71291" y="3154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工作概述</a:t>
            </a:r>
            <a:endParaRPr kumimoji="1" lang="zh-CN" altLang="en-US" sz="10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38504" y="3153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Summary of work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01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cxnSp>
        <p:nvCxnSpPr>
          <p:cNvPr id="6" name="Straight Connector 26"/>
          <p:cNvCxnSpPr>
            <a:endCxn id="7" idx="0"/>
          </p:cNvCxnSpPr>
          <p:nvPr/>
        </p:nvCxnSpPr>
        <p:spPr>
          <a:xfrm>
            <a:off x="1624608" y="3378994"/>
            <a:ext cx="5954" cy="701279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9"/>
          <p:cNvCxnSpPr>
            <a:stCxn id="19" idx="2"/>
          </p:cNvCxnSpPr>
          <p:nvPr/>
        </p:nvCxnSpPr>
        <p:spPr>
          <a:xfrm flipH="1">
            <a:off x="2778919" y="3256955"/>
            <a:ext cx="10121" cy="823317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31"/>
          <p:cNvCxnSpPr>
            <a:endCxn id="12" idx="0"/>
          </p:cNvCxnSpPr>
          <p:nvPr/>
        </p:nvCxnSpPr>
        <p:spPr>
          <a:xfrm>
            <a:off x="3926087" y="3233738"/>
            <a:ext cx="0" cy="846535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38"/>
          <p:cNvCxnSpPr/>
          <p:nvPr/>
        </p:nvCxnSpPr>
        <p:spPr>
          <a:xfrm>
            <a:off x="5073849" y="2993231"/>
            <a:ext cx="0" cy="1110258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40"/>
          <p:cNvCxnSpPr/>
          <p:nvPr/>
        </p:nvCxnSpPr>
        <p:spPr>
          <a:xfrm>
            <a:off x="6221612" y="2731294"/>
            <a:ext cx="0" cy="1372196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42"/>
          <p:cNvCxnSpPr/>
          <p:nvPr/>
        </p:nvCxnSpPr>
        <p:spPr>
          <a:xfrm>
            <a:off x="7369374" y="2541390"/>
            <a:ext cx="0" cy="1593056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4"/>
          <p:cNvGrpSpPr/>
          <p:nvPr/>
        </p:nvGrpSpPr>
        <p:grpSpPr bwMode="auto">
          <a:xfrm>
            <a:off x="547688" y="4080272"/>
            <a:ext cx="8048625" cy="158949"/>
            <a:chOff x="728869" y="5389989"/>
            <a:chExt cx="10734260" cy="212035"/>
          </a:xfrm>
        </p:grpSpPr>
        <p:sp>
          <p:nvSpPr>
            <p:cNvPr id="13" name="Rectangle 1"/>
            <p:cNvSpPr/>
            <p:nvPr/>
          </p:nvSpPr>
          <p:spPr>
            <a:xfrm>
              <a:off x="728869" y="5473374"/>
              <a:ext cx="10734260" cy="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400" b="1"/>
            </a:p>
          </p:txBody>
        </p:sp>
        <p:sp>
          <p:nvSpPr>
            <p:cNvPr id="14" name="Oval 2"/>
            <p:cNvSpPr/>
            <p:nvPr/>
          </p:nvSpPr>
          <p:spPr>
            <a:xfrm>
              <a:off x="2067476" y="5389989"/>
              <a:ext cx="211986" cy="2120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400" b="1"/>
            </a:p>
          </p:txBody>
        </p:sp>
        <p:sp>
          <p:nvSpPr>
            <p:cNvPr id="15" name="Oval 6"/>
            <p:cNvSpPr/>
            <p:nvPr/>
          </p:nvSpPr>
          <p:spPr>
            <a:xfrm>
              <a:off x="3598219" y="5389989"/>
              <a:ext cx="211986" cy="2120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400" b="1"/>
            </a:p>
          </p:txBody>
        </p:sp>
        <p:sp>
          <p:nvSpPr>
            <p:cNvPr id="16" name="Oval 7"/>
            <p:cNvSpPr/>
            <p:nvPr/>
          </p:nvSpPr>
          <p:spPr>
            <a:xfrm>
              <a:off x="5128963" y="5389989"/>
              <a:ext cx="211986" cy="2120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400" b="1"/>
            </a:p>
          </p:txBody>
        </p:sp>
        <p:sp>
          <p:nvSpPr>
            <p:cNvPr id="17" name="Oval 8"/>
            <p:cNvSpPr/>
            <p:nvPr/>
          </p:nvSpPr>
          <p:spPr>
            <a:xfrm>
              <a:off x="6658913" y="5389989"/>
              <a:ext cx="211986" cy="2120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400" b="1"/>
            </a:p>
          </p:txBody>
        </p:sp>
        <p:sp>
          <p:nvSpPr>
            <p:cNvPr id="18" name="Oval 9"/>
            <p:cNvSpPr/>
            <p:nvPr/>
          </p:nvSpPr>
          <p:spPr>
            <a:xfrm>
              <a:off x="8189656" y="5389989"/>
              <a:ext cx="211986" cy="2120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400" b="1"/>
            </a:p>
          </p:txBody>
        </p:sp>
        <p:sp>
          <p:nvSpPr>
            <p:cNvPr id="19" name="Oval 10"/>
            <p:cNvSpPr/>
            <p:nvPr/>
          </p:nvSpPr>
          <p:spPr>
            <a:xfrm>
              <a:off x="9720400" y="5389989"/>
              <a:ext cx="211986" cy="2120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400" b="1"/>
            </a:p>
          </p:txBody>
        </p:sp>
      </p:grpSp>
      <p:sp>
        <p:nvSpPr>
          <p:cNvPr id="20" name="Rounded Rectangle 4"/>
          <p:cNvSpPr/>
          <p:nvPr/>
        </p:nvSpPr>
        <p:spPr>
          <a:xfrm>
            <a:off x="908448" y="3287912"/>
            <a:ext cx="1285280" cy="9941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700"/>
          </a:p>
        </p:txBody>
      </p:sp>
      <p:sp>
        <p:nvSpPr>
          <p:cNvPr id="21" name="Rounded Rectangle 14"/>
          <p:cNvSpPr/>
          <p:nvPr/>
        </p:nvSpPr>
        <p:spPr>
          <a:xfrm>
            <a:off x="1572816" y="3157538"/>
            <a:ext cx="2433043" cy="9941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700"/>
          </a:p>
        </p:txBody>
      </p:sp>
      <p:sp>
        <p:nvSpPr>
          <p:cNvPr id="22" name="Rounded Rectangle 15"/>
          <p:cNvSpPr/>
          <p:nvPr/>
        </p:nvSpPr>
        <p:spPr>
          <a:xfrm>
            <a:off x="2303264" y="3025974"/>
            <a:ext cx="1890117" cy="9941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700"/>
          </a:p>
        </p:txBody>
      </p:sp>
      <p:sp>
        <p:nvSpPr>
          <p:cNvPr id="23" name="Rounded Rectangle 16"/>
          <p:cNvSpPr/>
          <p:nvPr/>
        </p:nvSpPr>
        <p:spPr>
          <a:xfrm>
            <a:off x="2992637" y="2894410"/>
            <a:ext cx="2433042" cy="9882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700"/>
          </a:p>
        </p:txBody>
      </p:sp>
      <p:sp>
        <p:nvSpPr>
          <p:cNvPr id="24" name="Rounded Rectangle 17"/>
          <p:cNvSpPr/>
          <p:nvPr/>
        </p:nvSpPr>
        <p:spPr>
          <a:xfrm>
            <a:off x="3709393" y="2762250"/>
            <a:ext cx="2432447" cy="9941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700"/>
          </a:p>
        </p:txBody>
      </p:sp>
      <p:sp>
        <p:nvSpPr>
          <p:cNvPr id="25" name="Rounded Rectangle 18"/>
          <p:cNvSpPr/>
          <p:nvPr/>
        </p:nvSpPr>
        <p:spPr>
          <a:xfrm>
            <a:off x="4647605" y="2631877"/>
            <a:ext cx="2433042" cy="9941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700"/>
          </a:p>
        </p:txBody>
      </p:sp>
      <p:sp>
        <p:nvSpPr>
          <p:cNvPr id="26" name="Rounded Rectangle 21"/>
          <p:cNvSpPr/>
          <p:nvPr/>
        </p:nvSpPr>
        <p:spPr>
          <a:xfrm>
            <a:off x="5659636" y="2491979"/>
            <a:ext cx="1890713" cy="9882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700"/>
          </a:p>
        </p:txBody>
      </p:sp>
      <p:sp>
        <p:nvSpPr>
          <p:cNvPr id="27" name="TextBox 25"/>
          <p:cNvSpPr txBox="1"/>
          <p:nvPr/>
        </p:nvSpPr>
        <p:spPr>
          <a:xfrm>
            <a:off x="1190030" y="4301729"/>
            <a:ext cx="88165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eris Light" panose="00000400000000000000" pitchFamily="50" charset="0"/>
              </a:rPr>
              <a:t>2011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37793" y="4301729"/>
            <a:ext cx="88165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eris Light" panose="00000400000000000000" pitchFamily="50" charset="0"/>
              </a:rPr>
              <a:t>2012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85555" y="4304110"/>
            <a:ext cx="881063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eris Light" panose="00000400000000000000" pitchFamily="50" charset="0"/>
              </a:rPr>
              <a:t>2013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4632722" y="4304110"/>
            <a:ext cx="88165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eris Light" panose="00000400000000000000" pitchFamily="50" charset="0"/>
              </a:rPr>
              <a:t>2014</a:t>
            </a:r>
          </a:p>
        </p:txBody>
      </p:sp>
      <p:sp>
        <p:nvSpPr>
          <p:cNvPr id="31" name="TextBox 32"/>
          <p:cNvSpPr txBox="1"/>
          <p:nvPr/>
        </p:nvSpPr>
        <p:spPr>
          <a:xfrm>
            <a:off x="5780485" y="4304110"/>
            <a:ext cx="88165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eris Light" panose="00000400000000000000" pitchFamily="50" charset="0"/>
              </a:rPr>
              <a:t>2015</a:t>
            </a:r>
          </a:p>
        </p:txBody>
      </p:sp>
      <p:sp>
        <p:nvSpPr>
          <p:cNvPr id="32" name="TextBox 33"/>
          <p:cNvSpPr txBox="1"/>
          <p:nvPr/>
        </p:nvSpPr>
        <p:spPr>
          <a:xfrm>
            <a:off x="6928247" y="4304110"/>
            <a:ext cx="88165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eris Light" panose="00000400000000000000" pitchFamily="50" charset="0"/>
              </a:rPr>
              <a:t>2016</a:t>
            </a:r>
          </a:p>
        </p:txBody>
      </p:sp>
      <p:grpSp>
        <p:nvGrpSpPr>
          <p:cNvPr id="33" name="Group 3"/>
          <p:cNvGrpSpPr/>
          <p:nvPr/>
        </p:nvGrpSpPr>
        <p:grpSpPr bwMode="auto">
          <a:xfrm>
            <a:off x="926306" y="1926431"/>
            <a:ext cx="76200" cy="1411487"/>
            <a:chOff x="1233721" y="2517901"/>
            <a:chExt cx="101679" cy="1881821"/>
          </a:xfrm>
        </p:grpSpPr>
        <p:cxnSp>
          <p:nvCxnSpPr>
            <p:cNvPr id="34" name="Straight Connector 5"/>
            <p:cNvCxnSpPr/>
            <p:nvPr/>
          </p:nvCxnSpPr>
          <p:spPr>
            <a:xfrm flipV="1">
              <a:off x="1282178" y="2584570"/>
              <a:ext cx="0" cy="1815152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11"/>
            <p:cNvSpPr/>
            <p:nvPr/>
          </p:nvSpPr>
          <p:spPr>
            <a:xfrm>
              <a:off x="1233721" y="2517901"/>
              <a:ext cx="101679" cy="10159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2700"/>
            </a:p>
          </p:txBody>
        </p:sp>
      </p:grpSp>
      <p:sp>
        <p:nvSpPr>
          <p:cNvPr id="36" name="Oval 36"/>
          <p:cNvSpPr/>
          <p:nvPr/>
        </p:nvSpPr>
        <p:spPr>
          <a:xfrm>
            <a:off x="929879" y="3306367"/>
            <a:ext cx="64889" cy="6488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700"/>
          </a:p>
        </p:txBody>
      </p:sp>
      <p:grpSp>
        <p:nvGrpSpPr>
          <p:cNvPr id="37" name="Group 12"/>
          <p:cNvGrpSpPr/>
          <p:nvPr/>
        </p:nvGrpSpPr>
        <p:grpSpPr bwMode="auto">
          <a:xfrm>
            <a:off x="2819996" y="1621140"/>
            <a:ext cx="76200" cy="1410891"/>
            <a:chOff x="3097061" y="2169679"/>
            <a:chExt cx="101679" cy="1881821"/>
          </a:xfrm>
        </p:grpSpPr>
        <p:cxnSp>
          <p:nvCxnSpPr>
            <p:cNvPr id="38" name="Straight Connector 45"/>
            <p:cNvCxnSpPr/>
            <p:nvPr/>
          </p:nvCxnSpPr>
          <p:spPr>
            <a:xfrm flipV="1">
              <a:off x="3145517" y="2235583"/>
              <a:ext cx="0" cy="1815917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48"/>
            <p:cNvSpPr/>
            <p:nvPr/>
          </p:nvSpPr>
          <p:spPr>
            <a:xfrm>
              <a:off x="3097061" y="2169679"/>
              <a:ext cx="101679" cy="1016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2700"/>
            </a:p>
          </p:txBody>
        </p:sp>
      </p:grpSp>
      <p:sp>
        <p:nvSpPr>
          <p:cNvPr id="40" name="Oval 49"/>
          <p:cNvSpPr/>
          <p:nvPr/>
        </p:nvSpPr>
        <p:spPr>
          <a:xfrm>
            <a:off x="2327077" y="3045025"/>
            <a:ext cx="64889" cy="6488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700"/>
          </a:p>
        </p:txBody>
      </p:sp>
      <p:sp>
        <p:nvSpPr>
          <p:cNvPr id="41" name="Oval 54"/>
          <p:cNvSpPr/>
          <p:nvPr/>
        </p:nvSpPr>
        <p:spPr>
          <a:xfrm>
            <a:off x="4680943" y="2647356"/>
            <a:ext cx="64889" cy="6488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700"/>
          </a:p>
        </p:txBody>
      </p:sp>
      <p:grpSp>
        <p:nvGrpSpPr>
          <p:cNvPr id="42" name="Group 22"/>
          <p:cNvGrpSpPr/>
          <p:nvPr/>
        </p:nvGrpSpPr>
        <p:grpSpPr bwMode="auto">
          <a:xfrm>
            <a:off x="6732985" y="1676996"/>
            <a:ext cx="76200" cy="862608"/>
            <a:chOff x="8978014" y="2185112"/>
            <a:chExt cx="101679" cy="1150188"/>
          </a:xfrm>
        </p:grpSpPr>
        <p:cxnSp>
          <p:nvCxnSpPr>
            <p:cNvPr id="43" name="Straight Connector 55"/>
            <p:cNvCxnSpPr/>
            <p:nvPr/>
          </p:nvCxnSpPr>
          <p:spPr>
            <a:xfrm flipV="1">
              <a:off x="9026471" y="2218451"/>
              <a:ext cx="0" cy="1116849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58"/>
            <p:cNvSpPr/>
            <p:nvPr/>
          </p:nvSpPr>
          <p:spPr>
            <a:xfrm>
              <a:off x="8978014" y="2185112"/>
              <a:ext cx="101679" cy="10160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2700"/>
            </a:p>
          </p:txBody>
        </p:sp>
      </p:grpSp>
      <p:sp>
        <p:nvSpPr>
          <p:cNvPr id="45" name="Oval 59"/>
          <p:cNvSpPr/>
          <p:nvPr/>
        </p:nvSpPr>
        <p:spPr>
          <a:xfrm>
            <a:off x="6736557" y="2508052"/>
            <a:ext cx="65485" cy="6488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700"/>
          </a:p>
        </p:txBody>
      </p:sp>
      <p:grpSp>
        <p:nvGrpSpPr>
          <p:cNvPr id="48" name="Group 12"/>
          <p:cNvGrpSpPr/>
          <p:nvPr/>
        </p:nvGrpSpPr>
        <p:grpSpPr bwMode="auto">
          <a:xfrm>
            <a:off x="4675287" y="1263611"/>
            <a:ext cx="76200" cy="1410891"/>
            <a:chOff x="3097061" y="2169679"/>
            <a:chExt cx="101679" cy="1881821"/>
          </a:xfrm>
        </p:grpSpPr>
        <p:cxnSp>
          <p:nvCxnSpPr>
            <p:cNvPr id="49" name="Straight Connector 45"/>
            <p:cNvCxnSpPr/>
            <p:nvPr/>
          </p:nvCxnSpPr>
          <p:spPr>
            <a:xfrm flipV="1">
              <a:off x="3145517" y="2235583"/>
              <a:ext cx="0" cy="1815917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8"/>
            <p:cNvSpPr/>
            <p:nvPr/>
          </p:nvSpPr>
          <p:spPr>
            <a:xfrm>
              <a:off x="3097061" y="2169679"/>
              <a:ext cx="101679" cy="1016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2700"/>
            </a:p>
          </p:txBody>
        </p:sp>
      </p:grp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1207457" y="2041036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107775" y="1776234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Rectangle 24"/>
          <p:cNvSpPr>
            <a:spLocks noChangeArrowheads="1"/>
          </p:cNvSpPr>
          <p:nvPr/>
        </p:nvSpPr>
        <p:spPr bwMode="auto">
          <a:xfrm>
            <a:off x="5100388" y="1590914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7156527" y="1776234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6" grpId="0" animBg="1"/>
      <p:bldP spid="40" grpId="0" animBg="1"/>
      <p:bldP spid="41" grpId="0" animBg="1"/>
      <p:bldP spid="45" grpId="0" animBg="1"/>
      <p:bldP spid="52" grpId="0"/>
      <p:bldP spid="54" grpId="0"/>
      <p:bldP spid="56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71291" y="3154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工作概述</a:t>
            </a:r>
            <a:endParaRPr kumimoji="1" lang="zh-CN" altLang="en-US" sz="10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38504" y="3153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Summary of work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01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56696" y="2405438"/>
            <a:ext cx="8065293" cy="284205"/>
            <a:chOff x="608717" y="2008441"/>
            <a:chExt cx="10972096" cy="386636"/>
          </a:xfrm>
        </p:grpSpPr>
        <p:sp>
          <p:nvSpPr>
            <p:cNvPr id="7" name="矩形 6"/>
            <p:cNvSpPr/>
            <p:nvPr/>
          </p:nvSpPr>
          <p:spPr>
            <a:xfrm>
              <a:off x="608717" y="2008441"/>
              <a:ext cx="2197559" cy="386636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 dirty="0"/>
                <a:t>6</a:t>
              </a:r>
              <a:r>
                <a:rPr lang="zh-CN" altLang="en-US" sz="1600" dirty="0"/>
                <a:t>月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806275" y="2008441"/>
              <a:ext cx="2197559" cy="38663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 dirty="0"/>
                <a:t>7</a:t>
              </a:r>
              <a:r>
                <a:rPr lang="zh-CN" altLang="en-US" sz="1600" dirty="0"/>
                <a:t>月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4988137" y="2008441"/>
              <a:ext cx="2197559" cy="386636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/>
                <a:t>8</a:t>
              </a:r>
              <a:r>
                <a:rPr lang="zh-CN" altLang="en-US" sz="1600"/>
                <a:t>月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7185695" y="2008441"/>
              <a:ext cx="2197559" cy="38663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 dirty="0"/>
                <a:t>9</a:t>
              </a:r>
              <a:r>
                <a:rPr lang="zh-CN" altLang="en-US" sz="1600" dirty="0"/>
                <a:t>月</a:t>
              </a:r>
            </a:p>
          </p:txBody>
        </p:sp>
        <p:sp>
          <p:nvSpPr>
            <p:cNvPr id="11" name="箭头: 五边形 10"/>
            <p:cNvSpPr/>
            <p:nvPr/>
          </p:nvSpPr>
          <p:spPr>
            <a:xfrm>
              <a:off x="9383254" y="2008441"/>
              <a:ext cx="2197559" cy="386636"/>
            </a:xfrm>
            <a:prstGeom prst="homePlat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/>
                <a:t>10</a:t>
              </a:r>
              <a:r>
                <a:rPr lang="zh-CN" altLang="en-US" sz="1600"/>
                <a:t>月</a:t>
              </a:r>
            </a:p>
          </p:txBody>
        </p:sp>
      </p:grpSp>
      <p:sp>
        <p:nvSpPr>
          <p:cNvPr id="12" name="任意多边形: 形状 11"/>
          <p:cNvSpPr/>
          <p:nvPr/>
        </p:nvSpPr>
        <p:spPr>
          <a:xfrm>
            <a:off x="1162157" y="1912647"/>
            <a:ext cx="392906" cy="391016"/>
          </a:xfrm>
          <a:custGeom>
            <a:avLst/>
            <a:gdLst>
              <a:gd name="connsiteX0" fmla="*/ 21907 w 330201"/>
              <a:gd name="connsiteY0" fmla="*/ 269875 h 328613"/>
              <a:gd name="connsiteX1" fmla="*/ 87630 w 330201"/>
              <a:gd name="connsiteY1" fmla="*/ 269875 h 328613"/>
              <a:gd name="connsiteX2" fmla="*/ 96651 w 330201"/>
              <a:gd name="connsiteY2" fmla="*/ 272486 h 328613"/>
              <a:gd name="connsiteX3" fmla="*/ 109538 w 330201"/>
              <a:gd name="connsiteY3" fmla="*/ 286844 h 328613"/>
              <a:gd name="connsiteX4" fmla="*/ 131445 w 330201"/>
              <a:gd name="connsiteY4" fmla="*/ 269875 h 328613"/>
              <a:gd name="connsiteX5" fmla="*/ 197168 w 330201"/>
              <a:gd name="connsiteY5" fmla="*/ 269875 h 328613"/>
              <a:gd name="connsiteX6" fmla="*/ 206188 w 330201"/>
              <a:gd name="connsiteY6" fmla="*/ 272486 h 328613"/>
              <a:gd name="connsiteX7" fmla="*/ 219075 w 330201"/>
              <a:gd name="connsiteY7" fmla="*/ 286844 h 328613"/>
              <a:gd name="connsiteX8" fmla="*/ 240983 w 330201"/>
              <a:gd name="connsiteY8" fmla="*/ 269875 h 328613"/>
              <a:gd name="connsiteX9" fmla="*/ 306706 w 330201"/>
              <a:gd name="connsiteY9" fmla="*/ 269875 h 328613"/>
              <a:gd name="connsiteX10" fmla="*/ 328613 w 330201"/>
              <a:gd name="connsiteY10" fmla="*/ 293370 h 328613"/>
              <a:gd name="connsiteX11" fmla="*/ 328613 w 330201"/>
              <a:gd name="connsiteY11" fmla="*/ 328613 h 328613"/>
              <a:gd name="connsiteX12" fmla="*/ 0 w 330201"/>
              <a:gd name="connsiteY12" fmla="*/ 328613 h 328613"/>
              <a:gd name="connsiteX13" fmla="*/ 0 w 330201"/>
              <a:gd name="connsiteY13" fmla="*/ 293370 h 328613"/>
              <a:gd name="connsiteX14" fmla="*/ 21907 w 330201"/>
              <a:gd name="connsiteY14" fmla="*/ 269875 h 328613"/>
              <a:gd name="connsiteX15" fmla="*/ 209550 w 330201"/>
              <a:gd name="connsiteY15" fmla="*/ 204788 h 328613"/>
              <a:gd name="connsiteX16" fmla="*/ 230188 w 330201"/>
              <a:gd name="connsiteY16" fmla="*/ 204788 h 328613"/>
              <a:gd name="connsiteX17" fmla="*/ 225028 w 330201"/>
              <a:gd name="connsiteY17" fmla="*/ 225706 h 328613"/>
              <a:gd name="connsiteX18" fmla="*/ 225028 w 330201"/>
              <a:gd name="connsiteY18" fmla="*/ 227013 h 328613"/>
              <a:gd name="connsiteX19" fmla="*/ 213420 w 330201"/>
              <a:gd name="connsiteY19" fmla="*/ 227013 h 328613"/>
              <a:gd name="connsiteX20" fmla="*/ 213420 w 330201"/>
              <a:gd name="connsiteY20" fmla="*/ 225706 h 328613"/>
              <a:gd name="connsiteX21" fmla="*/ 209550 w 330201"/>
              <a:gd name="connsiteY21" fmla="*/ 204788 h 328613"/>
              <a:gd name="connsiteX22" fmla="*/ 98425 w 330201"/>
              <a:gd name="connsiteY22" fmla="*/ 204788 h 328613"/>
              <a:gd name="connsiteX23" fmla="*/ 119063 w 330201"/>
              <a:gd name="connsiteY23" fmla="*/ 204788 h 328613"/>
              <a:gd name="connsiteX24" fmla="*/ 115193 w 330201"/>
              <a:gd name="connsiteY24" fmla="*/ 225706 h 328613"/>
              <a:gd name="connsiteX25" fmla="*/ 115193 w 330201"/>
              <a:gd name="connsiteY25" fmla="*/ 227013 h 328613"/>
              <a:gd name="connsiteX26" fmla="*/ 103584 w 330201"/>
              <a:gd name="connsiteY26" fmla="*/ 227013 h 328613"/>
              <a:gd name="connsiteX27" fmla="*/ 103584 w 330201"/>
              <a:gd name="connsiteY27" fmla="*/ 225706 h 328613"/>
              <a:gd name="connsiteX28" fmla="*/ 98425 w 330201"/>
              <a:gd name="connsiteY28" fmla="*/ 204788 h 328613"/>
              <a:gd name="connsiteX29" fmla="*/ 274638 w 330201"/>
              <a:gd name="connsiteY29" fmla="*/ 193675 h 328613"/>
              <a:gd name="connsiteX30" fmla="*/ 306388 w 330201"/>
              <a:gd name="connsiteY30" fmla="*/ 225425 h 328613"/>
              <a:gd name="connsiteX31" fmla="*/ 274638 w 330201"/>
              <a:gd name="connsiteY31" fmla="*/ 257175 h 328613"/>
              <a:gd name="connsiteX32" fmla="*/ 242888 w 330201"/>
              <a:gd name="connsiteY32" fmla="*/ 225425 h 328613"/>
              <a:gd name="connsiteX33" fmla="*/ 274638 w 330201"/>
              <a:gd name="connsiteY33" fmla="*/ 193675 h 328613"/>
              <a:gd name="connsiteX34" fmla="*/ 164307 w 330201"/>
              <a:gd name="connsiteY34" fmla="*/ 193675 h 328613"/>
              <a:gd name="connsiteX35" fmla="*/ 195264 w 330201"/>
              <a:gd name="connsiteY35" fmla="*/ 225425 h 328613"/>
              <a:gd name="connsiteX36" fmla="*/ 164307 w 330201"/>
              <a:gd name="connsiteY36" fmla="*/ 257175 h 328613"/>
              <a:gd name="connsiteX37" fmla="*/ 133350 w 330201"/>
              <a:gd name="connsiteY37" fmla="*/ 225425 h 328613"/>
              <a:gd name="connsiteX38" fmla="*/ 164307 w 330201"/>
              <a:gd name="connsiteY38" fmla="*/ 193675 h 328613"/>
              <a:gd name="connsiteX39" fmla="*/ 53975 w 330201"/>
              <a:gd name="connsiteY39" fmla="*/ 193675 h 328613"/>
              <a:gd name="connsiteX40" fmla="*/ 85725 w 330201"/>
              <a:gd name="connsiteY40" fmla="*/ 225425 h 328613"/>
              <a:gd name="connsiteX41" fmla="*/ 53975 w 330201"/>
              <a:gd name="connsiteY41" fmla="*/ 257175 h 328613"/>
              <a:gd name="connsiteX42" fmla="*/ 22225 w 330201"/>
              <a:gd name="connsiteY42" fmla="*/ 225425 h 328613"/>
              <a:gd name="connsiteX43" fmla="*/ 53975 w 330201"/>
              <a:gd name="connsiteY43" fmla="*/ 193675 h 328613"/>
              <a:gd name="connsiteX44" fmla="*/ 155575 w 330201"/>
              <a:gd name="connsiteY44" fmla="*/ 80963 h 328613"/>
              <a:gd name="connsiteX45" fmla="*/ 168275 w 330201"/>
              <a:gd name="connsiteY45" fmla="*/ 80963 h 328613"/>
              <a:gd name="connsiteX46" fmla="*/ 168275 w 330201"/>
              <a:gd name="connsiteY46" fmla="*/ 107950 h 328613"/>
              <a:gd name="connsiteX47" fmla="*/ 195263 w 330201"/>
              <a:gd name="connsiteY47" fmla="*/ 107950 h 328613"/>
              <a:gd name="connsiteX48" fmla="*/ 195263 w 330201"/>
              <a:gd name="connsiteY48" fmla="*/ 119063 h 328613"/>
              <a:gd name="connsiteX49" fmla="*/ 168275 w 330201"/>
              <a:gd name="connsiteY49" fmla="*/ 119063 h 328613"/>
              <a:gd name="connsiteX50" fmla="*/ 168275 w 330201"/>
              <a:gd name="connsiteY50" fmla="*/ 147638 h 328613"/>
              <a:gd name="connsiteX51" fmla="*/ 155575 w 330201"/>
              <a:gd name="connsiteY51" fmla="*/ 147638 h 328613"/>
              <a:gd name="connsiteX52" fmla="*/ 155575 w 330201"/>
              <a:gd name="connsiteY52" fmla="*/ 119063 h 328613"/>
              <a:gd name="connsiteX53" fmla="*/ 130175 w 330201"/>
              <a:gd name="connsiteY53" fmla="*/ 119063 h 328613"/>
              <a:gd name="connsiteX54" fmla="*/ 130175 w 330201"/>
              <a:gd name="connsiteY54" fmla="*/ 107950 h 328613"/>
              <a:gd name="connsiteX55" fmla="*/ 155575 w 330201"/>
              <a:gd name="connsiteY55" fmla="*/ 107950 h 328613"/>
              <a:gd name="connsiteX56" fmla="*/ 104775 w 330201"/>
              <a:gd name="connsiteY56" fmla="*/ 66675 h 328613"/>
              <a:gd name="connsiteX57" fmla="*/ 119063 w 330201"/>
              <a:gd name="connsiteY57" fmla="*/ 66675 h 328613"/>
              <a:gd name="connsiteX58" fmla="*/ 119063 w 330201"/>
              <a:gd name="connsiteY58" fmla="*/ 147638 h 328613"/>
              <a:gd name="connsiteX59" fmla="*/ 101600 w 330201"/>
              <a:gd name="connsiteY59" fmla="*/ 147638 h 328613"/>
              <a:gd name="connsiteX60" fmla="*/ 101600 w 330201"/>
              <a:gd name="connsiteY60" fmla="*/ 84137 h 328613"/>
              <a:gd name="connsiteX61" fmla="*/ 100013 w 330201"/>
              <a:gd name="connsiteY61" fmla="*/ 84137 h 328613"/>
              <a:gd name="connsiteX62" fmla="*/ 84137 w 330201"/>
              <a:gd name="connsiteY62" fmla="*/ 90487 h 328613"/>
              <a:gd name="connsiteX63" fmla="*/ 84137 w 330201"/>
              <a:gd name="connsiteY63" fmla="*/ 80962 h 328613"/>
              <a:gd name="connsiteX64" fmla="*/ 82550 w 330201"/>
              <a:gd name="connsiteY64" fmla="*/ 76200 h 328613"/>
              <a:gd name="connsiteX65" fmla="*/ 222539 w 330201"/>
              <a:gd name="connsiteY65" fmla="*/ 63500 h 328613"/>
              <a:gd name="connsiteX66" fmla="*/ 251114 w 330201"/>
              <a:gd name="connsiteY66" fmla="*/ 89793 h 328613"/>
              <a:gd name="connsiteX67" fmla="*/ 229033 w 330201"/>
              <a:gd name="connsiteY67" fmla="*/ 125289 h 328613"/>
              <a:gd name="connsiteX68" fmla="*/ 221240 w 330201"/>
              <a:gd name="connsiteY68" fmla="*/ 131862 h 328613"/>
              <a:gd name="connsiteX69" fmla="*/ 252413 w 330201"/>
              <a:gd name="connsiteY69" fmla="*/ 131862 h 328613"/>
              <a:gd name="connsiteX70" fmla="*/ 252413 w 330201"/>
              <a:gd name="connsiteY70" fmla="*/ 147638 h 328613"/>
              <a:gd name="connsiteX71" fmla="*/ 195263 w 330201"/>
              <a:gd name="connsiteY71" fmla="*/ 147638 h 328613"/>
              <a:gd name="connsiteX72" fmla="*/ 195263 w 330201"/>
              <a:gd name="connsiteY72" fmla="*/ 135806 h 328613"/>
              <a:gd name="connsiteX73" fmla="*/ 205654 w 330201"/>
              <a:gd name="connsiteY73" fmla="*/ 126603 h 328613"/>
              <a:gd name="connsiteX74" fmla="*/ 231631 w 330201"/>
              <a:gd name="connsiteY74" fmla="*/ 91108 h 328613"/>
              <a:gd name="connsiteX75" fmla="*/ 218642 w 330201"/>
              <a:gd name="connsiteY75" fmla="*/ 79276 h 328613"/>
              <a:gd name="connsiteX76" fmla="*/ 201757 w 330201"/>
              <a:gd name="connsiteY76" fmla="*/ 85849 h 328613"/>
              <a:gd name="connsiteX77" fmla="*/ 200458 w 330201"/>
              <a:gd name="connsiteY77" fmla="*/ 85849 h 328613"/>
              <a:gd name="connsiteX78" fmla="*/ 195263 w 330201"/>
              <a:gd name="connsiteY78" fmla="*/ 72702 h 328613"/>
              <a:gd name="connsiteX79" fmla="*/ 222539 w 330201"/>
              <a:gd name="connsiteY79" fmla="*/ 63500 h 328613"/>
              <a:gd name="connsiteX80" fmla="*/ 22740 w 330201"/>
              <a:gd name="connsiteY80" fmla="*/ 0 h 328613"/>
              <a:gd name="connsiteX81" fmla="*/ 318574 w 330201"/>
              <a:gd name="connsiteY81" fmla="*/ 0 h 328613"/>
              <a:gd name="connsiteX82" fmla="*/ 330201 w 330201"/>
              <a:gd name="connsiteY82" fmla="*/ 11608 h 328613"/>
              <a:gd name="connsiteX83" fmla="*/ 330201 w 330201"/>
              <a:gd name="connsiteY83" fmla="*/ 215405 h 328613"/>
              <a:gd name="connsiteX84" fmla="*/ 322450 w 330201"/>
              <a:gd name="connsiteY84" fmla="*/ 227013 h 328613"/>
              <a:gd name="connsiteX85" fmla="*/ 322450 w 330201"/>
              <a:gd name="connsiteY85" fmla="*/ 225723 h 328613"/>
              <a:gd name="connsiteX86" fmla="*/ 306948 w 330201"/>
              <a:gd name="connsiteY86" fmla="*/ 188317 h 328613"/>
              <a:gd name="connsiteX87" fmla="*/ 306948 w 330201"/>
              <a:gd name="connsiteY87" fmla="*/ 21927 h 328613"/>
              <a:gd name="connsiteX88" fmla="*/ 34366 w 330201"/>
              <a:gd name="connsiteY88" fmla="*/ 21927 h 328613"/>
              <a:gd name="connsiteX89" fmla="*/ 34366 w 330201"/>
              <a:gd name="connsiteY89" fmla="*/ 180578 h 328613"/>
              <a:gd name="connsiteX90" fmla="*/ 11113 w 330201"/>
              <a:gd name="connsiteY90" fmla="*/ 202506 h 328613"/>
              <a:gd name="connsiteX91" fmla="*/ 11113 w 330201"/>
              <a:gd name="connsiteY91" fmla="*/ 11608 h 328613"/>
              <a:gd name="connsiteX92" fmla="*/ 22740 w 330201"/>
              <a:gd name="connsiteY92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330201" h="328613">
                <a:moveTo>
                  <a:pt x="21907" y="269875"/>
                </a:moveTo>
                <a:cubicBezTo>
                  <a:pt x="21907" y="269875"/>
                  <a:pt x="21907" y="269875"/>
                  <a:pt x="87630" y="269875"/>
                </a:cubicBezTo>
                <a:cubicBezTo>
                  <a:pt x="91496" y="269875"/>
                  <a:pt x="94073" y="271181"/>
                  <a:pt x="96651" y="272486"/>
                </a:cubicBezTo>
                <a:cubicBezTo>
                  <a:pt x="103094" y="275096"/>
                  <a:pt x="108249" y="280318"/>
                  <a:pt x="109538" y="286844"/>
                </a:cubicBezTo>
                <a:cubicBezTo>
                  <a:pt x="112115" y="277707"/>
                  <a:pt x="121136" y="269875"/>
                  <a:pt x="131445" y="269875"/>
                </a:cubicBezTo>
                <a:cubicBezTo>
                  <a:pt x="131445" y="269875"/>
                  <a:pt x="131445" y="269875"/>
                  <a:pt x="197168" y="269875"/>
                </a:cubicBezTo>
                <a:cubicBezTo>
                  <a:pt x="201034" y="269875"/>
                  <a:pt x="203611" y="271181"/>
                  <a:pt x="206188" y="272486"/>
                </a:cubicBezTo>
                <a:cubicBezTo>
                  <a:pt x="212632" y="275096"/>
                  <a:pt x="216498" y="280318"/>
                  <a:pt x="219075" y="286844"/>
                </a:cubicBezTo>
                <a:cubicBezTo>
                  <a:pt x="221653" y="277707"/>
                  <a:pt x="230673" y="269875"/>
                  <a:pt x="240983" y="269875"/>
                </a:cubicBezTo>
                <a:cubicBezTo>
                  <a:pt x="240983" y="269875"/>
                  <a:pt x="240983" y="269875"/>
                  <a:pt x="306706" y="269875"/>
                </a:cubicBezTo>
                <a:cubicBezTo>
                  <a:pt x="319592" y="269875"/>
                  <a:pt x="328613" y="280318"/>
                  <a:pt x="328613" y="293370"/>
                </a:cubicBezTo>
                <a:cubicBezTo>
                  <a:pt x="328613" y="293370"/>
                  <a:pt x="328613" y="293370"/>
                  <a:pt x="328613" y="328613"/>
                </a:cubicBezTo>
                <a:cubicBezTo>
                  <a:pt x="328613" y="328613"/>
                  <a:pt x="328613" y="328613"/>
                  <a:pt x="0" y="328613"/>
                </a:cubicBezTo>
                <a:cubicBezTo>
                  <a:pt x="0" y="328613"/>
                  <a:pt x="0" y="328613"/>
                  <a:pt x="0" y="293370"/>
                </a:cubicBezTo>
                <a:cubicBezTo>
                  <a:pt x="0" y="280318"/>
                  <a:pt x="9021" y="269875"/>
                  <a:pt x="21907" y="269875"/>
                </a:cubicBezTo>
                <a:close/>
                <a:moveTo>
                  <a:pt x="209550" y="204788"/>
                </a:moveTo>
                <a:lnTo>
                  <a:pt x="230188" y="204788"/>
                </a:lnTo>
                <a:cubicBezTo>
                  <a:pt x="227608" y="211325"/>
                  <a:pt x="225028" y="217862"/>
                  <a:pt x="225028" y="225706"/>
                </a:cubicBezTo>
                <a:cubicBezTo>
                  <a:pt x="225028" y="225706"/>
                  <a:pt x="225028" y="227013"/>
                  <a:pt x="225028" y="227013"/>
                </a:cubicBezTo>
                <a:cubicBezTo>
                  <a:pt x="225028" y="227013"/>
                  <a:pt x="225028" y="227013"/>
                  <a:pt x="213420" y="227013"/>
                </a:cubicBezTo>
                <a:cubicBezTo>
                  <a:pt x="213420" y="227013"/>
                  <a:pt x="213420" y="225706"/>
                  <a:pt x="213420" y="225706"/>
                </a:cubicBezTo>
                <a:cubicBezTo>
                  <a:pt x="213420" y="217862"/>
                  <a:pt x="212130" y="211325"/>
                  <a:pt x="209550" y="204788"/>
                </a:cubicBezTo>
                <a:close/>
                <a:moveTo>
                  <a:pt x="98425" y="204788"/>
                </a:moveTo>
                <a:lnTo>
                  <a:pt x="119063" y="204788"/>
                </a:lnTo>
                <a:cubicBezTo>
                  <a:pt x="116483" y="211325"/>
                  <a:pt x="115193" y="217862"/>
                  <a:pt x="115193" y="225706"/>
                </a:cubicBezTo>
                <a:cubicBezTo>
                  <a:pt x="115193" y="225706"/>
                  <a:pt x="115193" y="227013"/>
                  <a:pt x="115193" y="227013"/>
                </a:cubicBezTo>
                <a:cubicBezTo>
                  <a:pt x="115193" y="227013"/>
                  <a:pt x="115193" y="227013"/>
                  <a:pt x="103584" y="227013"/>
                </a:cubicBezTo>
                <a:cubicBezTo>
                  <a:pt x="103584" y="227013"/>
                  <a:pt x="103584" y="225706"/>
                  <a:pt x="103584" y="225706"/>
                </a:cubicBezTo>
                <a:cubicBezTo>
                  <a:pt x="103584" y="217862"/>
                  <a:pt x="101005" y="211325"/>
                  <a:pt x="98425" y="204788"/>
                </a:cubicBezTo>
                <a:close/>
                <a:moveTo>
                  <a:pt x="274638" y="193675"/>
                </a:moveTo>
                <a:cubicBezTo>
                  <a:pt x="292173" y="193675"/>
                  <a:pt x="306388" y="207890"/>
                  <a:pt x="306388" y="225425"/>
                </a:cubicBezTo>
                <a:cubicBezTo>
                  <a:pt x="306388" y="242960"/>
                  <a:pt x="292173" y="257175"/>
                  <a:pt x="274638" y="257175"/>
                </a:cubicBezTo>
                <a:cubicBezTo>
                  <a:pt x="257103" y="257175"/>
                  <a:pt x="242888" y="242960"/>
                  <a:pt x="242888" y="225425"/>
                </a:cubicBezTo>
                <a:cubicBezTo>
                  <a:pt x="242888" y="207890"/>
                  <a:pt x="257103" y="193675"/>
                  <a:pt x="274638" y="193675"/>
                </a:cubicBezTo>
                <a:close/>
                <a:moveTo>
                  <a:pt x="164307" y="193675"/>
                </a:moveTo>
                <a:cubicBezTo>
                  <a:pt x="181404" y="193675"/>
                  <a:pt x="195264" y="207890"/>
                  <a:pt x="195264" y="225425"/>
                </a:cubicBezTo>
                <a:cubicBezTo>
                  <a:pt x="195264" y="242960"/>
                  <a:pt x="181404" y="257175"/>
                  <a:pt x="164307" y="257175"/>
                </a:cubicBezTo>
                <a:cubicBezTo>
                  <a:pt x="147210" y="257175"/>
                  <a:pt x="133350" y="242960"/>
                  <a:pt x="133350" y="225425"/>
                </a:cubicBezTo>
                <a:cubicBezTo>
                  <a:pt x="133350" y="207890"/>
                  <a:pt x="147210" y="193675"/>
                  <a:pt x="164307" y="193675"/>
                </a:cubicBezTo>
                <a:close/>
                <a:moveTo>
                  <a:pt x="53975" y="193675"/>
                </a:moveTo>
                <a:cubicBezTo>
                  <a:pt x="71510" y="193675"/>
                  <a:pt x="85725" y="207890"/>
                  <a:pt x="85725" y="225425"/>
                </a:cubicBezTo>
                <a:cubicBezTo>
                  <a:pt x="85725" y="242960"/>
                  <a:pt x="71510" y="257175"/>
                  <a:pt x="53975" y="257175"/>
                </a:cubicBezTo>
                <a:cubicBezTo>
                  <a:pt x="36440" y="257175"/>
                  <a:pt x="22225" y="242960"/>
                  <a:pt x="22225" y="225425"/>
                </a:cubicBezTo>
                <a:cubicBezTo>
                  <a:pt x="22225" y="207890"/>
                  <a:pt x="36440" y="193675"/>
                  <a:pt x="53975" y="193675"/>
                </a:cubicBezTo>
                <a:close/>
                <a:moveTo>
                  <a:pt x="155575" y="80963"/>
                </a:moveTo>
                <a:lnTo>
                  <a:pt x="168275" y="80963"/>
                </a:lnTo>
                <a:lnTo>
                  <a:pt x="168275" y="107950"/>
                </a:lnTo>
                <a:lnTo>
                  <a:pt x="195263" y="107950"/>
                </a:lnTo>
                <a:lnTo>
                  <a:pt x="195263" y="119063"/>
                </a:lnTo>
                <a:lnTo>
                  <a:pt x="168275" y="119063"/>
                </a:lnTo>
                <a:lnTo>
                  <a:pt x="168275" y="147638"/>
                </a:lnTo>
                <a:lnTo>
                  <a:pt x="155575" y="147638"/>
                </a:lnTo>
                <a:lnTo>
                  <a:pt x="155575" y="119063"/>
                </a:lnTo>
                <a:lnTo>
                  <a:pt x="130175" y="119063"/>
                </a:lnTo>
                <a:lnTo>
                  <a:pt x="130175" y="107950"/>
                </a:lnTo>
                <a:lnTo>
                  <a:pt x="155575" y="107950"/>
                </a:lnTo>
                <a:close/>
                <a:moveTo>
                  <a:pt x="104775" y="66675"/>
                </a:moveTo>
                <a:lnTo>
                  <a:pt x="119063" y="66675"/>
                </a:lnTo>
                <a:lnTo>
                  <a:pt x="119063" y="147638"/>
                </a:lnTo>
                <a:lnTo>
                  <a:pt x="101600" y="147638"/>
                </a:lnTo>
                <a:lnTo>
                  <a:pt x="101600" y="84137"/>
                </a:lnTo>
                <a:lnTo>
                  <a:pt x="100013" y="84137"/>
                </a:lnTo>
                <a:lnTo>
                  <a:pt x="84137" y="90487"/>
                </a:lnTo>
                <a:lnTo>
                  <a:pt x="84137" y="80962"/>
                </a:lnTo>
                <a:lnTo>
                  <a:pt x="82550" y="76200"/>
                </a:lnTo>
                <a:close/>
                <a:moveTo>
                  <a:pt x="222539" y="63500"/>
                </a:moveTo>
                <a:cubicBezTo>
                  <a:pt x="240723" y="63500"/>
                  <a:pt x="251114" y="75332"/>
                  <a:pt x="251114" y="89793"/>
                </a:cubicBezTo>
                <a:cubicBezTo>
                  <a:pt x="251114" y="102939"/>
                  <a:pt x="240723" y="114771"/>
                  <a:pt x="229033" y="125289"/>
                </a:cubicBezTo>
                <a:cubicBezTo>
                  <a:pt x="229033" y="125289"/>
                  <a:pt x="229033" y="125289"/>
                  <a:pt x="221240" y="131862"/>
                </a:cubicBezTo>
                <a:cubicBezTo>
                  <a:pt x="221240" y="131862"/>
                  <a:pt x="221240" y="131862"/>
                  <a:pt x="252413" y="131862"/>
                </a:cubicBezTo>
                <a:cubicBezTo>
                  <a:pt x="252413" y="131862"/>
                  <a:pt x="252413" y="131862"/>
                  <a:pt x="252413" y="147638"/>
                </a:cubicBezTo>
                <a:cubicBezTo>
                  <a:pt x="252413" y="147638"/>
                  <a:pt x="252413" y="147638"/>
                  <a:pt x="195263" y="147638"/>
                </a:cubicBezTo>
                <a:cubicBezTo>
                  <a:pt x="195263" y="147638"/>
                  <a:pt x="195263" y="147638"/>
                  <a:pt x="195263" y="135806"/>
                </a:cubicBezTo>
                <a:cubicBezTo>
                  <a:pt x="195263" y="135806"/>
                  <a:pt x="195263" y="135806"/>
                  <a:pt x="205654" y="126603"/>
                </a:cubicBezTo>
                <a:cubicBezTo>
                  <a:pt x="222539" y="110827"/>
                  <a:pt x="231631" y="101625"/>
                  <a:pt x="231631" y="91108"/>
                </a:cubicBezTo>
                <a:cubicBezTo>
                  <a:pt x="231631" y="84534"/>
                  <a:pt x="227735" y="79276"/>
                  <a:pt x="218642" y="79276"/>
                </a:cubicBezTo>
                <a:cubicBezTo>
                  <a:pt x="210849" y="79276"/>
                  <a:pt x="205654" y="83220"/>
                  <a:pt x="201757" y="85849"/>
                </a:cubicBezTo>
                <a:cubicBezTo>
                  <a:pt x="201757" y="85849"/>
                  <a:pt x="201757" y="85849"/>
                  <a:pt x="200458" y="85849"/>
                </a:cubicBezTo>
                <a:cubicBezTo>
                  <a:pt x="200458" y="85849"/>
                  <a:pt x="200458" y="85849"/>
                  <a:pt x="195263" y="72702"/>
                </a:cubicBezTo>
                <a:cubicBezTo>
                  <a:pt x="201757" y="67444"/>
                  <a:pt x="210849" y="63500"/>
                  <a:pt x="222539" y="63500"/>
                </a:cubicBezTo>
                <a:close/>
                <a:moveTo>
                  <a:pt x="22740" y="0"/>
                </a:moveTo>
                <a:cubicBezTo>
                  <a:pt x="22740" y="0"/>
                  <a:pt x="22740" y="0"/>
                  <a:pt x="318574" y="0"/>
                </a:cubicBezTo>
                <a:cubicBezTo>
                  <a:pt x="325034" y="0"/>
                  <a:pt x="330201" y="5159"/>
                  <a:pt x="330201" y="11608"/>
                </a:cubicBezTo>
                <a:cubicBezTo>
                  <a:pt x="330201" y="11608"/>
                  <a:pt x="330201" y="11608"/>
                  <a:pt x="330201" y="215405"/>
                </a:cubicBezTo>
                <a:cubicBezTo>
                  <a:pt x="330201" y="220564"/>
                  <a:pt x="327617" y="224434"/>
                  <a:pt x="322450" y="227013"/>
                </a:cubicBezTo>
                <a:cubicBezTo>
                  <a:pt x="322450" y="225723"/>
                  <a:pt x="322450" y="225723"/>
                  <a:pt x="322450" y="225723"/>
                </a:cubicBezTo>
                <a:cubicBezTo>
                  <a:pt x="322450" y="210245"/>
                  <a:pt x="315991" y="197347"/>
                  <a:pt x="306948" y="188317"/>
                </a:cubicBezTo>
                <a:cubicBezTo>
                  <a:pt x="306948" y="188317"/>
                  <a:pt x="306948" y="188317"/>
                  <a:pt x="306948" y="21927"/>
                </a:cubicBezTo>
                <a:cubicBezTo>
                  <a:pt x="306948" y="21927"/>
                  <a:pt x="306948" y="21927"/>
                  <a:pt x="34366" y="21927"/>
                </a:cubicBezTo>
                <a:cubicBezTo>
                  <a:pt x="34366" y="21927"/>
                  <a:pt x="34366" y="21927"/>
                  <a:pt x="34366" y="180578"/>
                </a:cubicBezTo>
                <a:cubicBezTo>
                  <a:pt x="24031" y="185738"/>
                  <a:pt x="16280" y="193477"/>
                  <a:pt x="11113" y="202506"/>
                </a:cubicBezTo>
                <a:cubicBezTo>
                  <a:pt x="11113" y="202506"/>
                  <a:pt x="11113" y="202506"/>
                  <a:pt x="11113" y="11608"/>
                </a:cubicBezTo>
                <a:cubicBezTo>
                  <a:pt x="11113" y="5159"/>
                  <a:pt x="16280" y="0"/>
                  <a:pt x="22740" y="0"/>
                </a:cubicBez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3" name="任意多边形: 形状 12"/>
          <p:cNvSpPr/>
          <p:nvPr/>
        </p:nvSpPr>
        <p:spPr>
          <a:xfrm>
            <a:off x="2798837" y="1911702"/>
            <a:ext cx="350278" cy="392906"/>
          </a:xfrm>
          <a:custGeom>
            <a:avLst/>
            <a:gdLst>
              <a:gd name="connsiteX0" fmla="*/ 199932 w 300038"/>
              <a:gd name="connsiteY0" fmla="*/ 273051 h 336551"/>
              <a:gd name="connsiteX1" fmla="*/ 192088 w 300038"/>
              <a:gd name="connsiteY1" fmla="*/ 280989 h 336551"/>
              <a:gd name="connsiteX2" fmla="*/ 192088 w 300038"/>
              <a:gd name="connsiteY2" fmla="*/ 306124 h 336551"/>
              <a:gd name="connsiteX3" fmla="*/ 199932 w 300038"/>
              <a:gd name="connsiteY3" fmla="*/ 312739 h 336551"/>
              <a:gd name="connsiteX4" fmla="*/ 250919 w 300038"/>
              <a:gd name="connsiteY4" fmla="*/ 312739 h 336551"/>
              <a:gd name="connsiteX5" fmla="*/ 258763 w 300038"/>
              <a:gd name="connsiteY5" fmla="*/ 306124 h 336551"/>
              <a:gd name="connsiteX6" fmla="*/ 258763 w 300038"/>
              <a:gd name="connsiteY6" fmla="*/ 280989 h 336551"/>
              <a:gd name="connsiteX7" fmla="*/ 250919 w 300038"/>
              <a:gd name="connsiteY7" fmla="*/ 273051 h 336551"/>
              <a:gd name="connsiteX8" fmla="*/ 199932 w 300038"/>
              <a:gd name="connsiteY8" fmla="*/ 273051 h 336551"/>
              <a:gd name="connsiteX9" fmla="*/ 101328 w 300038"/>
              <a:gd name="connsiteY9" fmla="*/ 196851 h 336551"/>
              <a:gd name="connsiteX10" fmla="*/ 107908 w 300038"/>
              <a:gd name="connsiteY10" fmla="*/ 196851 h 336551"/>
              <a:gd name="connsiteX11" fmla="*/ 111856 w 300038"/>
              <a:gd name="connsiteY11" fmla="*/ 202123 h 336551"/>
              <a:gd name="connsiteX12" fmla="*/ 128964 w 300038"/>
              <a:gd name="connsiteY12" fmla="*/ 248250 h 336551"/>
              <a:gd name="connsiteX13" fmla="*/ 131595 w 300038"/>
              <a:gd name="connsiteY13" fmla="*/ 239025 h 336551"/>
              <a:gd name="connsiteX14" fmla="*/ 126332 w 300038"/>
              <a:gd name="connsiteY14" fmla="*/ 225845 h 336551"/>
              <a:gd name="connsiteX15" fmla="*/ 127648 w 300038"/>
              <a:gd name="connsiteY15" fmla="*/ 217938 h 336551"/>
              <a:gd name="connsiteX16" fmla="*/ 132911 w 300038"/>
              <a:gd name="connsiteY16" fmla="*/ 215302 h 336551"/>
              <a:gd name="connsiteX17" fmla="*/ 167126 w 300038"/>
              <a:gd name="connsiteY17" fmla="*/ 215302 h 336551"/>
              <a:gd name="connsiteX18" fmla="*/ 172390 w 300038"/>
              <a:gd name="connsiteY18" fmla="*/ 217938 h 336551"/>
              <a:gd name="connsiteX19" fmla="*/ 173706 w 300038"/>
              <a:gd name="connsiteY19" fmla="*/ 225845 h 336551"/>
              <a:gd name="connsiteX20" fmla="*/ 168442 w 300038"/>
              <a:gd name="connsiteY20" fmla="*/ 239025 h 336551"/>
              <a:gd name="connsiteX21" fmla="*/ 171074 w 300038"/>
              <a:gd name="connsiteY21" fmla="*/ 248250 h 336551"/>
              <a:gd name="connsiteX22" fmla="*/ 188182 w 300038"/>
              <a:gd name="connsiteY22" fmla="*/ 202123 h 336551"/>
              <a:gd name="connsiteX23" fmla="*/ 192130 w 300038"/>
              <a:gd name="connsiteY23" fmla="*/ 196851 h 336551"/>
              <a:gd name="connsiteX24" fmla="*/ 198710 w 300038"/>
              <a:gd name="connsiteY24" fmla="*/ 196851 h 336551"/>
              <a:gd name="connsiteX25" fmla="*/ 265823 w 300038"/>
              <a:gd name="connsiteY25" fmla="*/ 224527 h 336551"/>
              <a:gd name="connsiteX26" fmla="*/ 300038 w 300038"/>
              <a:gd name="connsiteY26" fmla="*/ 274609 h 336551"/>
              <a:gd name="connsiteX27" fmla="*/ 300038 w 300038"/>
              <a:gd name="connsiteY27" fmla="*/ 328643 h 336551"/>
              <a:gd name="connsiteX28" fmla="*/ 292142 w 300038"/>
              <a:gd name="connsiteY28" fmla="*/ 336551 h 336551"/>
              <a:gd name="connsiteX29" fmla="*/ 7896 w 300038"/>
              <a:gd name="connsiteY29" fmla="*/ 336551 h 336551"/>
              <a:gd name="connsiteX30" fmla="*/ 0 w 300038"/>
              <a:gd name="connsiteY30" fmla="*/ 328643 h 336551"/>
              <a:gd name="connsiteX31" fmla="*/ 0 w 300038"/>
              <a:gd name="connsiteY31" fmla="*/ 274609 h 336551"/>
              <a:gd name="connsiteX32" fmla="*/ 34215 w 300038"/>
              <a:gd name="connsiteY32" fmla="*/ 224527 h 336551"/>
              <a:gd name="connsiteX33" fmla="*/ 101328 w 300038"/>
              <a:gd name="connsiteY33" fmla="*/ 196851 h 336551"/>
              <a:gd name="connsiteX34" fmla="*/ 155328 w 300038"/>
              <a:gd name="connsiteY34" fmla="*/ 0 h 336551"/>
              <a:gd name="connsiteX35" fmla="*/ 201775 w 300038"/>
              <a:gd name="connsiteY35" fmla="*/ 15854 h 336551"/>
              <a:gd name="connsiteX36" fmla="*/ 223008 w 300038"/>
              <a:gd name="connsiteY36" fmla="*/ 79268 h 336551"/>
              <a:gd name="connsiteX37" fmla="*/ 224335 w 300038"/>
              <a:gd name="connsiteY37" fmla="*/ 93801 h 336551"/>
              <a:gd name="connsiteX38" fmla="*/ 229643 w 300038"/>
              <a:gd name="connsiteY38" fmla="*/ 100407 h 336551"/>
              <a:gd name="connsiteX39" fmla="*/ 232297 w 300038"/>
              <a:gd name="connsiteY39" fmla="*/ 125508 h 336551"/>
              <a:gd name="connsiteX40" fmla="*/ 208410 w 300038"/>
              <a:gd name="connsiteY40" fmla="*/ 151931 h 336551"/>
              <a:gd name="connsiteX41" fmla="*/ 185850 w 300038"/>
              <a:gd name="connsiteY41" fmla="*/ 183639 h 336551"/>
              <a:gd name="connsiteX42" fmla="*/ 172579 w 300038"/>
              <a:gd name="connsiteY42" fmla="*/ 192887 h 336551"/>
              <a:gd name="connsiteX43" fmla="*/ 150019 w 300038"/>
              <a:gd name="connsiteY43" fmla="*/ 196850 h 336551"/>
              <a:gd name="connsiteX44" fmla="*/ 127459 w 300038"/>
              <a:gd name="connsiteY44" fmla="*/ 192887 h 336551"/>
              <a:gd name="connsiteX45" fmla="*/ 114189 w 300038"/>
              <a:gd name="connsiteY45" fmla="*/ 183639 h 336551"/>
              <a:gd name="connsiteX46" fmla="*/ 91629 w 300038"/>
              <a:gd name="connsiteY46" fmla="*/ 151931 h 336551"/>
              <a:gd name="connsiteX47" fmla="*/ 67742 w 300038"/>
              <a:gd name="connsiteY47" fmla="*/ 125508 h 336551"/>
              <a:gd name="connsiteX48" fmla="*/ 70396 w 300038"/>
              <a:gd name="connsiteY48" fmla="*/ 100407 h 336551"/>
              <a:gd name="connsiteX49" fmla="*/ 75704 w 300038"/>
              <a:gd name="connsiteY49" fmla="*/ 93801 h 336551"/>
              <a:gd name="connsiteX50" fmla="*/ 77031 w 300038"/>
              <a:gd name="connsiteY50" fmla="*/ 85874 h 336551"/>
              <a:gd name="connsiteX51" fmla="*/ 74377 w 300038"/>
              <a:gd name="connsiteY51" fmla="*/ 50203 h 336551"/>
              <a:gd name="connsiteX52" fmla="*/ 103572 w 300038"/>
              <a:gd name="connsiteY52" fmla="*/ 27744 h 336551"/>
              <a:gd name="connsiteX53" fmla="*/ 119497 w 300038"/>
              <a:gd name="connsiteY53" fmla="*/ 10569 h 336551"/>
              <a:gd name="connsiteX54" fmla="*/ 155328 w 300038"/>
              <a:gd name="connsiteY54" fmla="*/ 0 h 33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00038" h="336551">
                <a:moveTo>
                  <a:pt x="199932" y="273051"/>
                </a:moveTo>
                <a:cubicBezTo>
                  <a:pt x="194703" y="273051"/>
                  <a:pt x="192088" y="277020"/>
                  <a:pt x="192088" y="280989"/>
                </a:cubicBezTo>
                <a:cubicBezTo>
                  <a:pt x="192088" y="306124"/>
                  <a:pt x="192088" y="306124"/>
                  <a:pt x="192088" y="306124"/>
                </a:cubicBezTo>
                <a:cubicBezTo>
                  <a:pt x="192088" y="310093"/>
                  <a:pt x="194703" y="312739"/>
                  <a:pt x="199932" y="312739"/>
                </a:cubicBezTo>
                <a:cubicBezTo>
                  <a:pt x="250919" y="312739"/>
                  <a:pt x="250919" y="312739"/>
                  <a:pt x="250919" y="312739"/>
                </a:cubicBezTo>
                <a:cubicBezTo>
                  <a:pt x="254841" y="312739"/>
                  <a:pt x="258763" y="310093"/>
                  <a:pt x="258763" y="306124"/>
                </a:cubicBezTo>
                <a:lnTo>
                  <a:pt x="258763" y="280989"/>
                </a:lnTo>
                <a:cubicBezTo>
                  <a:pt x="258763" y="277020"/>
                  <a:pt x="254841" y="273051"/>
                  <a:pt x="250919" y="273051"/>
                </a:cubicBezTo>
                <a:cubicBezTo>
                  <a:pt x="199932" y="273051"/>
                  <a:pt x="199932" y="273051"/>
                  <a:pt x="199932" y="273051"/>
                </a:cubicBezTo>
                <a:close/>
                <a:moveTo>
                  <a:pt x="101328" y="196851"/>
                </a:moveTo>
                <a:cubicBezTo>
                  <a:pt x="103960" y="196851"/>
                  <a:pt x="105276" y="196851"/>
                  <a:pt x="107908" y="196851"/>
                </a:cubicBezTo>
                <a:cubicBezTo>
                  <a:pt x="109224" y="198169"/>
                  <a:pt x="110540" y="199487"/>
                  <a:pt x="111856" y="202123"/>
                </a:cubicBezTo>
                <a:cubicBezTo>
                  <a:pt x="128964" y="248250"/>
                  <a:pt x="128964" y="248250"/>
                  <a:pt x="128964" y="248250"/>
                </a:cubicBezTo>
                <a:cubicBezTo>
                  <a:pt x="131595" y="239025"/>
                  <a:pt x="131595" y="239025"/>
                  <a:pt x="131595" y="239025"/>
                </a:cubicBezTo>
                <a:cubicBezTo>
                  <a:pt x="126332" y="225845"/>
                  <a:pt x="126332" y="225845"/>
                  <a:pt x="126332" y="225845"/>
                </a:cubicBezTo>
                <a:cubicBezTo>
                  <a:pt x="125016" y="223209"/>
                  <a:pt x="126332" y="220574"/>
                  <a:pt x="127648" y="217938"/>
                </a:cubicBezTo>
                <a:cubicBezTo>
                  <a:pt x="128964" y="216620"/>
                  <a:pt x="131595" y="215302"/>
                  <a:pt x="132911" y="215302"/>
                </a:cubicBezTo>
                <a:cubicBezTo>
                  <a:pt x="167126" y="215302"/>
                  <a:pt x="167126" y="215302"/>
                  <a:pt x="167126" y="215302"/>
                </a:cubicBezTo>
                <a:cubicBezTo>
                  <a:pt x="168442" y="215302"/>
                  <a:pt x="171074" y="216620"/>
                  <a:pt x="172390" y="217938"/>
                </a:cubicBezTo>
                <a:cubicBezTo>
                  <a:pt x="173706" y="220574"/>
                  <a:pt x="175022" y="223209"/>
                  <a:pt x="173706" y="225845"/>
                </a:cubicBezTo>
                <a:cubicBezTo>
                  <a:pt x="168442" y="239025"/>
                  <a:pt x="168442" y="239025"/>
                  <a:pt x="168442" y="239025"/>
                </a:cubicBezTo>
                <a:cubicBezTo>
                  <a:pt x="171074" y="248250"/>
                  <a:pt x="171074" y="248250"/>
                  <a:pt x="171074" y="248250"/>
                </a:cubicBezTo>
                <a:cubicBezTo>
                  <a:pt x="188182" y="202123"/>
                  <a:pt x="188182" y="202123"/>
                  <a:pt x="188182" y="202123"/>
                </a:cubicBezTo>
                <a:cubicBezTo>
                  <a:pt x="189498" y="199487"/>
                  <a:pt x="190814" y="198169"/>
                  <a:pt x="192130" y="196851"/>
                </a:cubicBezTo>
                <a:cubicBezTo>
                  <a:pt x="194762" y="196851"/>
                  <a:pt x="196078" y="196851"/>
                  <a:pt x="198710" y="196851"/>
                </a:cubicBezTo>
                <a:cubicBezTo>
                  <a:pt x="265823" y="224527"/>
                  <a:pt x="265823" y="224527"/>
                  <a:pt x="265823" y="224527"/>
                </a:cubicBezTo>
                <a:cubicBezTo>
                  <a:pt x="286879" y="232435"/>
                  <a:pt x="300038" y="252204"/>
                  <a:pt x="300038" y="274609"/>
                </a:cubicBezTo>
                <a:cubicBezTo>
                  <a:pt x="300038" y="328643"/>
                  <a:pt x="300038" y="328643"/>
                  <a:pt x="300038" y="328643"/>
                </a:cubicBezTo>
                <a:cubicBezTo>
                  <a:pt x="300038" y="332597"/>
                  <a:pt x="296090" y="336551"/>
                  <a:pt x="292142" y="336551"/>
                </a:cubicBezTo>
                <a:cubicBezTo>
                  <a:pt x="7896" y="336551"/>
                  <a:pt x="7896" y="336551"/>
                  <a:pt x="7896" y="336551"/>
                </a:cubicBezTo>
                <a:cubicBezTo>
                  <a:pt x="3948" y="336551"/>
                  <a:pt x="0" y="332597"/>
                  <a:pt x="0" y="328643"/>
                </a:cubicBezTo>
                <a:cubicBezTo>
                  <a:pt x="0" y="274609"/>
                  <a:pt x="0" y="274609"/>
                  <a:pt x="0" y="274609"/>
                </a:cubicBezTo>
                <a:cubicBezTo>
                  <a:pt x="0" y="252204"/>
                  <a:pt x="13159" y="232435"/>
                  <a:pt x="34215" y="224527"/>
                </a:cubicBezTo>
                <a:cubicBezTo>
                  <a:pt x="101328" y="196851"/>
                  <a:pt x="101328" y="196851"/>
                  <a:pt x="101328" y="196851"/>
                </a:cubicBezTo>
                <a:close/>
                <a:moveTo>
                  <a:pt x="155328" y="0"/>
                </a:moveTo>
                <a:cubicBezTo>
                  <a:pt x="171252" y="0"/>
                  <a:pt x="187177" y="5285"/>
                  <a:pt x="201775" y="15854"/>
                </a:cubicBezTo>
                <a:cubicBezTo>
                  <a:pt x="225662" y="34350"/>
                  <a:pt x="223008" y="72663"/>
                  <a:pt x="223008" y="79268"/>
                </a:cubicBezTo>
                <a:cubicBezTo>
                  <a:pt x="223008" y="84553"/>
                  <a:pt x="224335" y="89838"/>
                  <a:pt x="224335" y="93801"/>
                </a:cubicBezTo>
                <a:cubicBezTo>
                  <a:pt x="225662" y="95122"/>
                  <a:pt x="228316" y="96443"/>
                  <a:pt x="229643" y="100407"/>
                </a:cubicBezTo>
                <a:cubicBezTo>
                  <a:pt x="234951" y="107012"/>
                  <a:pt x="234951" y="114939"/>
                  <a:pt x="232297" y="125508"/>
                </a:cubicBezTo>
                <a:cubicBezTo>
                  <a:pt x="226989" y="146647"/>
                  <a:pt x="215045" y="150610"/>
                  <a:pt x="208410" y="151931"/>
                </a:cubicBezTo>
                <a:cubicBezTo>
                  <a:pt x="204429" y="159858"/>
                  <a:pt x="195139" y="175712"/>
                  <a:pt x="185850" y="183639"/>
                </a:cubicBezTo>
                <a:cubicBezTo>
                  <a:pt x="183196" y="187602"/>
                  <a:pt x="177888" y="190244"/>
                  <a:pt x="172579" y="192887"/>
                </a:cubicBezTo>
                <a:cubicBezTo>
                  <a:pt x="164617" y="195529"/>
                  <a:pt x="157982" y="196850"/>
                  <a:pt x="150019" y="196850"/>
                </a:cubicBezTo>
                <a:cubicBezTo>
                  <a:pt x="142057" y="196850"/>
                  <a:pt x="135422" y="195529"/>
                  <a:pt x="127459" y="192887"/>
                </a:cubicBezTo>
                <a:cubicBezTo>
                  <a:pt x="122151" y="190244"/>
                  <a:pt x="116843" y="187602"/>
                  <a:pt x="114189" y="183639"/>
                </a:cubicBezTo>
                <a:cubicBezTo>
                  <a:pt x="104900" y="175712"/>
                  <a:pt x="95610" y="159858"/>
                  <a:pt x="91629" y="151931"/>
                </a:cubicBezTo>
                <a:cubicBezTo>
                  <a:pt x="84994" y="150610"/>
                  <a:pt x="73050" y="146647"/>
                  <a:pt x="67742" y="125508"/>
                </a:cubicBezTo>
                <a:cubicBezTo>
                  <a:pt x="65088" y="114939"/>
                  <a:pt x="65088" y="107012"/>
                  <a:pt x="70396" y="100407"/>
                </a:cubicBezTo>
                <a:cubicBezTo>
                  <a:pt x="71723" y="96443"/>
                  <a:pt x="74377" y="95122"/>
                  <a:pt x="75704" y="93801"/>
                </a:cubicBezTo>
                <a:cubicBezTo>
                  <a:pt x="75704" y="91159"/>
                  <a:pt x="75704" y="88516"/>
                  <a:pt x="77031" y="85874"/>
                </a:cubicBezTo>
                <a:cubicBezTo>
                  <a:pt x="73050" y="80590"/>
                  <a:pt x="67742" y="68699"/>
                  <a:pt x="74377" y="50203"/>
                </a:cubicBezTo>
                <a:cubicBezTo>
                  <a:pt x="81013" y="30386"/>
                  <a:pt x="95610" y="27744"/>
                  <a:pt x="103572" y="27744"/>
                </a:cubicBezTo>
                <a:cubicBezTo>
                  <a:pt x="106227" y="22459"/>
                  <a:pt x="111535" y="17175"/>
                  <a:pt x="119497" y="10569"/>
                </a:cubicBezTo>
                <a:cubicBezTo>
                  <a:pt x="128786" y="3963"/>
                  <a:pt x="142057" y="0"/>
                  <a:pt x="155328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14" name="任意多边形: 形状 13"/>
          <p:cNvSpPr/>
          <p:nvPr/>
        </p:nvSpPr>
        <p:spPr>
          <a:xfrm>
            <a:off x="4425957" y="1911702"/>
            <a:ext cx="326773" cy="392906"/>
          </a:xfrm>
          <a:custGeom>
            <a:avLst/>
            <a:gdLst>
              <a:gd name="connsiteX0" fmla="*/ 55289 w 268288"/>
              <a:gd name="connsiteY0" fmla="*/ 122559 h 322584"/>
              <a:gd name="connsiteX1" fmla="*/ 214313 w 268288"/>
              <a:gd name="connsiteY1" fmla="*/ 122559 h 322584"/>
              <a:gd name="connsiteX2" fmla="*/ 214313 w 268288"/>
              <a:gd name="connsiteY2" fmla="*/ 235731 h 322584"/>
              <a:gd name="connsiteX3" fmla="*/ 188028 w 268288"/>
              <a:gd name="connsiteY3" fmla="*/ 268630 h 322584"/>
              <a:gd name="connsiteX4" fmla="*/ 188028 w 268288"/>
              <a:gd name="connsiteY4" fmla="*/ 309425 h 322584"/>
              <a:gd name="connsiteX5" fmla="*/ 168314 w 268288"/>
              <a:gd name="connsiteY5" fmla="*/ 322584 h 322584"/>
              <a:gd name="connsiteX6" fmla="*/ 148601 w 268288"/>
              <a:gd name="connsiteY6" fmla="*/ 309425 h 322584"/>
              <a:gd name="connsiteX7" fmla="*/ 148601 w 268288"/>
              <a:gd name="connsiteY7" fmla="*/ 268630 h 322584"/>
              <a:gd name="connsiteX8" fmla="*/ 119687 w 268288"/>
              <a:gd name="connsiteY8" fmla="*/ 268630 h 322584"/>
              <a:gd name="connsiteX9" fmla="*/ 119687 w 268288"/>
              <a:gd name="connsiteY9" fmla="*/ 309425 h 322584"/>
              <a:gd name="connsiteX10" fmla="*/ 99974 w 268288"/>
              <a:gd name="connsiteY10" fmla="*/ 322584 h 322584"/>
              <a:gd name="connsiteX11" fmla="*/ 81574 w 268288"/>
              <a:gd name="connsiteY11" fmla="*/ 309425 h 322584"/>
              <a:gd name="connsiteX12" fmla="*/ 81574 w 268288"/>
              <a:gd name="connsiteY12" fmla="*/ 268630 h 322584"/>
              <a:gd name="connsiteX13" fmla="*/ 53975 w 268288"/>
              <a:gd name="connsiteY13" fmla="*/ 235731 h 322584"/>
              <a:gd name="connsiteX14" fmla="*/ 55289 w 268288"/>
              <a:gd name="connsiteY14" fmla="*/ 122559 h 322584"/>
              <a:gd name="connsiteX15" fmla="*/ 248444 w 268288"/>
              <a:gd name="connsiteY15" fmla="*/ 108272 h 322584"/>
              <a:gd name="connsiteX16" fmla="*/ 268288 w 268288"/>
              <a:gd name="connsiteY16" fmla="*/ 121403 h 322584"/>
              <a:gd name="connsiteX17" fmla="*/ 268288 w 268288"/>
              <a:gd name="connsiteY17" fmla="*/ 201504 h 322584"/>
              <a:gd name="connsiteX18" fmla="*/ 248444 w 268288"/>
              <a:gd name="connsiteY18" fmla="*/ 214635 h 322584"/>
              <a:gd name="connsiteX19" fmla="*/ 228600 w 268288"/>
              <a:gd name="connsiteY19" fmla="*/ 201504 h 322584"/>
              <a:gd name="connsiteX20" fmla="*/ 228600 w 268288"/>
              <a:gd name="connsiteY20" fmla="*/ 121403 h 322584"/>
              <a:gd name="connsiteX21" fmla="*/ 248444 w 268288"/>
              <a:gd name="connsiteY21" fmla="*/ 108272 h 322584"/>
              <a:gd name="connsiteX22" fmla="*/ 19844 w 268288"/>
              <a:gd name="connsiteY22" fmla="*/ 108272 h 322584"/>
              <a:gd name="connsiteX23" fmla="*/ 39688 w 268288"/>
              <a:gd name="connsiteY23" fmla="*/ 121437 h 322584"/>
              <a:gd name="connsiteX24" fmla="*/ 39688 w 268288"/>
              <a:gd name="connsiteY24" fmla="*/ 201741 h 322584"/>
              <a:gd name="connsiteX25" fmla="*/ 19844 w 268288"/>
              <a:gd name="connsiteY25" fmla="*/ 216222 h 322584"/>
              <a:gd name="connsiteX26" fmla="*/ 0 w 268288"/>
              <a:gd name="connsiteY26" fmla="*/ 201741 h 322584"/>
              <a:gd name="connsiteX27" fmla="*/ 0 w 268288"/>
              <a:gd name="connsiteY27" fmla="*/ 121437 h 322584"/>
              <a:gd name="connsiteX28" fmla="*/ 19844 w 268288"/>
              <a:gd name="connsiteY28" fmla="*/ 108272 h 322584"/>
              <a:gd name="connsiteX29" fmla="*/ 167482 w 268288"/>
              <a:gd name="connsiteY29" fmla="*/ 65409 h 322584"/>
              <a:gd name="connsiteX30" fmla="*/ 157163 w 268288"/>
              <a:gd name="connsiteY30" fmla="*/ 75728 h 322584"/>
              <a:gd name="connsiteX31" fmla="*/ 167482 w 268288"/>
              <a:gd name="connsiteY31" fmla="*/ 86047 h 322584"/>
              <a:gd name="connsiteX32" fmla="*/ 177801 w 268288"/>
              <a:gd name="connsiteY32" fmla="*/ 75728 h 322584"/>
              <a:gd name="connsiteX33" fmla="*/ 167482 w 268288"/>
              <a:gd name="connsiteY33" fmla="*/ 65409 h 322584"/>
              <a:gd name="connsiteX34" fmla="*/ 100807 w 268288"/>
              <a:gd name="connsiteY34" fmla="*/ 65409 h 322584"/>
              <a:gd name="connsiteX35" fmla="*/ 90488 w 268288"/>
              <a:gd name="connsiteY35" fmla="*/ 75728 h 322584"/>
              <a:gd name="connsiteX36" fmla="*/ 100807 w 268288"/>
              <a:gd name="connsiteY36" fmla="*/ 86047 h 322584"/>
              <a:gd name="connsiteX37" fmla="*/ 111126 w 268288"/>
              <a:gd name="connsiteY37" fmla="*/ 75728 h 322584"/>
              <a:gd name="connsiteX38" fmla="*/ 100807 w 268288"/>
              <a:gd name="connsiteY38" fmla="*/ 65409 h 322584"/>
              <a:gd name="connsiteX39" fmla="*/ 71089 w 268288"/>
              <a:gd name="connsiteY39" fmla="*/ 1373 h 322584"/>
              <a:gd name="connsiteX40" fmla="*/ 81621 w 268288"/>
              <a:gd name="connsiteY40" fmla="*/ 4013 h 322584"/>
              <a:gd name="connsiteX41" fmla="*/ 106633 w 268288"/>
              <a:gd name="connsiteY41" fmla="*/ 43605 h 322584"/>
              <a:gd name="connsiteX42" fmla="*/ 106633 w 268288"/>
              <a:gd name="connsiteY42" fmla="*/ 44924 h 322584"/>
              <a:gd name="connsiteX43" fmla="*/ 134279 w 268288"/>
              <a:gd name="connsiteY43" fmla="*/ 40965 h 322584"/>
              <a:gd name="connsiteX44" fmla="*/ 161925 w 268288"/>
              <a:gd name="connsiteY44" fmla="*/ 44924 h 322584"/>
              <a:gd name="connsiteX45" fmla="*/ 163242 w 268288"/>
              <a:gd name="connsiteY45" fmla="*/ 43605 h 322584"/>
              <a:gd name="connsiteX46" fmla="*/ 188254 w 268288"/>
              <a:gd name="connsiteY46" fmla="*/ 4013 h 322584"/>
              <a:gd name="connsiteX47" fmla="*/ 197470 w 268288"/>
              <a:gd name="connsiteY47" fmla="*/ 1373 h 322584"/>
              <a:gd name="connsiteX48" fmla="*/ 201419 w 268288"/>
              <a:gd name="connsiteY48" fmla="*/ 10611 h 322584"/>
              <a:gd name="connsiteX49" fmla="*/ 175090 w 268288"/>
              <a:gd name="connsiteY49" fmla="*/ 50203 h 322584"/>
              <a:gd name="connsiteX50" fmla="*/ 175090 w 268288"/>
              <a:gd name="connsiteY50" fmla="*/ 51523 h 322584"/>
              <a:gd name="connsiteX51" fmla="*/ 215900 w 268288"/>
              <a:gd name="connsiteY51" fmla="*/ 108272 h 322584"/>
              <a:gd name="connsiteX52" fmla="*/ 53975 w 268288"/>
              <a:gd name="connsiteY52" fmla="*/ 108272 h 322584"/>
              <a:gd name="connsiteX53" fmla="*/ 94785 w 268288"/>
              <a:gd name="connsiteY53" fmla="*/ 51523 h 322584"/>
              <a:gd name="connsiteX54" fmla="*/ 93469 w 268288"/>
              <a:gd name="connsiteY54" fmla="*/ 50203 h 322584"/>
              <a:gd name="connsiteX55" fmla="*/ 68456 w 268288"/>
              <a:gd name="connsiteY55" fmla="*/ 10611 h 322584"/>
              <a:gd name="connsiteX56" fmla="*/ 71089 w 268288"/>
              <a:gd name="connsiteY56" fmla="*/ 1373 h 3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8288" h="322584">
                <a:moveTo>
                  <a:pt x="55289" y="122559"/>
                </a:moveTo>
                <a:cubicBezTo>
                  <a:pt x="55289" y="122559"/>
                  <a:pt x="55289" y="122559"/>
                  <a:pt x="214313" y="122559"/>
                </a:cubicBezTo>
                <a:cubicBezTo>
                  <a:pt x="214313" y="122559"/>
                  <a:pt x="214313" y="122559"/>
                  <a:pt x="214313" y="235731"/>
                </a:cubicBezTo>
                <a:cubicBezTo>
                  <a:pt x="214313" y="255471"/>
                  <a:pt x="206428" y="265998"/>
                  <a:pt x="188028" y="268630"/>
                </a:cubicBezTo>
                <a:cubicBezTo>
                  <a:pt x="188028" y="268630"/>
                  <a:pt x="188028" y="268630"/>
                  <a:pt x="188028" y="309425"/>
                </a:cubicBezTo>
                <a:cubicBezTo>
                  <a:pt x="188028" y="316004"/>
                  <a:pt x="178828" y="322584"/>
                  <a:pt x="168314" y="322584"/>
                </a:cubicBezTo>
                <a:cubicBezTo>
                  <a:pt x="157800" y="322584"/>
                  <a:pt x="148601" y="316004"/>
                  <a:pt x="148601" y="309425"/>
                </a:cubicBezTo>
                <a:cubicBezTo>
                  <a:pt x="148601" y="309425"/>
                  <a:pt x="148601" y="309425"/>
                  <a:pt x="148601" y="268630"/>
                </a:cubicBezTo>
                <a:cubicBezTo>
                  <a:pt x="139401" y="268630"/>
                  <a:pt x="128887" y="268630"/>
                  <a:pt x="119687" y="268630"/>
                </a:cubicBezTo>
                <a:cubicBezTo>
                  <a:pt x="119687" y="268630"/>
                  <a:pt x="119687" y="268630"/>
                  <a:pt x="119687" y="309425"/>
                </a:cubicBezTo>
                <a:cubicBezTo>
                  <a:pt x="119687" y="316004"/>
                  <a:pt x="111802" y="322584"/>
                  <a:pt x="99974" y="322584"/>
                </a:cubicBezTo>
                <a:cubicBezTo>
                  <a:pt x="89460" y="322584"/>
                  <a:pt x="81574" y="316004"/>
                  <a:pt x="81574" y="309425"/>
                </a:cubicBezTo>
                <a:cubicBezTo>
                  <a:pt x="81574" y="309425"/>
                  <a:pt x="81574" y="309425"/>
                  <a:pt x="81574" y="268630"/>
                </a:cubicBezTo>
                <a:cubicBezTo>
                  <a:pt x="63175" y="265998"/>
                  <a:pt x="53975" y="255471"/>
                  <a:pt x="53975" y="235731"/>
                </a:cubicBezTo>
                <a:cubicBezTo>
                  <a:pt x="53975" y="212044"/>
                  <a:pt x="55289" y="122559"/>
                  <a:pt x="55289" y="122559"/>
                </a:cubicBezTo>
                <a:close/>
                <a:moveTo>
                  <a:pt x="248444" y="108272"/>
                </a:moveTo>
                <a:cubicBezTo>
                  <a:pt x="259028" y="108272"/>
                  <a:pt x="268288" y="114838"/>
                  <a:pt x="268288" y="121403"/>
                </a:cubicBezTo>
                <a:cubicBezTo>
                  <a:pt x="268288" y="121403"/>
                  <a:pt x="268288" y="121403"/>
                  <a:pt x="268288" y="201504"/>
                </a:cubicBezTo>
                <a:cubicBezTo>
                  <a:pt x="268288" y="208070"/>
                  <a:pt x="259028" y="214635"/>
                  <a:pt x="248444" y="214635"/>
                </a:cubicBezTo>
                <a:cubicBezTo>
                  <a:pt x="237861" y="214635"/>
                  <a:pt x="228600" y="208070"/>
                  <a:pt x="228600" y="201504"/>
                </a:cubicBezTo>
                <a:cubicBezTo>
                  <a:pt x="228600" y="201504"/>
                  <a:pt x="228600" y="201504"/>
                  <a:pt x="228600" y="121403"/>
                </a:cubicBezTo>
                <a:cubicBezTo>
                  <a:pt x="228600" y="114838"/>
                  <a:pt x="237861" y="108272"/>
                  <a:pt x="248444" y="108272"/>
                </a:cubicBezTo>
                <a:close/>
                <a:moveTo>
                  <a:pt x="19844" y="108272"/>
                </a:moveTo>
                <a:cubicBezTo>
                  <a:pt x="30427" y="108272"/>
                  <a:pt x="39688" y="113538"/>
                  <a:pt x="39688" y="121437"/>
                </a:cubicBezTo>
                <a:cubicBezTo>
                  <a:pt x="39688" y="121437"/>
                  <a:pt x="39688" y="121437"/>
                  <a:pt x="39688" y="201741"/>
                </a:cubicBezTo>
                <a:cubicBezTo>
                  <a:pt x="39688" y="209640"/>
                  <a:pt x="30427" y="216222"/>
                  <a:pt x="19844" y="216222"/>
                </a:cubicBezTo>
                <a:cubicBezTo>
                  <a:pt x="9260" y="216222"/>
                  <a:pt x="0" y="209640"/>
                  <a:pt x="0" y="201741"/>
                </a:cubicBezTo>
                <a:cubicBezTo>
                  <a:pt x="0" y="201741"/>
                  <a:pt x="0" y="201741"/>
                  <a:pt x="0" y="121437"/>
                </a:cubicBezTo>
                <a:cubicBezTo>
                  <a:pt x="0" y="113538"/>
                  <a:pt x="9260" y="108272"/>
                  <a:pt x="19844" y="108272"/>
                </a:cubicBezTo>
                <a:close/>
                <a:moveTo>
                  <a:pt x="167482" y="65409"/>
                </a:moveTo>
                <a:cubicBezTo>
                  <a:pt x="161783" y="65409"/>
                  <a:pt x="157163" y="70029"/>
                  <a:pt x="157163" y="75728"/>
                </a:cubicBezTo>
                <a:cubicBezTo>
                  <a:pt x="157163" y="81427"/>
                  <a:pt x="161783" y="86047"/>
                  <a:pt x="167482" y="86047"/>
                </a:cubicBezTo>
                <a:cubicBezTo>
                  <a:pt x="173181" y="86047"/>
                  <a:pt x="177801" y="81427"/>
                  <a:pt x="177801" y="75728"/>
                </a:cubicBezTo>
                <a:cubicBezTo>
                  <a:pt x="177801" y="70029"/>
                  <a:pt x="173181" y="65409"/>
                  <a:pt x="167482" y="65409"/>
                </a:cubicBezTo>
                <a:close/>
                <a:moveTo>
                  <a:pt x="100807" y="65409"/>
                </a:moveTo>
                <a:cubicBezTo>
                  <a:pt x="95108" y="65409"/>
                  <a:pt x="90488" y="70029"/>
                  <a:pt x="90488" y="75728"/>
                </a:cubicBezTo>
                <a:cubicBezTo>
                  <a:pt x="90488" y="81427"/>
                  <a:pt x="95108" y="86047"/>
                  <a:pt x="100807" y="86047"/>
                </a:cubicBezTo>
                <a:cubicBezTo>
                  <a:pt x="106506" y="86047"/>
                  <a:pt x="111126" y="81427"/>
                  <a:pt x="111126" y="75728"/>
                </a:cubicBezTo>
                <a:cubicBezTo>
                  <a:pt x="111126" y="70029"/>
                  <a:pt x="106506" y="65409"/>
                  <a:pt x="100807" y="65409"/>
                </a:cubicBezTo>
                <a:close/>
                <a:moveTo>
                  <a:pt x="71089" y="1373"/>
                </a:moveTo>
                <a:cubicBezTo>
                  <a:pt x="75038" y="-1266"/>
                  <a:pt x="78988" y="53"/>
                  <a:pt x="81621" y="4013"/>
                </a:cubicBezTo>
                <a:cubicBezTo>
                  <a:pt x="81621" y="4013"/>
                  <a:pt x="81621" y="4013"/>
                  <a:pt x="106633" y="43605"/>
                </a:cubicBezTo>
                <a:cubicBezTo>
                  <a:pt x="106633" y="43605"/>
                  <a:pt x="106633" y="44924"/>
                  <a:pt x="106633" y="44924"/>
                </a:cubicBezTo>
                <a:cubicBezTo>
                  <a:pt x="115849" y="42285"/>
                  <a:pt x="125064" y="40965"/>
                  <a:pt x="134279" y="40965"/>
                </a:cubicBezTo>
                <a:cubicBezTo>
                  <a:pt x="144811" y="40965"/>
                  <a:pt x="154026" y="42285"/>
                  <a:pt x="161925" y="44924"/>
                </a:cubicBezTo>
                <a:cubicBezTo>
                  <a:pt x="161925" y="44924"/>
                  <a:pt x="161925" y="43605"/>
                  <a:pt x="163242" y="43605"/>
                </a:cubicBezTo>
                <a:cubicBezTo>
                  <a:pt x="163242" y="43605"/>
                  <a:pt x="163242" y="43605"/>
                  <a:pt x="188254" y="4013"/>
                </a:cubicBezTo>
                <a:cubicBezTo>
                  <a:pt x="189571" y="53"/>
                  <a:pt x="194837" y="-1266"/>
                  <a:pt x="197470" y="1373"/>
                </a:cubicBezTo>
                <a:cubicBezTo>
                  <a:pt x="201419" y="2693"/>
                  <a:pt x="202735" y="6652"/>
                  <a:pt x="201419" y="10611"/>
                </a:cubicBezTo>
                <a:cubicBezTo>
                  <a:pt x="201419" y="10611"/>
                  <a:pt x="201419" y="10611"/>
                  <a:pt x="175090" y="50203"/>
                </a:cubicBezTo>
                <a:cubicBezTo>
                  <a:pt x="175090" y="50203"/>
                  <a:pt x="175090" y="50203"/>
                  <a:pt x="175090" y="51523"/>
                </a:cubicBezTo>
                <a:cubicBezTo>
                  <a:pt x="196153" y="63401"/>
                  <a:pt x="211951" y="83197"/>
                  <a:pt x="215900" y="108272"/>
                </a:cubicBezTo>
                <a:cubicBezTo>
                  <a:pt x="215900" y="108272"/>
                  <a:pt x="215900" y="108272"/>
                  <a:pt x="53975" y="108272"/>
                </a:cubicBezTo>
                <a:cubicBezTo>
                  <a:pt x="57924" y="83197"/>
                  <a:pt x="73722" y="63401"/>
                  <a:pt x="94785" y="51523"/>
                </a:cubicBezTo>
                <a:cubicBezTo>
                  <a:pt x="94785" y="51523"/>
                  <a:pt x="93469" y="50203"/>
                  <a:pt x="93469" y="50203"/>
                </a:cubicBezTo>
                <a:cubicBezTo>
                  <a:pt x="93469" y="50203"/>
                  <a:pt x="93469" y="50203"/>
                  <a:pt x="68456" y="10611"/>
                </a:cubicBezTo>
                <a:cubicBezTo>
                  <a:pt x="65823" y="6652"/>
                  <a:pt x="67140" y="2693"/>
                  <a:pt x="71089" y="1373"/>
                </a:cubicBez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15" name="任意多边形: 形状 14"/>
          <p:cNvSpPr/>
          <p:nvPr/>
        </p:nvSpPr>
        <p:spPr>
          <a:xfrm>
            <a:off x="6040214" y="1911702"/>
            <a:ext cx="328988" cy="392906"/>
          </a:xfrm>
          <a:custGeom>
            <a:avLst/>
            <a:gdLst>
              <a:gd name="connsiteX0" fmla="*/ 132196 w 277813"/>
              <a:gd name="connsiteY0" fmla="*/ 133350 h 331788"/>
              <a:gd name="connsiteX1" fmla="*/ 132196 w 277813"/>
              <a:gd name="connsiteY1" fmla="*/ 152673 h 331788"/>
              <a:gd name="connsiteX2" fmla="*/ 99724 w 277813"/>
              <a:gd name="connsiteY2" fmla="*/ 186167 h 331788"/>
              <a:gd name="connsiteX3" fmla="*/ 134793 w 277813"/>
              <a:gd name="connsiteY3" fmla="*/ 220949 h 331788"/>
              <a:gd name="connsiteX4" fmla="*/ 154276 w 277813"/>
              <a:gd name="connsiteY4" fmla="*/ 237696 h 331788"/>
              <a:gd name="connsiteX5" fmla="*/ 136092 w 277813"/>
              <a:gd name="connsiteY5" fmla="*/ 249290 h 331788"/>
              <a:gd name="connsiteX6" fmla="*/ 104920 w 277813"/>
              <a:gd name="connsiteY6" fmla="*/ 241561 h 331788"/>
              <a:gd name="connsiteX7" fmla="*/ 98425 w 277813"/>
              <a:gd name="connsiteY7" fmla="*/ 263460 h 331788"/>
              <a:gd name="connsiteX8" fmla="*/ 130897 w 277813"/>
              <a:gd name="connsiteY8" fmla="*/ 272478 h 331788"/>
              <a:gd name="connsiteX9" fmla="*/ 130897 w 277813"/>
              <a:gd name="connsiteY9" fmla="*/ 290513 h 331788"/>
              <a:gd name="connsiteX10" fmla="*/ 150380 w 277813"/>
              <a:gd name="connsiteY10" fmla="*/ 290513 h 331788"/>
              <a:gd name="connsiteX11" fmla="*/ 150380 w 277813"/>
              <a:gd name="connsiteY11" fmla="*/ 271190 h 331788"/>
              <a:gd name="connsiteX12" fmla="*/ 184150 w 277813"/>
              <a:gd name="connsiteY12" fmla="*/ 235120 h 331788"/>
              <a:gd name="connsiteX13" fmla="*/ 152978 w 277813"/>
              <a:gd name="connsiteY13" fmla="*/ 199049 h 331788"/>
              <a:gd name="connsiteX14" fmla="*/ 129598 w 277813"/>
              <a:gd name="connsiteY14" fmla="*/ 182303 h 331788"/>
              <a:gd name="connsiteX15" fmla="*/ 146483 w 277813"/>
              <a:gd name="connsiteY15" fmla="*/ 171997 h 331788"/>
              <a:gd name="connsiteX16" fmla="*/ 173759 w 277813"/>
              <a:gd name="connsiteY16" fmla="*/ 178438 h 331788"/>
              <a:gd name="connsiteX17" fmla="*/ 178955 w 277813"/>
              <a:gd name="connsiteY17" fmla="*/ 156538 h 331788"/>
              <a:gd name="connsiteX18" fmla="*/ 151679 w 277813"/>
              <a:gd name="connsiteY18" fmla="*/ 151385 h 331788"/>
              <a:gd name="connsiteX19" fmla="*/ 151679 w 277813"/>
              <a:gd name="connsiteY19" fmla="*/ 133350 h 331788"/>
              <a:gd name="connsiteX20" fmla="*/ 132196 w 277813"/>
              <a:gd name="connsiteY20" fmla="*/ 133350 h 331788"/>
              <a:gd name="connsiteX21" fmla="*/ 136310 w 277813"/>
              <a:gd name="connsiteY21" fmla="*/ 0 h 331788"/>
              <a:gd name="connsiteX22" fmla="*/ 167467 w 277813"/>
              <a:gd name="connsiteY22" fmla="*/ 3888 h 331788"/>
              <a:gd name="connsiteX23" fmla="*/ 158380 w 277813"/>
              <a:gd name="connsiteY23" fmla="*/ 25921 h 331788"/>
              <a:gd name="connsiteX24" fmla="*/ 184343 w 277813"/>
              <a:gd name="connsiteY24" fmla="*/ 6480 h 331788"/>
              <a:gd name="connsiteX25" fmla="*/ 214202 w 277813"/>
              <a:gd name="connsiteY25" fmla="*/ 9072 h 331788"/>
              <a:gd name="connsiteX26" fmla="*/ 188238 w 277813"/>
              <a:gd name="connsiteY26" fmla="*/ 62210 h 331788"/>
              <a:gd name="connsiteX27" fmla="*/ 215500 w 277813"/>
              <a:gd name="connsiteY27" fmla="*/ 62210 h 331788"/>
              <a:gd name="connsiteX28" fmla="*/ 215500 w 277813"/>
              <a:gd name="connsiteY28" fmla="*/ 81651 h 331788"/>
              <a:gd name="connsiteX29" fmla="*/ 183045 w 277813"/>
              <a:gd name="connsiteY29" fmla="*/ 81651 h 331788"/>
              <a:gd name="connsiteX30" fmla="*/ 277813 w 277813"/>
              <a:gd name="connsiteY30" fmla="*/ 243657 h 331788"/>
              <a:gd name="connsiteX31" fmla="*/ 138907 w 277813"/>
              <a:gd name="connsiteY31" fmla="*/ 331788 h 331788"/>
              <a:gd name="connsiteX32" fmla="*/ 0 w 277813"/>
              <a:gd name="connsiteY32" fmla="*/ 243657 h 331788"/>
              <a:gd name="connsiteX33" fmla="*/ 94768 w 277813"/>
              <a:gd name="connsiteY33" fmla="*/ 81651 h 331788"/>
              <a:gd name="connsiteX34" fmla="*/ 68804 w 277813"/>
              <a:gd name="connsiteY34" fmla="*/ 81651 h 331788"/>
              <a:gd name="connsiteX35" fmla="*/ 68804 w 277813"/>
              <a:gd name="connsiteY35" fmla="*/ 60914 h 331788"/>
              <a:gd name="connsiteX36" fmla="*/ 96066 w 277813"/>
              <a:gd name="connsiteY36" fmla="*/ 62210 h 331788"/>
              <a:gd name="connsiteX37" fmla="*/ 66208 w 277813"/>
              <a:gd name="connsiteY37" fmla="*/ 5184 h 331788"/>
              <a:gd name="connsiteX38" fmla="*/ 110347 w 277813"/>
              <a:gd name="connsiteY38" fmla="*/ 6480 h 331788"/>
              <a:gd name="connsiteX39" fmla="*/ 127223 w 277813"/>
              <a:gd name="connsiteY39" fmla="*/ 28513 h 331788"/>
              <a:gd name="connsiteX40" fmla="*/ 136310 w 277813"/>
              <a:gd name="connsiteY40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7813" h="331788">
                <a:moveTo>
                  <a:pt x="132196" y="133350"/>
                </a:moveTo>
                <a:cubicBezTo>
                  <a:pt x="132196" y="133350"/>
                  <a:pt x="132196" y="133350"/>
                  <a:pt x="132196" y="152673"/>
                </a:cubicBezTo>
                <a:cubicBezTo>
                  <a:pt x="111414" y="156538"/>
                  <a:pt x="99724" y="169420"/>
                  <a:pt x="99724" y="186167"/>
                </a:cubicBezTo>
                <a:cubicBezTo>
                  <a:pt x="99724" y="204202"/>
                  <a:pt x="114012" y="214508"/>
                  <a:pt x="134793" y="220949"/>
                </a:cubicBezTo>
                <a:cubicBezTo>
                  <a:pt x="149081" y="226102"/>
                  <a:pt x="154276" y="231255"/>
                  <a:pt x="154276" y="237696"/>
                </a:cubicBezTo>
                <a:cubicBezTo>
                  <a:pt x="154276" y="245425"/>
                  <a:pt x="147782" y="249290"/>
                  <a:pt x="136092" y="249290"/>
                </a:cubicBezTo>
                <a:cubicBezTo>
                  <a:pt x="124403" y="249290"/>
                  <a:pt x="112713" y="245425"/>
                  <a:pt x="104920" y="241561"/>
                </a:cubicBezTo>
                <a:cubicBezTo>
                  <a:pt x="104920" y="241561"/>
                  <a:pt x="104920" y="241561"/>
                  <a:pt x="98425" y="263460"/>
                </a:cubicBezTo>
                <a:cubicBezTo>
                  <a:pt x="106218" y="267325"/>
                  <a:pt x="117908" y="271190"/>
                  <a:pt x="130897" y="272478"/>
                </a:cubicBezTo>
                <a:cubicBezTo>
                  <a:pt x="130897" y="272478"/>
                  <a:pt x="130897" y="272478"/>
                  <a:pt x="130897" y="290513"/>
                </a:cubicBezTo>
                <a:cubicBezTo>
                  <a:pt x="130897" y="290513"/>
                  <a:pt x="130897" y="290513"/>
                  <a:pt x="150380" y="290513"/>
                </a:cubicBezTo>
                <a:cubicBezTo>
                  <a:pt x="150380" y="290513"/>
                  <a:pt x="150380" y="290513"/>
                  <a:pt x="150380" y="271190"/>
                </a:cubicBezTo>
                <a:cubicBezTo>
                  <a:pt x="172460" y="267325"/>
                  <a:pt x="184150" y="251866"/>
                  <a:pt x="184150" y="235120"/>
                </a:cubicBezTo>
                <a:cubicBezTo>
                  <a:pt x="184150" y="218373"/>
                  <a:pt x="175058" y="208067"/>
                  <a:pt x="152978" y="199049"/>
                </a:cubicBezTo>
                <a:cubicBezTo>
                  <a:pt x="136092" y="193897"/>
                  <a:pt x="129598" y="188744"/>
                  <a:pt x="129598" y="182303"/>
                </a:cubicBezTo>
                <a:cubicBezTo>
                  <a:pt x="129598" y="177150"/>
                  <a:pt x="133495" y="171997"/>
                  <a:pt x="146483" y="171997"/>
                </a:cubicBezTo>
                <a:cubicBezTo>
                  <a:pt x="159472" y="171997"/>
                  <a:pt x="168564" y="177150"/>
                  <a:pt x="173759" y="178438"/>
                </a:cubicBezTo>
                <a:cubicBezTo>
                  <a:pt x="173759" y="178438"/>
                  <a:pt x="173759" y="178438"/>
                  <a:pt x="178955" y="156538"/>
                </a:cubicBezTo>
                <a:cubicBezTo>
                  <a:pt x="172460" y="153962"/>
                  <a:pt x="164667" y="151385"/>
                  <a:pt x="151679" y="151385"/>
                </a:cubicBezTo>
                <a:cubicBezTo>
                  <a:pt x="151679" y="151385"/>
                  <a:pt x="151679" y="151385"/>
                  <a:pt x="151679" y="133350"/>
                </a:cubicBezTo>
                <a:cubicBezTo>
                  <a:pt x="151679" y="133350"/>
                  <a:pt x="151679" y="133350"/>
                  <a:pt x="132196" y="133350"/>
                </a:cubicBezTo>
                <a:close/>
                <a:moveTo>
                  <a:pt x="136310" y="0"/>
                </a:moveTo>
                <a:cubicBezTo>
                  <a:pt x="136310" y="0"/>
                  <a:pt x="136310" y="0"/>
                  <a:pt x="167467" y="3888"/>
                </a:cubicBezTo>
                <a:cubicBezTo>
                  <a:pt x="167467" y="3888"/>
                  <a:pt x="167467" y="3888"/>
                  <a:pt x="158380" y="25921"/>
                </a:cubicBezTo>
                <a:cubicBezTo>
                  <a:pt x="158380" y="25921"/>
                  <a:pt x="158380" y="25921"/>
                  <a:pt x="184343" y="6480"/>
                </a:cubicBezTo>
                <a:cubicBezTo>
                  <a:pt x="184343" y="6480"/>
                  <a:pt x="184343" y="6480"/>
                  <a:pt x="214202" y="9072"/>
                </a:cubicBezTo>
                <a:cubicBezTo>
                  <a:pt x="214202" y="9072"/>
                  <a:pt x="214202" y="9072"/>
                  <a:pt x="188238" y="62210"/>
                </a:cubicBezTo>
                <a:cubicBezTo>
                  <a:pt x="188238" y="62210"/>
                  <a:pt x="188238" y="62210"/>
                  <a:pt x="215500" y="62210"/>
                </a:cubicBezTo>
                <a:cubicBezTo>
                  <a:pt x="215500" y="62210"/>
                  <a:pt x="215500" y="62210"/>
                  <a:pt x="215500" y="81651"/>
                </a:cubicBezTo>
                <a:cubicBezTo>
                  <a:pt x="215500" y="81651"/>
                  <a:pt x="215500" y="81651"/>
                  <a:pt x="183045" y="81651"/>
                </a:cubicBezTo>
                <a:cubicBezTo>
                  <a:pt x="237569" y="114052"/>
                  <a:pt x="277813" y="198295"/>
                  <a:pt x="277813" y="243657"/>
                </a:cubicBezTo>
                <a:cubicBezTo>
                  <a:pt x="277813" y="299387"/>
                  <a:pt x="215500" y="331788"/>
                  <a:pt x="138907" y="331788"/>
                </a:cubicBezTo>
                <a:cubicBezTo>
                  <a:pt x="62313" y="331788"/>
                  <a:pt x="0" y="299387"/>
                  <a:pt x="0" y="243657"/>
                </a:cubicBezTo>
                <a:cubicBezTo>
                  <a:pt x="0" y="198295"/>
                  <a:pt x="40244" y="114052"/>
                  <a:pt x="94768" y="81651"/>
                </a:cubicBezTo>
                <a:cubicBezTo>
                  <a:pt x="94768" y="81651"/>
                  <a:pt x="94768" y="81651"/>
                  <a:pt x="68804" y="81651"/>
                </a:cubicBezTo>
                <a:cubicBezTo>
                  <a:pt x="68804" y="81651"/>
                  <a:pt x="68804" y="81651"/>
                  <a:pt x="68804" y="60914"/>
                </a:cubicBezTo>
                <a:cubicBezTo>
                  <a:pt x="68804" y="60914"/>
                  <a:pt x="68804" y="60914"/>
                  <a:pt x="96066" y="62210"/>
                </a:cubicBezTo>
                <a:cubicBezTo>
                  <a:pt x="96066" y="62210"/>
                  <a:pt x="96066" y="62210"/>
                  <a:pt x="66208" y="5184"/>
                </a:cubicBezTo>
                <a:cubicBezTo>
                  <a:pt x="66208" y="5184"/>
                  <a:pt x="66208" y="5184"/>
                  <a:pt x="110347" y="6480"/>
                </a:cubicBezTo>
                <a:cubicBezTo>
                  <a:pt x="110347" y="6480"/>
                  <a:pt x="110347" y="6480"/>
                  <a:pt x="127223" y="28513"/>
                </a:cubicBezTo>
                <a:cubicBezTo>
                  <a:pt x="127223" y="28513"/>
                  <a:pt x="127223" y="28513"/>
                  <a:pt x="136310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/>
          </a:p>
        </p:txBody>
      </p:sp>
      <p:sp>
        <p:nvSpPr>
          <p:cNvPr id="16" name="任意多边形: 形状 15"/>
          <p:cNvSpPr/>
          <p:nvPr/>
        </p:nvSpPr>
        <p:spPr>
          <a:xfrm>
            <a:off x="7649468" y="1911702"/>
            <a:ext cx="341211" cy="392906"/>
          </a:xfrm>
          <a:custGeom>
            <a:avLst/>
            <a:gdLst>
              <a:gd name="connsiteX0" fmla="*/ 184010 w 292270"/>
              <a:gd name="connsiteY0" fmla="*/ 131763 h 336550"/>
              <a:gd name="connsiteX1" fmla="*/ 178567 w 292270"/>
              <a:gd name="connsiteY1" fmla="*/ 141923 h 336550"/>
              <a:gd name="connsiteX2" fmla="*/ 184010 w 292270"/>
              <a:gd name="connsiteY2" fmla="*/ 150813 h 336550"/>
              <a:gd name="connsiteX3" fmla="*/ 188092 w 292270"/>
              <a:gd name="connsiteY3" fmla="*/ 141923 h 336550"/>
              <a:gd name="connsiteX4" fmla="*/ 184010 w 292270"/>
              <a:gd name="connsiteY4" fmla="*/ 131763 h 336550"/>
              <a:gd name="connsiteX5" fmla="*/ 141147 w 292270"/>
              <a:gd name="connsiteY5" fmla="*/ 131763 h 336550"/>
              <a:gd name="connsiteX6" fmla="*/ 135704 w 292270"/>
              <a:gd name="connsiteY6" fmla="*/ 141923 h 336550"/>
              <a:gd name="connsiteX7" fmla="*/ 141147 w 292270"/>
              <a:gd name="connsiteY7" fmla="*/ 150813 h 336550"/>
              <a:gd name="connsiteX8" fmla="*/ 145229 w 292270"/>
              <a:gd name="connsiteY8" fmla="*/ 141923 h 336550"/>
              <a:gd name="connsiteX9" fmla="*/ 141147 w 292270"/>
              <a:gd name="connsiteY9" fmla="*/ 131763 h 336550"/>
              <a:gd name="connsiteX10" fmla="*/ 96811 w 292270"/>
              <a:gd name="connsiteY10" fmla="*/ 131763 h 336550"/>
              <a:gd name="connsiteX11" fmla="*/ 92842 w 292270"/>
              <a:gd name="connsiteY11" fmla="*/ 134938 h 336550"/>
              <a:gd name="connsiteX12" fmla="*/ 100780 w 292270"/>
              <a:gd name="connsiteY12" fmla="*/ 134938 h 336550"/>
              <a:gd name="connsiteX13" fmla="*/ 96811 w 292270"/>
              <a:gd name="connsiteY13" fmla="*/ 131763 h 336550"/>
              <a:gd name="connsiteX14" fmla="*/ 225310 w 292270"/>
              <a:gd name="connsiteY14" fmla="*/ 127000 h 336550"/>
              <a:gd name="connsiteX15" fmla="*/ 226721 w 292270"/>
              <a:gd name="connsiteY15" fmla="*/ 127000 h 336550"/>
              <a:gd name="connsiteX16" fmla="*/ 229543 w 292270"/>
              <a:gd name="connsiteY16" fmla="*/ 127000 h 336550"/>
              <a:gd name="connsiteX17" fmla="*/ 230954 w 292270"/>
              <a:gd name="connsiteY17" fmla="*/ 127000 h 336550"/>
              <a:gd name="connsiteX18" fmla="*/ 230954 w 292270"/>
              <a:gd name="connsiteY18" fmla="*/ 155792 h 336550"/>
              <a:gd name="connsiteX19" fmla="*/ 229543 w 292270"/>
              <a:gd name="connsiteY19" fmla="*/ 157163 h 336550"/>
              <a:gd name="connsiteX20" fmla="*/ 225310 w 292270"/>
              <a:gd name="connsiteY20" fmla="*/ 157163 h 336550"/>
              <a:gd name="connsiteX21" fmla="*/ 225310 w 292270"/>
              <a:gd name="connsiteY21" fmla="*/ 155792 h 336550"/>
              <a:gd name="connsiteX22" fmla="*/ 225310 w 292270"/>
              <a:gd name="connsiteY22" fmla="*/ 132484 h 336550"/>
              <a:gd name="connsiteX23" fmla="*/ 221076 w 292270"/>
              <a:gd name="connsiteY23" fmla="*/ 133855 h 336550"/>
              <a:gd name="connsiteX24" fmla="*/ 221076 w 292270"/>
              <a:gd name="connsiteY24" fmla="*/ 135227 h 336550"/>
              <a:gd name="connsiteX25" fmla="*/ 219665 w 292270"/>
              <a:gd name="connsiteY25" fmla="*/ 133855 h 336550"/>
              <a:gd name="connsiteX26" fmla="*/ 219665 w 292270"/>
              <a:gd name="connsiteY26" fmla="*/ 131113 h 336550"/>
              <a:gd name="connsiteX27" fmla="*/ 219665 w 292270"/>
              <a:gd name="connsiteY27" fmla="*/ 129742 h 336550"/>
              <a:gd name="connsiteX28" fmla="*/ 225310 w 292270"/>
              <a:gd name="connsiteY28" fmla="*/ 127000 h 336550"/>
              <a:gd name="connsiteX29" fmla="*/ 203791 w 292270"/>
              <a:gd name="connsiteY29" fmla="*/ 127000 h 336550"/>
              <a:gd name="connsiteX30" fmla="*/ 207495 w 292270"/>
              <a:gd name="connsiteY30" fmla="*/ 127000 h 336550"/>
              <a:gd name="connsiteX31" fmla="*/ 208730 w 292270"/>
              <a:gd name="connsiteY31" fmla="*/ 127000 h 336550"/>
              <a:gd name="connsiteX32" fmla="*/ 208730 w 292270"/>
              <a:gd name="connsiteY32" fmla="*/ 155792 h 336550"/>
              <a:gd name="connsiteX33" fmla="*/ 207495 w 292270"/>
              <a:gd name="connsiteY33" fmla="*/ 157163 h 336550"/>
              <a:gd name="connsiteX34" fmla="*/ 203791 w 292270"/>
              <a:gd name="connsiteY34" fmla="*/ 157163 h 336550"/>
              <a:gd name="connsiteX35" fmla="*/ 202556 w 292270"/>
              <a:gd name="connsiteY35" fmla="*/ 155792 h 336550"/>
              <a:gd name="connsiteX36" fmla="*/ 202556 w 292270"/>
              <a:gd name="connsiteY36" fmla="*/ 132484 h 336550"/>
              <a:gd name="connsiteX37" fmla="*/ 200086 w 292270"/>
              <a:gd name="connsiteY37" fmla="*/ 133855 h 336550"/>
              <a:gd name="connsiteX38" fmla="*/ 198852 w 292270"/>
              <a:gd name="connsiteY38" fmla="*/ 135227 h 336550"/>
              <a:gd name="connsiteX39" fmla="*/ 198852 w 292270"/>
              <a:gd name="connsiteY39" fmla="*/ 133855 h 336550"/>
              <a:gd name="connsiteX40" fmla="*/ 197617 w 292270"/>
              <a:gd name="connsiteY40" fmla="*/ 131113 h 336550"/>
              <a:gd name="connsiteX41" fmla="*/ 198852 w 292270"/>
              <a:gd name="connsiteY41" fmla="*/ 129742 h 336550"/>
              <a:gd name="connsiteX42" fmla="*/ 203791 w 292270"/>
              <a:gd name="connsiteY42" fmla="*/ 127000 h 336550"/>
              <a:gd name="connsiteX43" fmla="*/ 183964 w 292270"/>
              <a:gd name="connsiteY43" fmla="*/ 127000 h 336550"/>
              <a:gd name="connsiteX44" fmla="*/ 192854 w 292270"/>
              <a:gd name="connsiteY44" fmla="*/ 141426 h 336550"/>
              <a:gd name="connsiteX45" fmla="*/ 182694 w 292270"/>
              <a:gd name="connsiteY45" fmla="*/ 157163 h 336550"/>
              <a:gd name="connsiteX46" fmla="*/ 173804 w 292270"/>
              <a:gd name="connsiteY46" fmla="*/ 142737 h 336550"/>
              <a:gd name="connsiteX47" fmla="*/ 183964 w 292270"/>
              <a:gd name="connsiteY47" fmla="*/ 127000 h 336550"/>
              <a:gd name="connsiteX48" fmla="*/ 161699 w 292270"/>
              <a:gd name="connsiteY48" fmla="*/ 127000 h 336550"/>
              <a:gd name="connsiteX49" fmla="*/ 164478 w 292270"/>
              <a:gd name="connsiteY49" fmla="*/ 127000 h 336550"/>
              <a:gd name="connsiteX50" fmla="*/ 165867 w 292270"/>
              <a:gd name="connsiteY50" fmla="*/ 127000 h 336550"/>
              <a:gd name="connsiteX51" fmla="*/ 165867 w 292270"/>
              <a:gd name="connsiteY51" fmla="*/ 155792 h 336550"/>
              <a:gd name="connsiteX52" fmla="*/ 164478 w 292270"/>
              <a:gd name="connsiteY52" fmla="*/ 157163 h 336550"/>
              <a:gd name="connsiteX53" fmla="*/ 161699 w 292270"/>
              <a:gd name="connsiteY53" fmla="*/ 157163 h 336550"/>
              <a:gd name="connsiteX54" fmla="*/ 160310 w 292270"/>
              <a:gd name="connsiteY54" fmla="*/ 155792 h 336550"/>
              <a:gd name="connsiteX55" fmla="*/ 160310 w 292270"/>
              <a:gd name="connsiteY55" fmla="*/ 132484 h 336550"/>
              <a:gd name="connsiteX56" fmla="*/ 156143 w 292270"/>
              <a:gd name="connsiteY56" fmla="*/ 133855 h 336550"/>
              <a:gd name="connsiteX57" fmla="*/ 156143 w 292270"/>
              <a:gd name="connsiteY57" fmla="*/ 135227 h 336550"/>
              <a:gd name="connsiteX58" fmla="*/ 154754 w 292270"/>
              <a:gd name="connsiteY58" fmla="*/ 133855 h 336550"/>
              <a:gd name="connsiteX59" fmla="*/ 154754 w 292270"/>
              <a:gd name="connsiteY59" fmla="*/ 131113 h 336550"/>
              <a:gd name="connsiteX60" fmla="*/ 154754 w 292270"/>
              <a:gd name="connsiteY60" fmla="*/ 129742 h 336550"/>
              <a:gd name="connsiteX61" fmla="*/ 161699 w 292270"/>
              <a:gd name="connsiteY61" fmla="*/ 127000 h 336550"/>
              <a:gd name="connsiteX62" fmla="*/ 141261 w 292270"/>
              <a:gd name="connsiteY62" fmla="*/ 127000 h 336550"/>
              <a:gd name="connsiteX63" fmla="*/ 151580 w 292270"/>
              <a:gd name="connsiteY63" fmla="*/ 141426 h 336550"/>
              <a:gd name="connsiteX64" fmla="*/ 141261 w 292270"/>
              <a:gd name="connsiteY64" fmla="*/ 157163 h 336550"/>
              <a:gd name="connsiteX65" fmla="*/ 130942 w 292270"/>
              <a:gd name="connsiteY65" fmla="*/ 142737 h 336550"/>
              <a:gd name="connsiteX66" fmla="*/ 141261 w 292270"/>
              <a:gd name="connsiteY66" fmla="*/ 127000 h 336550"/>
              <a:gd name="connsiteX67" fmla="*/ 247736 w 292270"/>
              <a:gd name="connsiteY67" fmla="*/ 80963 h 336550"/>
              <a:gd name="connsiteX68" fmla="*/ 243654 w 292270"/>
              <a:gd name="connsiteY68" fmla="*/ 91970 h 336550"/>
              <a:gd name="connsiteX69" fmla="*/ 247736 w 292270"/>
              <a:gd name="connsiteY69" fmla="*/ 101601 h 336550"/>
              <a:gd name="connsiteX70" fmla="*/ 253179 w 292270"/>
              <a:gd name="connsiteY70" fmla="*/ 90594 h 336550"/>
              <a:gd name="connsiteX71" fmla="*/ 247736 w 292270"/>
              <a:gd name="connsiteY71" fmla="*/ 80963 h 336550"/>
              <a:gd name="connsiteX72" fmla="*/ 205328 w 292270"/>
              <a:gd name="connsiteY72" fmla="*/ 80963 h 336550"/>
              <a:gd name="connsiteX73" fmla="*/ 200792 w 292270"/>
              <a:gd name="connsiteY73" fmla="*/ 91970 h 336550"/>
              <a:gd name="connsiteX74" fmla="*/ 205328 w 292270"/>
              <a:gd name="connsiteY74" fmla="*/ 101601 h 336550"/>
              <a:gd name="connsiteX75" fmla="*/ 208730 w 292270"/>
              <a:gd name="connsiteY75" fmla="*/ 90594 h 336550"/>
              <a:gd name="connsiteX76" fmla="*/ 205328 w 292270"/>
              <a:gd name="connsiteY76" fmla="*/ 80963 h 336550"/>
              <a:gd name="connsiteX77" fmla="*/ 184010 w 292270"/>
              <a:gd name="connsiteY77" fmla="*/ 80963 h 336550"/>
              <a:gd name="connsiteX78" fmla="*/ 178567 w 292270"/>
              <a:gd name="connsiteY78" fmla="*/ 91970 h 336550"/>
              <a:gd name="connsiteX79" fmla="*/ 184010 w 292270"/>
              <a:gd name="connsiteY79" fmla="*/ 101601 h 336550"/>
              <a:gd name="connsiteX80" fmla="*/ 188092 w 292270"/>
              <a:gd name="connsiteY80" fmla="*/ 90594 h 336550"/>
              <a:gd name="connsiteX81" fmla="*/ 184010 w 292270"/>
              <a:gd name="connsiteY81" fmla="*/ 80963 h 336550"/>
              <a:gd name="connsiteX82" fmla="*/ 162011 w 292270"/>
              <a:gd name="connsiteY82" fmla="*/ 80963 h 336550"/>
              <a:gd name="connsiteX83" fmla="*/ 157929 w 292270"/>
              <a:gd name="connsiteY83" fmla="*/ 91970 h 336550"/>
              <a:gd name="connsiteX84" fmla="*/ 162011 w 292270"/>
              <a:gd name="connsiteY84" fmla="*/ 101601 h 336550"/>
              <a:gd name="connsiteX85" fmla="*/ 167454 w 292270"/>
              <a:gd name="connsiteY85" fmla="*/ 90594 h 336550"/>
              <a:gd name="connsiteX86" fmla="*/ 162011 w 292270"/>
              <a:gd name="connsiteY86" fmla="*/ 80963 h 336550"/>
              <a:gd name="connsiteX87" fmla="*/ 76173 w 292270"/>
              <a:gd name="connsiteY87" fmla="*/ 80963 h 336550"/>
              <a:gd name="connsiteX88" fmla="*/ 72204 w 292270"/>
              <a:gd name="connsiteY88" fmla="*/ 91970 h 336550"/>
              <a:gd name="connsiteX89" fmla="*/ 76173 w 292270"/>
              <a:gd name="connsiteY89" fmla="*/ 101601 h 336550"/>
              <a:gd name="connsiteX90" fmla="*/ 80142 w 292270"/>
              <a:gd name="connsiteY90" fmla="*/ 90594 h 336550"/>
              <a:gd name="connsiteX91" fmla="*/ 76173 w 292270"/>
              <a:gd name="connsiteY91" fmla="*/ 80963 h 336550"/>
              <a:gd name="connsiteX92" fmla="*/ 225310 w 292270"/>
              <a:gd name="connsiteY92" fmla="*/ 76200 h 336550"/>
              <a:gd name="connsiteX93" fmla="*/ 226721 w 292270"/>
              <a:gd name="connsiteY93" fmla="*/ 76200 h 336550"/>
              <a:gd name="connsiteX94" fmla="*/ 229543 w 292270"/>
              <a:gd name="connsiteY94" fmla="*/ 76200 h 336550"/>
              <a:gd name="connsiteX95" fmla="*/ 230954 w 292270"/>
              <a:gd name="connsiteY95" fmla="*/ 77511 h 336550"/>
              <a:gd name="connsiteX96" fmla="*/ 230954 w 292270"/>
              <a:gd name="connsiteY96" fmla="*/ 105052 h 336550"/>
              <a:gd name="connsiteX97" fmla="*/ 229543 w 292270"/>
              <a:gd name="connsiteY97" fmla="*/ 106363 h 336550"/>
              <a:gd name="connsiteX98" fmla="*/ 225310 w 292270"/>
              <a:gd name="connsiteY98" fmla="*/ 106363 h 336550"/>
              <a:gd name="connsiteX99" fmla="*/ 225310 w 292270"/>
              <a:gd name="connsiteY99" fmla="*/ 105052 h 336550"/>
              <a:gd name="connsiteX100" fmla="*/ 225310 w 292270"/>
              <a:gd name="connsiteY100" fmla="*/ 82757 h 336550"/>
              <a:gd name="connsiteX101" fmla="*/ 221076 w 292270"/>
              <a:gd name="connsiteY101" fmla="*/ 84069 h 336550"/>
              <a:gd name="connsiteX102" fmla="*/ 219665 w 292270"/>
              <a:gd name="connsiteY102" fmla="*/ 84069 h 336550"/>
              <a:gd name="connsiteX103" fmla="*/ 219665 w 292270"/>
              <a:gd name="connsiteY103" fmla="*/ 81446 h 336550"/>
              <a:gd name="connsiteX104" fmla="*/ 219665 w 292270"/>
              <a:gd name="connsiteY104" fmla="*/ 80134 h 336550"/>
              <a:gd name="connsiteX105" fmla="*/ 225310 w 292270"/>
              <a:gd name="connsiteY105" fmla="*/ 76200 h 336550"/>
              <a:gd name="connsiteX106" fmla="*/ 205555 w 292270"/>
              <a:gd name="connsiteY106" fmla="*/ 76200 h 336550"/>
              <a:gd name="connsiteX107" fmla="*/ 216667 w 292270"/>
              <a:gd name="connsiteY107" fmla="*/ 90626 h 336550"/>
              <a:gd name="connsiteX108" fmla="*/ 205555 w 292270"/>
              <a:gd name="connsiteY108" fmla="*/ 106363 h 336550"/>
              <a:gd name="connsiteX109" fmla="*/ 194442 w 292270"/>
              <a:gd name="connsiteY109" fmla="*/ 91937 h 336550"/>
              <a:gd name="connsiteX110" fmla="*/ 205555 w 292270"/>
              <a:gd name="connsiteY110" fmla="*/ 76200 h 336550"/>
              <a:gd name="connsiteX111" fmla="*/ 183964 w 292270"/>
              <a:gd name="connsiteY111" fmla="*/ 76200 h 336550"/>
              <a:gd name="connsiteX112" fmla="*/ 192854 w 292270"/>
              <a:gd name="connsiteY112" fmla="*/ 90626 h 336550"/>
              <a:gd name="connsiteX113" fmla="*/ 182694 w 292270"/>
              <a:gd name="connsiteY113" fmla="*/ 106363 h 336550"/>
              <a:gd name="connsiteX114" fmla="*/ 173804 w 292270"/>
              <a:gd name="connsiteY114" fmla="*/ 91937 h 336550"/>
              <a:gd name="connsiteX115" fmla="*/ 183964 w 292270"/>
              <a:gd name="connsiteY115" fmla="*/ 76200 h 336550"/>
              <a:gd name="connsiteX116" fmla="*/ 161898 w 292270"/>
              <a:gd name="connsiteY116" fmla="*/ 76200 h 336550"/>
              <a:gd name="connsiteX117" fmla="*/ 172217 w 292270"/>
              <a:gd name="connsiteY117" fmla="*/ 90626 h 336550"/>
              <a:gd name="connsiteX118" fmla="*/ 161898 w 292270"/>
              <a:gd name="connsiteY118" fmla="*/ 106363 h 336550"/>
              <a:gd name="connsiteX119" fmla="*/ 151579 w 292270"/>
              <a:gd name="connsiteY119" fmla="*/ 91937 h 336550"/>
              <a:gd name="connsiteX120" fmla="*/ 161898 w 292270"/>
              <a:gd name="connsiteY120" fmla="*/ 76200 h 336550"/>
              <a:gd name="connsiteX121" fmla="*/ 139584 w 292270"/>
              <a:gd name="connsiteY121" fmla="*/ 76200 h 336550"/>
              <a:gd name="connsiteX122" fmla="*/ 140996 w 292270"/>
              <a:gd name="connsiteY122" fmla="*/ 76200 h 336550"/>
              <a:gd name="connsiteX123" fmla="*/ 143818 w 292270"/>
              <a:gd name="connsiteY123" fmla="*/ 76200 h 336550"/>
              <a:gd name="connsiteX124" fmla="*/ 145229 w 292270"/>
              <a:gd name="connsiteY124" fmla="*/ 77511 h 336550"/>
              <a:gd name="connsiteX125" fmla="*/ 145229 w 292270"/>
              <a:gd name="connsiteY125" fmla="*/ 105052 h 336550"/>
              <a:gd name="connsiteX126" fmla="*/ 143818 w 292270"/>
              <a:gd name="connsiteY126" fmla="*/ 106363 h 336550"/>
              <a:gd name="connsiteX127" fmla="*/ 139584 w 292270"/>
              <a:gd name="connsiteY127" fmla="*/ 106363 h 336550"/>
              <a:gd name="connsiteX128" fmla="*/ 139584 w 292270"/>
              <a:gd name="connsiteY128" fmla="*/ 105052 h 336550"/>
              <a:gd name="connsiteX129" fmla="*/ 139584 w 292270"/>
              <a:gd name="connsiteY129" fmla="*/ 82757 h 336550"/>
              <a:gd name="connsiteX130" fmla="*/ 135351 w 292270"/>
              <a:gd name="connsiteY130" fmla="*/ 84069 h 336550"/>
              <a:gd name="connsiteX131" fmla="*/ 133940 w 292270"/>
              <a:gd name="connsiteY131" fmla="*/ 84069 h 336550"/>
              <a:gd name="connsiteX132" fmla="*/ 132529 w 292270"/>
              <a:gd name="connsiteY132" fmla="*/ 81446 h 336550"/>
              <a:gd name="connsiteX133" fmla="*/ 133940 w 292270"/>
              <a:gd name="connsiteY133" fmla="*/ 80134 h 336550"/>
              <a:gd name="connsiteX134" fmla="*/ 139584 w 292270"/>
              <a:gd name="connsiteY134" fmla="*/ 76200 h 336550"/>
              <a:gd name="connsiteX135" fmla="*/ 118837 w 292270"/>
              <a:gd name="connsiteY135" fmla="*/ 76200 h 336550"/>
              <a:gd name="connsiteX136" fmla="*/ 123005 w 292270"/>
              <a:gd name="connsiteY136" fmla="*/ 76200 h 336550"/>
              <a:gd name="connsiteX137" fmla="*/ 123005 w 292270"/>
              <a:gd name="connsiteY137" fmla="*/ 77511 h 336550"/>
              <a:gd name="connsiteX138" fmla="*/ 123005 w 292270"/>
              <a:gd name="connsiteY138" fmla="*/ 105052 h 336550"/>
              <a:gd name="connsiteX139" fmla="*/ 123005 w 292270"/>
              <a:gd name="connsiteY139" fmla="*/ 106363 h 336550"/>
              <a:gd name="connsiteX140" fmla="*/ 118837 w 292270"/>
              <a:gd name="connsiteY140" fmla="*/ 106363 h 336550"/>
              <a:gd name="connsiteX141" fmla="*/ 117448 w 292270"/>
              <a:gd name="connsiteY141" fmla="*/ 105052 h 336550"/>
              <a:gd name="connsiteX142" fmla="*/ 117448 w 292270"/>
              <a:gd name="connsiteY142" fmla="*/ 82757 h 336550"/>
              <a:gd name="connsiteX143" fmla="*/ 114670 w 292270"/>
              <a:gd name="connsiteY143" fmla="*/ 84069 h 336550"/>
              <a:gd name="connsiteX144" fmla="*/ 113281 w 292270"/>
              <a:gd name="connsiteY144" fmla="*/ 84069 h 336550"/>
              <a:gd name="connsiteX145" fmla="*/ 111892 w 292270"/>
              <a:gd name="connsiteY145" fmla="*/ 81446 h 336550"/>
              <a:gd name="connsiteX146" fmla="*/ 111892 w 292270"/>
              <a:gd name="connsiteY146" fmla="*/ 80134 h 336550"/>
              <a:gd name="connsiteX147" fmla="*/ 118837 w 292270"/>
              <a:gd name="connsiteY147" fmla="*/ 76200 h 336550"/>
              <a:gd name="connsiteX148" fmla="*/ 97207 w 292270"/>
              <a:gd name="connsiteY148" fmla="*/ 76200 h 336550"/>
              <a:gd name="connsiteX149" fmla="*/ 99588 w 292270"/>
              <a:gd name="connsiteY149" fmla="*/ 76200 h 336550"/>
              <a:gd name="connsiteX150" fmla="*/ 100779 w 292270"/>
              <a:gd name="connsiteY150" fmla="*/ 77511 h 336550"/>
              <a:gd name="connsiteX151" fmla="*/ 100779 w 292270"/>
              <a:gd name="connsiteY151" fmla="*/ 105052 h 336550"/>
              <a:gd name="connsiteX152" fmla="*/ 99588 w 292270"/>
              <a:gd name="connsiteY152" fmla="*/ 106363 h 336550"/>
              <a:gd name="connsiteX153" fmla="*/ 97207 w 292270"/>
              <a:gd name="connsiteY153" fmla="*/ 106363 h 336550"/>
              <a:gd name="connsiteX154" fmla="*/ 96016 w 292270"/>
              <a:gd name="connsiteY154" fmla="*/ 105052 h 336550"/>
              <a:gd name="connsiteX155" fmla="*/ 96016 w 292270"/>
              <a:gd name="connsiteY155" fmla="*/ 82757 h 336550"/>
              <a:gd name="connsiteX156" fmla="*/ 92444 w 292270"/>
              <a:gd name="connsiteY156" fmla="*/ 84069 h 336550"/>
              <a:gd name="connsiteX157" fmla="*/ 91254 w 292270"/>
              <a:gd name="connsiteY157" fmla="*/ 84069 h 336550"/>
              <a:gd name="connsiteX158" fmla="*/ 91254 w 292270"/>
              <a:gd name="connsiteY158" fmla="*/ 81446 h 336550"/>
              <a:gd name="connsiteX159" fmla="*/ 91254 w 292270"/>
              <a:gd name="connsiteY159" fmla="*/ 80134 h 336550"/>
              <a:gd name="connsiteX160" fmla="*/ 97207 w 292270"/>
              <a:gd name="connsiteY160" fmla="*/ 76200 h 336550"/>
              <a:gd name="connsiteX161" fmla="*/ 201926 w 292270"/>
              <a:gd name="connsiteY161" fmla="*/ 36513 h 336550"/>
              <a:gd name="connsiteX162" fmla="*/ 200792 w 292270"/>
              <a:gd name="connsiteY162" fmla="*/ 40409 h 336550"/>
              <a:gd name="connsiteX163" fmla="*/ 205328 w 292270"/>
              <a:gd name="connsiteY163" fmla="*/ 50801 h 336550"/>
              <a:gd name="connsiteX164" fmla="*/ 208730 w 292270"/>
              <a:gd name="connsiteY164" fmla="*/ 40409 h 336550"/>
              <a:gd name="connsiteX165" fmla="*/ 208730 w 292270"/>
              <a:gd name="connsiteY165" fmla="*/ 39111 h 336550"/>
              <a:gd name="connsiteX166" fmla="*/ 201926 w 292270"/>
              <a:gd name="connsiteY166" fmla="*/ 36513 h 336550"/>
              <a:gd name="connsiteX167" fmla="*/ 123005 w 292270"/>
              <a:gd name="connsiteY167" fmla="*/ 34925 h 336550"/>
              <a:gd name="connsiteX168" fmla="*/ 116201 w 292270"/>
              <a:gd name="connsiteY168" fmla="*/ 37571 h 336550"/>
              <a:gd name="connsiteX169" fmla="*/ 115067 w 292270"/>
              <a:gd name="connsiteY169" fmla="*/ 38894 h 336550"/>
              <a:gd name="connsiteX170" fmla="*/ 115067 w 292270"/>
              <a:gd name="connsiteY170" fmla="*/ 40216 h 336550"/>
              <a:gd name="connsiteX171" fmla="*/ 119603 w 292270"/>
              <a:gd name="connsiteY171" fmla="*/ 50800 h 336550"/>
              <a:gd name="connsiteX172" fmla="*/ 123005 w 292270"/>
              <a:gd name="connsiteY172" fmla="*/ 40216 h 336550"/>
              <a:gd name="connsiteX173" fmla="*/ 123005 w 292270"/>
              <a:gd name="connsiteY173" fmla="*/ 34925 h 336550"/>
              <a:gd name="connsiteX174" fmla="*/ 162011 w 292270"/>
              <a:gd name="connsiteY174" fmla="*/ 31750 h 336550"/>
              <a:gd name="connsiteX175" fmla="*/ 157929 w 292270"/>
              <a:gd name="connsiteY175" fmla="*/ 40640 h 336550"/>
              <a:gd name="connsiteX176" fmla="*/ 162011 w 292270"/>
              <a:gd name="connsiteY176" fmla="*/ 50800 h 336550"/>
              <a:gd name="connsiteX177" fmla="*/ 167454 w 292270"/>
              <a:gd name="connsiteY177" fmla="*/ 40640 h 336550"/>
              <a:gd name="connsiteX178" fmla="*/ 162011 w 292270"/>
              <a:gd name="connsiteY178" fmla="*/ 31750 h 336550"/>
              <a:gd name="connsiteX179" fmla="*/ 144703 w 292270"/>
              <a:gd name="connsiteY179" fmla="*/ 28575 h 336550"/>
              <a:gd name="connsiteX180" fmla="*/ 144703 w 292270"/>
              <a:gd name="connsiteY180" fmla="*/ 55075 h 336550"/>
              <a:gd name="connsiteX181" fmla="*/ 143389 w 292270"/>
              <a:gd name="connsiteY181" fmla="*/ 55075 h 336550"/>
              <a:gd name="connsiteX182" fmla="*/ 139447 w 292270"/>
              <a:gd name="connsiteY182" fmla="*/ 55075 h 336550"/>
              <a:gd name="connsiteX183" fmla="*/ 139447 w 292270"/>
              <a:gd name="connsiteY183" fmla="*/ 32550 h 336550"/>
              <a:gd name="connsiteX184" fmla="*/ 135504 w 292270"/>
              <a:gd name="connsiteY184" fmla="*/ 33875 h 336550"/>
              <a:gd name="connsiteX185" fmla="*/ 134190 w 292270"/>
              <a:gd name="connsiteY185" fmla="*/ 33875 h 336550"/>
              <a:gd name="connsiteX186" fmla="*/ 132876 w 292270"/>
              <a:gd name="connsiteY186" fmla="*/ 31225 h 336550"/>
              <a:gd name="connsiteX187" fmla="*/ 127619 w 292270"/>
              <a:gd name="connsiteY187" fmla="*/ 32550 h 336550"/>
              <a:gd name="connsiteX188" fmla="*/ 128934 w 292270"/>
              <a:gd name="connsiteY188" fmla="*/ 40500 h 336550"/>
              <a:gd name="connsiteX189" fmla="*/ 118420 w 292270"/>
              <a:gd name="connsiteY189" fmla="*/ 56400 h 336550"/>
              <a:gd name="connsiteX190" fmla="*/ 109221 w 292270"/>
              <a:gd name="connsiteY190" fmla="*/ 41825 h 336550"/>
              <a:gd name="connsiteX191" fmla="*/ 101336 w 292270"/>
              <a:gd name="connsiteY191" fmla="*/ 47125 h 336550"/>
              <a:gd name="connsiteX192" fmla="*/ 101336 w 292270"/>
              <a:gd name="connsiteY192" fmla="*/ 55075 h 336550"/>
              <a:gd name="connsiteX193" fmla="*/ 100022 w 292270"/>
              <a:gd name="connsiteY193" fmla="*/ 55075 h 336550"/>
              <a:gd name="connsiteX194" fmla="*/ 97394 w 292270"/>
              <a:gd name="connsiteY194" fmla="*/ 55075 h 336550"/>
              <a:gd name="connsiteX195" fmla="*/ 96080 w 292270"/>
              <a:gd name="connsiteY195" fmla="*/ 55075 h 336550"/>
              <a:gd name="connsiteX196" fmla="*/ 96080 w 292270"/>
              <a:gd name="connsiteY196" fmla="*/ 49775 h 336550"/>
              <a:gd name="connsiteX197" fmla="*/ 72425 w 292270"/>
              <a:gd name="connsiteY197" fmla="*/ 77600 h 336550"/>
              <a:gd name="connsiteX198" fmla="*/ 76367 w 292270"/>
              <a:gd name="connsiteY198" fmla="*/ 76275 h 336550"/>
              <a:gd name="connsiteX199" fmla="*/ 86880 w 292270"/>
              <a:gd name="connsiteY199" fmla="*/ 90850 h 336550"/>
              <a:gd name="connsiteX200" fmla="*/ 76367 w 292270"/>
              <a:gd name="connsiteY200" fmla="*/ 106750 h 336550"/>
              <a:gd name="connsiteX201" fmla="*/ 67168 w 292270"/>
              <a:gd name="connsiteY201" fmla="*/ 97475 h 336550"/>
              <a:gd name="connsiteX202" fmla="*/ 75053 w 292270"/>
              <a:gd name="connsiteY202" fmla="*/ 127950 h 336550"/>
              <a:gd name="connsiteX203" fmla="*/ 76367 w 292270"/>
              <a:gd name="connsiteY203" fmla="*/ 127950 h 336550"/>
              <a:gd name="connsiteX204" fmla="*/ 78995 w 292270"/>
              <a:gd name="connsiteY204" fmla="*/ 127950 h 336550"/>
              <a:gd name="connsiteX205" fmla="*/ 80310 w 292270"/>
              <a:gd name="connsiteY205" fmla="*/ 127950 h 336550"/>
              <a:gd name="connsiteX206" fmla="*/ 80310 w 292270"/>
              <a:gd name="connsiteY206" fmla="*/ 133250 h 336550"/>
              <a:gd name="connsiteX207" fmla="*/ 88195 w 292270"/>
              <a:gd name="connsiteY207" fmla="*/ 135900 h 336550"/>
              <a:gd name="connsiteX208" fmla="*/ 97394 w 292270"/>
              <a:gd name="connsiteY208" fmla="*/ 126625 h 336550"/>
              <a:gd name="connsiteX209" fmla="*/ 107907 w 292270"/>
              <a:gd name="connsiteY209" fmla="*/ 135900 h 336550"/>
              <a:gd name="connsiteX210" fmla="*/ 114478 w 292270"/>
              <a:gd name="connsiteY210" fmla="*/ 145175 h 336550"/>
              <a:gd name="connsiteX211" fmla="*/ 117106 w 292270"/>
              <a:gd name="connsiteY211" fmla="*/ 151800 h 336550"/>
              <a:gd name="connsiteX212" fmla="*/ 117106 w 292270"/>
              <a:gd name="connsiteY212" fmla="*/ 133250 h 336550"/>
              <a:gd name="connsiteX213" fmla="*/ 114478 w 292270"/>
              <a:gd name="connsiteY213" fmla="*/ 134575 h 336550"/>
              <a:gd name="connsiteX214" fmla="*/ 113164 w 292270"/>
              <a:gd name="connsiteY214" fmla="*/ 135900 h 336550"/>
              <a:gd name="connsiteX215" fmla="*/ 113164 w 292270"/>
              <a:gd name="connsiteY215" fmla="*/ 134575 h 336550"/>
              <a:gd name="connsiteX216" fmla="*/ 111849 w 292270"/>
              <a:gd name="connsiteY216" fmla="*/ 131925 h 336550"/>
              <a:gd name="connsiteX217" fmla="*/ 111849 w 292270"/>
              <a:gd name="connsiteY217" fmla="*/ 130600 h 336550"/>
              <a:gd name="connsiteX218" fmla="*/ 118420 w 292270"/>
              <a:gd name="connsiteY218" fmla="*/ 127950 h 336550"/>
              <a:gd name="connsiteX219" fmla="*/ 122363 w 292270"/>
              <a:gd name="connsiteY219" fmla="*/ 127950 h 336550"/>
              <a:gd name="connsiteX220" fmla="*/ 122363 w 292270"/>
              <a:gd name="connsiteY220" fmla="*/ 155775 h 336550"/>
              <a:gd name="connsiteX221" fmla="*/ 122363 w 292270"/>
              <a:gd name="connsiteY221" fmla="*/ 157100 h 336550"/>
              <a:gd name="connsiteX222" fmla="*/ 121049 w 292270"/>
              <a:gd name="connsiteY222" fmla="*/ 157100 h 336550"/>
              <a:gd name="connsiteX223" fmla="*/ 135504 w 292270"/>
              <a:gd name="connsiteY223" fmla="*/ 162400 h 336550"/>
              <a:gd name="connsiteX224" fmla="*/ 161787 w 292270"/>
              <a:gd name="connsiteY224" fmla="*/ 159750 h 336550"/>
              <a:gd name="connsiteX225" fmla="*/ 181500 w 292270"/>
              <a:gd name="connsiteY225" fmla="*/ 191550 h 336550"/>
              <a:gd name="connsiteX226" fmla="*/ 181500 w 292270"/>
              <a:gd name="connsiteY226" fmla="*/ 183600 h 336550"/>
              <a:gd name="connsiteX227" fmla="*/ 178872 w 292270"/>
              <a:gd name="connsiteY227" fmla="*/ 186250 h 336550"/>
              <a:gd name="connsiteX228" fmla="*/ 177557 w 292270"/>
              <a:gd name="connsiteY228" fmla="*/ 186250 h 336550"/>
              <a:gd name="connsiteX229" fmla="*/ 176243 w 292270"/>
              <a:gd name="connsiteY229" fmla="*/ 184925 h 336550"/>
              <a:gd name="connsiteX230" fmla="*/ 176243 w 292270"/>
              <a:gd name="connsiteY230" fmla="*/ 182275 h 336550"/>
              <a:gd name="connsiteX231" fmla="*/ 176243 w 292270"/>
              <a:gd name="connsiteY231" fmla="*/ 180950 h 336550"/>
              <a:gd name="connsiteX232" fmla="*/ 182814 w 292270"/>
              <a:gd name="connsiteY232" fmla="*/ 178300 h 336550"/>
              <a:gd name="connsiteX233" fmla="*/ 186756 w 292270"/>
              <a:gd name="connsiteY233" fmla="*/ 178300 h 336550"/>
              <a:gd name="connsiteX234" fmla="*/ 186756 w 292270"/>
              <a:gd name="connsiteY234" fmla="*/ 194200 h 336550"/>
              <a:gd name="connsiteX235" fmla="*/ 199898 w 292270"/>
              <a:gd name="connsiteY235" fmla="*/ 186250 h 336550"/>
              <a:gd name="connsiteX236" fmla="*/ 198584 w 292270"/>
              <a:gd name="connsiteY236" fmla="*/ 186250 h 336550"/>
              <a:gd name="connsiteX237" fmla="*/ 198584 w 292270"/>
              <a:gd name="connsiteY237" fmla="*/ 184925 h 336550"/>
              <a:gd name="connsiteX238" fmla="*/ 197270 w 292270"/>
              <a:gd name="connsiteY238" fmla="*/ 182275 h 336550"/>
              <a:gd name="connsiteX239" fmla="*/ 198584 w 292270"/>
              <a:gd name="connsiteY239" fmla="*/ 180950 h 336550"/>
              <a:gd name="connsiteX240" fmla="*/ 199898 w 292270"/>
              <a:gd name="connsiteY240" fmla="*/ 180950 h 336550"/>
              <a:gd name="connsiteX241" fmla="*/ 199898 w 292270"/>
              <a:gd name="connsiteY241" fmla="*/ 166375 h 336550"/>
              <a:gd name="connsiteX242" fmla="*/ 234066 w 292270"/>
              <a:gd name="connsiteY242" fmla="*/ 161075 h 336550"/>
              <a:gd name="connsiteX243" fmla="*/ 241951 w 292270"/>
              <a:gd name="connsiteY243" fmla="*/ 146500 h 336550"/>
              <a:gd name="connsiteX244" fmla="*/ 245894 w 292270"/>
              <a:gd name="connsiteY244" fmla="*/ 143850 h 336550"/>
              <a:gd name="connsiteX245" fmla="*/ 245894 w 292270"/>
              <a:gd name="connsiteY245" fmla="*/ 133250 h 336550"/>
              <a:gd name="connsiteX246" fmla="*/ 241951 w 292270"/>
              <a:gd name="connsiteY246" fmla="*/ 134575 h 336550"/>
              <a:gd name="connsiteX247" fmla="*/ 241951 w 292270"/>
              <a:gd name="connsiteY247" fmla="*/ 135900 h 336550"/>
              <a:gd name="connsiteX248" fmla="*/ 240637 w 292270"/>
              <a:gd name="connsiteY248" fmla="*/ 134575 h 336550"/>
              <a:gd name="connsiteX249" fmla="*/ 240637 w 292270"/>
              <a:gd name="connsiteY249" fmla="*/ 131925 h 336550"/>
              <a:gd name="connsiteX250" fmla="*/ 240637 w 292270"/>
              <a:gd name="connsiteY250" fmla="*/ 130600 h 336550"/>
              <a:gd name="connsiteX251" fmla="*/ 247208 w 292270"/>
              <a:gd name="connsiteY251" fmla="*/ 127950 h 336550"/>
              <a:gd name="connsiteX252" fmla="*/ 249836 w 292270"/>
              <a:gd name="connsiteY252" fmla="*/ 127950 h 336550"/>
              <a:gd name="connsiteX253" fmla="*/ 251151 w 292270"/>
              <a:gd name="connsiteY253" fmla="*/ 127950 h 336550"/>
              <a:gd name="connsiteX254" fmla="*/ 251151 w 292270"/>
              <a:gd name="connsiteY254" fmla="*/ 143850 h 336550"/>
              <a:gd name="connsiteX255" fmla="*/ 252465 w 292270"/>
              <a:gd name="connsiteY255" fmla="*/ 143850 h 336550"/>
              <a:gd name="connsiteX256" fmla="*/ 257721 w 292270"/>
              <a:gd name="connsiteY256" fmla="*/ 94825 h 336550"/>
              <a:gd name="connsiteX257" fmla="*/ 247208 w 292270"/>
              <a:gd name="connsiteY257" fmla="*/ 106750 h 336550"/>
              <a:gd name="connsiteX258" fmla="*/ 238009 w 292270"/>
              <a:gd name="connsiteY258" fmla="*/ 92175 h 336550"/>
              <a:gd name="connsiteX259" fmla="*/ 248522 w 292270"/>
              <a:gd name="connsiteY259" fmla="*/ 76275 h 336550"/>
              <a:gd name="connsiteX260" fmla="*/ 249836 w 292270"/>
              <a:gd name="connsiteY260" fmla="*/ 76275 h 336550"/>
              <a:gd name="connsiteX261" fmla="*/ 230124 w 292270"/>
              <a:gd name="connsiteY261" fmla="*/ 52425 h 336550"/>
              <a:gd name="connsiteX262" fmla="*/ 230124 w 292270"/>
              <a:gd name="connsiteY262" fmla="*/ 55075 h 336550"/>
              <a:gd name="connsiteX263" fmla="*/ 228810 w 292270"/>
              <a:gd name="connsiteY263" fmla="*/ 55075 h 336550"/>
              <a:gd name="connsiteX264" fmla="*/ 224867 w 292270"/>
              <a:gd name="connsiteY264" fmla="*/ 55075 h 336550"/>
              <a:gd name="connsiteX265" fmla="*/ 224867 w 292270"/>
              <a:gd name="connsiteY265" fmla="*/ 48450 h 336550"/>
              <a:gd name="connsiteX266" fmla="*/ 215668 w 292270"/>
              <a:gd name="connsiteY266" fmla="*/ 43150 h 336550"/>
              <a:gd name="connsiteX267" fmla="*/ 205155 w 292270"/>
              <a:gd name="connsiteY267" fmla="*/ 56400 h 336550"/>
              <a:gd name="connsiteX268" fmla="*/ 194641 w 292270"/>
              <a:gd name="connsiteY268" fmla="*/ 40500 h 336550"/>
              <a:gd name="connsiteX269" fmla="*/ 195956 w 292270"/>
              <a:gd name="connsiteY269" fmla="*/ 33875 h 336550"/>
              <a:gd name="connsiteX270" fmla="*/ 186756 w 292270"/>
              <a:gd name="connsiteY270" fmla="*/ 31225 h 336550"/>
              <a:gd name="connsiteX271" fmla="*/ 186756 w 292270"/>
              <a:gd name="connsiteY271" fmla="*/ 55075 h 336550"/>
              <a:gd name="connsiteX272" fmla="*/ 182814 w 292270"/>
              <a:gd name="connsiteY272" fmla="*/ 55075 h 336550"/>
              <a:gd name="connsiteX273" fmla="*/ 181500 w 292270"/>
              <a:gd name="connsiteY273" fmla="*/ 55075 h 336550"/>
              <a:gd name="connsiteX274" fmla="*/ 181500 w 292270"/>
              <a:gd name="connsiteY274" fmla="*/ 32550 h 336550"/>
              <a:gd name="connsiteX275" fmla="*/ 178872 w 292270"/>
              <a:gd name="connsiteY275" fmla="*/ 33875 h 336550"/>
              <a:gd name="connsiteX276" fmla="*/ 177557 w 292270"/>
              <a:gd name="connsiteY276" fmla="*/ 33875 h 336550"/>
              <a:gd name="connsiteX277" fmla="*/ 176243 w 292270"/>
              <a:gd name="connsiteY277" fmla="*/ 33875 h 336550"/>
              <a:gd name="connsiteX278" fmla="*/ 176243 w 292270"/>
              <a:gd name="connsiteY278" fmla="*/ 31225 h 336550"/>
              <a:gd name="connsiteX279" fmla="*/ 176243 w 292270"/>
              <a:gd name="connsiteY279" fmla="*/ 29900 h 336550"/>
              <a:gd name="connsiteX280" fmla="*/ 177557 w 292270"/>
              <a:gd name="connsiteY280" fmla="*/ 29900 h 336550"/>
              <a:gd name="connsiteX281" fmla="*/ 168358 w 292270"/>
              <a:gd name="connsiteY281" fmla="*/ 28575 h 336550"/>
              <a:gd name="connsiteX282" fmla="*/ 172301 w 292270"/>
              <a:gd name="connsiteY282" fmla="*/ 40500 h 336550"/>
              <a:gd name="connsiteX283" fmla="*/ 161787 w 292270"/>
              <a:gd name="connsiteY283" fmla="*/ 56400 h 336550"/>
              <a:gd name="connsiteX284" fmla="*/ 151274 w 292270"/>
              <a:gd name="connsiteY284" fmla="*/ 40500 h 336550"/>
              <a:gd name="connsiteX285" fmla="*/ 156531 w 292270"/>
              <a:gd name="connsiteY285" fmla="*/ 28575 h 336550"/>
              <a:gd name="connsiteX286" fmla="*/ 144703 w 292270"/>
              <a:gd name="connsiteY286" fmla="*/ 28575 h 336550"/>
              <a:gd name="connsiteX287" fmla="*/ 164533 w 292270"/>
              <a:gd name="connsiteY287" fmla="*/ 0 h 336550"/>
              <a:gd name="connsiteX288" fmla="*/ 266895 w 292270"/>
              <a:gd name="connsiteY288" fmla="*/ 48642 h 336550"/>
              <a:gd name="connsiteX289" fmla="*/ 291829 w 292270"/>
              <a:gd name="connsiteY289" fmla="*/ 130150 h 336550"/>
              <a:gd name="connsiteX290" fmla="*/ 269520 w 292270"/>
              <a:gd name="connsiteY290" fmla="*/ 206400 h 336550"/>
              <a:gd name="connsiteX291" fmla="*/ 257709 w 292270"/>
              <a:gd name="connsiteY291" fmla="*/ 324718 h 336550"/>
              <a:gd name="connsiteX292" fmla="*/ 256396 w 292270"/>
              <a:gd name="connsiteY292" fmla="*/ 332606 h 336550"/>
              <a:gd name="connsiteX293" fmla="*/ 249835 w 292270"/>
              <a:gd name="connsiteY293" fmla="*/ 336550 h 336550"/>
              <a:gd name="connsiteX294" fmla="*/ 105478 w 292270"/>
              <a:gd name="connsiteY294" fmla="*/ 336550 h 336550"/>
              <a:gd name="connsiteX295" fmla="*/ 97604 w 292270"/>
              <a:gd name="connsiteY295" fmla="*/ 331292 h 336550"/>
              <a:gd name="connsiteX296" fmla="*/ 96292 w 292270"/>
              <a:gd name="connsiteY296" fmla="*/ 315516 h 336550"/>
              <a:gd name="connsiteX297" fmla="*/ 96292 w 292270"/>
              <a:gd name="connsiteY297" fmla="*/ 312887 h 336550"/>
              <a:gd name="connsiteX298" fmla="*/ 71357 w 292270"/>
              <a:gd name="connsiteY298" fmla="*/ 294481 h 336550"/>
              <a:gd name="connsiteX299" fmla="*/ 31987 w 292270"/>
              <a:gd name="connsiteY299" fmla="*/ 278706 h 336550"/>
              <a:gd name="connsiteX300" fmla="*/ 25426 w 292270"/>
              <a:gd name="connsiteY300" fmla="*/ 236637 h 336550"/>
              <a:gd name="connsiteX301" fmla="*/ 21489 w 292270"/>
              <a:gd name="connsiteY301" fmla="*/ 209029 h 336550"/>
              <a:gd name="connsiteX302" fmla="*/ 16239 w 292270"/>
              <a:gd name="connsiteY302" fmla="*/ 205085 h 336550"/>
              <a:gd name="connsiteX303" fmla="*/ 491 w 292270"/>
              <a:gd name="connsiteY303" fmla="*/ 191939 h 336550"/>
              <a:gd name="connsiteX304" fmla="*/ 4428 w 292270"/>
              <a:gd name="connsiteY304" fmla="*/ 177478 h 336550"/>
              <a:gd name="connsiteX305" fmla="*/ 24113 w 292270"/>
              <a:gd name="connsiteY305" fmla="*/ 126206 h 336550"/>
              <a:gd name="connsiteX306" fmla="*/ 29363 w 292270"/>
              <a:gd name="connsiteY306" fmla="*/ 97284 h 336550"/>
              <a:gd name="connsiteX307" fmla="*/ 81856 w 292270"/>
              <a:gd name="connsiteY307" fmla="*/ 26293 h 336550"/>
              <a:gd name="connsiteX308" fmla="*/ 164533 w 292270"/>
              <a:gd name="connsiteY308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</a:cxnLst>
            <a:rect l="l" t="t" r="r" b="b"/>
            <a:pathLst>
              <a:path w="292270" h="336550">
                <a:moveTo>
                  <a:pt x="184010" y="131763"/>
                </a:moveTo>
                <a:cubicBezTo>
                  <a:pt x="179928" y="131763"/>
                  <a:pt x="178567" y="135573"/>
                  <a:pt x="178567" y="141923"/>
                </a:cubicBezTo>
                <a:cubicBezTo>
                  <a:pt x="178567" y="147003"/>
                  <a:pt x="179928" y="150813"/>
                  <a:pt x="184010" y="150813"/>
                </a:cubicBezTo>
                <a:cubicBezTo>
                  <a:pt x="188092" y="150813"/>
                  <a:pt x="188092" y="144463"/>
                  <a:pt x="188092" y="141923"/>
                </a:cubicBezTo>
                <a:cubicBezTo>
                  <a:pt x="188092" y="138113"/>
                  <a:pt x="188092" y="131763"/>
                  <a:pt x="184010" y="131763"/>
                </a:cubicBezTo>
                <a:close/>
                <a:moveTo>
                  <a:pt x="141147" y="131763"/>
                </a:moveTo>
                <a:cubicBezTo>
                  <a:pt x="138425" y="131763"/>
                  <a:pt x="135704" y="135573"/>
                  <a:pt x="135704" y="141923"/>
                </a:cubicBezTo>
                <a:cubicBezTo>
                  <a:pt x="135704" y="147003"/>
                  <a:pt x="138425" y="150813"/>
                  <a:pt x="141147" y="150813"/>
                </a:cubicBezTo>
                <a:cubicBezTo>
                  <a:pt x="145229" y="150813"/>
                  <a:pt x="145229" y="144463"/>
                  <a:pt x="145229" y="141923"/>
                </a:cubicBezTo>
                <a:cubicBezTo>
                  <a:pt x="145229" y="138113"/>
                  <a:pt x="145229" y="131763"/>
                  <a:pt x="141147" y="131763"/>
                </a:cubicBezTo>
                <a:close/>
                <a:moveTo>
                  <a:pt x="96811" y="131763"/>
                </a:moveTo>
                <a:cubicBezTo>
                  <a:pt x="95488" y="131763"/>
                  <a:pt x="94165" y="132822"/>
                  <a:pt x="92842" y="134938"/>
                </a:cubicBezTo>
                <a:cubicBezTo>
                  <a:pt x="95488" y="134938"/>
                  <a:pt x="98134" y="134938"/>
                  <a:pt x="100780" y="134938"/>
                </a:cubicBezTo>
                <a:cubicBezTo>
                  <a:pt x="100780" y="132822"/>
                  <a:pt x="99457" y="131763"/>
                  <a:pt x="96811" y="131763"/>
                </a:cubicBezTo>
                <a:close/>
                <a:moveTo>
                  <a:pt x="225310" y="127000"/>
                </a:moveTo>
                <a:cubicBezTo>
                  <a:pt x="226721" y="127000"/>
                  <a:pt x="226721" y="127000"/>
                  <a:pt x="226721" y="127000"/>
                </a:cubicBezTo>
                <a:cubicBezTo>
                  <a:pt x="226721" y="127000"/>
                  <a:pt x="226721" y="127000"/>
                  <a:pt x="229543" y="127000"/>
                </a:cubicBezTo>
                <a:cubicBezTo>
                  <a:pt x="230954" y="127000"/>
                  <a:pt x="230954" y="127000"/>
                  <a:pt x="230954" y="127000"/>
                </a:cubicBezTo>
                <a:cubicBezTo>
                  <a:pt x="230954" y="127000"/>
                  <a:pt x="230954" y="127000"/>
                  <a:pt x="230954" y="155792"/>
                </a:cubicBezTo>
                <a:cubicBezTo>
                  <a:pt x="230954" y="155792"/>
                  <a:pt x="230954" y="157163"/>
                  <a:pt x="229543" y="157163"/>
                </a:cubicBezTo>
                <a:cubicBezTo>
                  <a:pt x="229543" y="157163"/>
                  <a:pt x="229543" y="157163"/>
                  <a:pt x="225310" y="157163"/>
                </a:cubicBezTo>
                <a:cubicBezTo>
                  <a:pt x="225310" y="157163"/>
                  <a:pt x="225310" y="155792"/>
                  <a:pt x="225310" y="155792"/>
                </a:cubicBezTo>
                <a:cubicBezTo>
                  <a:pt x="225310" y="155792"/>
                  <a:pt x="225310" y="155792"/>
                  <a:pt x="225310" y="132484"/>
                </a:cubicBezTo>
                <a:cubicBezTo>
                  <a:pt x="225310" y="132484"/>
                  <a:pt x="225310" y="132484"/>
                  <a:pt x="221076" y="133855"/>
                </a:cubicBezTo>
                <a:cubicBezTo>
                  <a:pt x="221076" y="135227"/>
                  <a:pt x="221076" y="135227"/>
                  <a:pt x="221076" y="135227"/>
                </a:cubicBezTo>
                <a:cubicBezTo>
                  <a:pt x="219665" y="133855"/>
                  <a:pt x="219665" y="133855"/>
                  <a:pt x="219665" y="133855"/>
                </a:cubicBezTo>
                <a:cubicBezTo>
                  <a:pt x="219665" y="133855"/>
                  <a:pt x="219665" y="133855"/>
                  <a:pt x="219665" y="131113"/>
                </a:cubicBezTo>
                <a:cubicBezTo>
                  <a:pt x="218254" y="131113"/>
                  <a:pt x="219665" y="129742"/>
                  <a:pt x="219665" y="129742"/>
                </a:cubicBezTo>
                <a:cubicBezTo>
                  <a:pt x="219665" y="129742"/>
                  <a:pt x="219665" y="129742"/>
                  <a:pt x="225310" y="127000"/>
                </a:cubicBezTo>
                <a:close/>
                <a:moveTo>
                  <a:pt x="203791" y="127000"/>
                </a:moveTo>
                <a:cubicBezTo>
                  <a:pt x="203791" y="127000"/>
                  <a:pt x="203791" y="127000"/>
                  <a:pt x="207495" y="127000"/>
                </a:cubicBezTo>
                <a:cubicBezTo>
                  <a:pt x="207495" y="127000"/>
                  <a:pt x="208730" y="127000"/>
                  <a:pt x="208730" y="127000"/>
                </a:cubicBezTo>
                <a:cubicBezTo>
                  <a:pt x="208730" y="127000"/>
                  <a:pt x="208730" y="127000"/>
                  <a:pt x="208730" y="155792"/>
                </a:cubicBezTo>
                <a:cubicBezTo>
                  <a:pt x="208730" y="155792"/>
                  <a:pt x="207495" y="157163"/>
                  <a:pt x="207495" y="157163"/>
                </a:cubicBezTo>
                <a:cubicBezTo>
                  <a:pt x="207495" y="157163"/>
                  <a:pt x="207495" y="157163"/>
                  <a:pt x="203791" y="157163"/>
                </a:cubicBezTo>
                <a:cubicBezTo>
                  <a:pt x="203791" y="157163"/>
                  <a:pt x="202556" y="155792"/>
                  <a:pt x="202556" y="155792"/>
                </a:cubicBezTo>
                <a:cubicBezTo>
                  <a:pt x="202556" y="155792"/>
                  <a:pt x="202556" y="155792"/>
                  <a:pt x="202556" y="132484"/>
                </a:cubicBezTo>
                <a:cubicBezTo>
                  <a:pt x="202556" y="132484"/>
                  <a:pt x="202556" y="132484"/>
                  <a:pt x="200086" y="133855"/>
                </a:cubicBezTo>
                <a:cubicBezTo>
                  <a:pt x="200086" y="135227"/>
                  <a:pt x="198852" y="135227"/>
                  <a:pt x="198852" y="135227"/>
                </a:cubicBezTo>
                <a:cubicBezTo>
                  <a:pt x="198852" y="133855"/>
                  <a:pt x="198852" y="133855"/>
                  <a:pt x="198852" y="133855"/>
                </a:cubicBezTo>
                <a:cubicBezTo>
                  <a:pt x="198852" y="133855"/>
                  <a:pt x="198852" y="133855"/>
                  <a:pt x="197617" y="131113"/>
                </a:cubicBezTo>
                <a:cubicBezTo>
                  <a:pt x="197617" y="131113"/>
                  <a:pt x="197617" y="129742"/>
                  <a:pt x="198852" y="129742"/>
                </a:cubicBezTo>
                <a:cubicBezTo>
                  <a:pt x="198852" y="129742"/>
                  <a:pt x="198852" y="129742"/>
                  <a:pt x="203791" y="127000"/>
                </a:cubicBezTo>
                <a:close/>
                <a:moveTo>
                  <a:pt x="183964" y="127000"/>
                </a:moveTo>
                <a:cubicBezTo>
                  <a:pt x="189044" y="127000"/>
                  <a:pt x="192854" y="132246"/>
                  <a:pt x="192854" y="141426"/>
                </a:cubicBezTo>
                <a:cubicBezTo>
                  <a:pt x="192854" y="151918"/>
                  <a:pt x="189044" y="157163"/>
                  <a:pt x="182694" y="157163"/>
                </a:cubicBezTo>
                <a:cubicBezTo>
                  <a:pt x="177614" y="157163"/>
                  <a:pt x="173804" y="151918"/>
                  <a:pt x="173804" y="142737"/>
                </a:cubicBezTo>
                <a:cubicBezTo>
                  <a:pt x="173804" y="133557"/>
                  <a:pt x="177614" y="127000"/>
                  <a:pt x="183964" y="127000"/>
                </a:cubicBezTo>
                <a:close/>
                <a:moveTo>
                  <a:pt x="161699" y="127000"/>
                </a:moveTo>
                <a:cubicBezTo>
                  <a:pt x="161699" y="127000"/>
                  <a:pt x="161699" y="127000"/>
                  <a:pt x="164478" y="127000"/>
                </a:cubicBezTo>
                <a:cubicBezTo>
                  <a:pt x="165867" y="127000"/>
                  <a:pt x="165867" y="127000"/>
                  <a:pt x="165867" y="127000"/>
                </a:cubicBezTo>
                <a:cubicBezTo>
                  <a:pt x="165867" y="127000"/>
                  <a:pt x="165867" y="127000"/>
                  <a:pt x="165867" y="155792"/>
                </a:cubicBezTo>
                <a:cubicBezTo>
                  <a:pt x="165867" y="155792"/>
                  <a:pt x="165867" y="157163"/>
                  <a:pt x="164478" y="157163"/>
                </a:cubicBezTo>
                <a:cubicBezTo>
                  <a:pt x="164478" y="157163"/>
                  <a:pt x="164478" y="157163"/>
                  <a:pt x="161699" y="157163"/>
                </a:cubicBezTo>
                <a:cubicBezTo>
                  <a:pt x="160310" y="157163"/>
                  <a:pt x="160310" y="155792"/>
                  <a:pt x="160310" y="155792"/>
                </a:cubicBezTo>
                <a:cubicBezTo>
                  <a:pt x="160310" y="155792"/>
                  <a:pt x="160310" y="155792"/>
                  <a:pt x="160310" y="132484"/>
                </a:cubicBezTo>
                <a:cubicBezTo>
                  <a:pt x="160310" y="132484"/>
                  <a:pt x="160310" y="132484"/>
                  <a:pt x="156143" y="133855"/>
                </a:cubicBezTo>
                <a:cubicBezTo>
                  <a:pt x="156143" y="135227"/>
                  <a:pt x="156143" y="135227"/>
                  <a:pt x="156143" y="135227"/>
                </a:cubicBezTo>
                <a:cubicBezTo>
                  <a:pt x="154754" y="133855"/>
                  <a:pt x="154754" y="133855"/>
                  <a:pt x="154754" y="133855"/>
                </a:cubicBezTo>
                <a:cubicBezTo>
                  <a:pt x="154754" y="133855"/>
                  <a:pt x="154754" y="133855"/>
                  <a:pt x="154754" y="131113"/>
                </a:cubicBezTo>
                <a:cubicBezTo>
                  <a:pt x="154754" y="131113"/>
                  <a:pt x="154754" y="129742"/>
                  <a:pt x="154754" y="129742"/>
                </a:cubicBezTo>
                <a:cubicBezTo>
                  <a:pt x="154754" y="129742"/>
                  <a:pt x="154754" y="129742"/>
                  <a:pt x="161699" y="127000"/>
                </a:cubicBezTo>
                <a:close/>
                <a:moveTo>
                  <a:pt x="141261" y="127000"/>
                </a:moveTo>
                <a:cubicBezTo>
                  <a:pt x="147710" y="127000"/>
                  <a:pt x="151580" y="132246"/>
                  <a:pt x="151580" y="141426"/>
                </a:cubicBezTo>
                <a:cubicBezTo>
                  <a:pt x="151580" y="151918"/>
                  <a:pt x="147710" y="157163"/>
                  <a:pt x="141261" y="157163"/>
                </a:cubicBezTo>
                <a:cubicBezTo>
                  <a:pt x="134811" y="157163"/>
                  <a:pt x="130942" y="151918"/>
                  <a:pt x="130942" y="142737"/>
                </a:cubicBezTo>
                <a:cubicBezTo>
                  <a:pt x="130942" y="133557"/>
                  <a:pt x="134811" y="127000"/>
                  <a:pt x="141261" y="127000"/>
                </a:cubicBezTo>
                <a:close/>
                <a:moveTo>
                  <a:pt x="247736" y="80963"/>
                </a:moveTo>
                <a:cubicBezTo>
                  <a:pt x="245015" y="80963"/>
                  <a:pt x="243654" y="85091"/>
                  <a:pt x="243654" y="91970"/>
                </a:cubicBezTo>
                <a:cubicBezTo>
                  <a:pt x="243654" y="97474"/>
                  <a:pt x="245015" y="101601"/>
                  <a:pt x="247736" y="101601"/>
                </a:cubicBezTo>
                <a:cubicBezTo>
                  <a:pt x="251818" y="101601"/>
                  <a:pt x="253179" y="94722"/>
                  <a:pt x="253179" y="90594"/>
                </a:cubicBezTo>
                <a:cubicBezTo>
                  <a:pt x="253179" y="87843"/>
                  <a:pt x="251818" y="80963"/>
                  <a:pt x="247736" y="80963"/>
                </a:cubicBezTo>
                <a:close/>
                <a:moveTo>
                  <a:pt x="205328" y="80963"/>
                </a:moveTo>
                <a:cubicBezTo>
                  <a:pt x="203060" y="80963"/>
                  <a:pt x="200792" y="85091"/>
                  <a:pt x="200792" y="91970"/>
                </a:cubicBezTo>
                <a:cubicBezTo>
                  <a:pt x="200792" y="97474"/>
                  <a:pt x="203060" y="101601"/>
                  <a:pt x="205328" y="101601"/>
                </a:cubicBezTo>
                <a:cubicBezTo>
                  <a:pt x="208730" y="101601"/>
                  <a:pt x="208730" y="94722"/>
                  <a:pt x="208730" y="90594"/>
                </a:cubicBezTo>
                <a:cubicBezTo>
                  <a:pt x="208730" y="87843"/>
                  <a:pt x="208730" y="80963"/>
                  <a:pt x="205328" y="80963"/>
                </a:cubicBezTo>
                <a:close/>
                <a:moveTo>
                  <a:pt x="184010" y="80963"/>
                </a:moveTo>
                <a:cubicBezTo>
                  <a:pt x="179928" y="80963"/>
                  <a:pt x="178567" y="85091"/>
                  <a:pt x="178567" y="91970"/>
                </a:cubicBezTo>
                <a:cubicBezTo>
                  <a:pt x="178567" y="97474"/>
                  <a:pt x="179928" y="101601"/>
                  <a:pt x="184010" y="101601"/>
                </a:cubicBezTo>
                <a:cubicBezTo>
                  <a:pt x="188092" y="101601"/>
                  <a:pt x="188092" y="94722"/>
                  <a:pt x="188092" y="90594"/>
                </a:cubicBezTo>
                <a:cubicBezTo>
                  <a:pt x="188092" y="87843"/>
                  <a:pt x="188092" y="80963"/>
                  <a:pt x="184010" y="80963"/>
                </a:cubicBezTo>
                <a:close/>
                <a:moveTo>
                  <a:pt x="162011" y="80963"/>
                </a:moveTo>
                <a:cubicBezTo>
                  <a:pt x="159290" y="80963"/>
                  <a:pt x="157929" y="85091"/>
                  <a:pt x="157929" y="91970"/>
                </a:cubicBezTo>
                <a:cubicBezTo>
                  <a:pt x="157929" y="97474"/>
                  <a:pt x="159290" y="101601"/>
                  <a:pt x="162011" y="101601"/>
                </a:cubicBezTo>
                <a:cubicBezTo>
                  <a:pt x="166093" y="101601"/>
                  <a:pt x="167454" y="94722"/>
                  <a:pt x="167454" y="90594"/>
                </a:cubicBezTo>
                <a:cubicBezTo>
                  <a:pt x="167454" y="87843"/>
                  <a:pt x="166093" y="80963"/>
                  <a:pt x="162011" y="80963"/>
                </a:cubicBezTo>
                <a:close/>
                <a:moveTo>
                  <a:pt x="76173" y="80963"/>
                </a:moveTo>
                <a:cubicBezTo>
                  <a:pt x="73527" y="80963"/>
                  <a:pt x="72204" y="85091"/>
                  <a:pt x="72204" y="91970"/>
                </a:cubicBezTo>
                <a:cubicBezTo>
                  <a:pt x="72204" y="97474"/>
                  <a:pt x="73527" y="101601"/>
                  <a:pt x="76173" y="101601"/>
                </a:cubicBezTo>
                <a:cubicBezTo>
                  <a:pt x="80142" y="101601"/>
                  <a:pt x="80142" y="94722"/>
                  <a:pt x="80142" y="90594"/>
                </a:cubicBezTo>
                <a:cubicBezTo>
                  <a:pt x="80142" y="87843"/>
                  <a:pt x="80142" y="80963"/>
                  <a:pt x="76173" y="80963"/>
                </a:cubicBezTo>
                <a:close/>
                <a:moveTo>
                  <a:pt x="225310" y="76200"/>
                </a:moveTo>
                <a:cubicBezTo>
                  <a:pt x="226721" y="76200"/>
                  <a:pt x="226721" y="76200"/>
                  <a:pt x="226721" y="76200"/>
                </a:cubicBezTo>
                <a:cubicBezTo>
                  <a:pt x="226721" y="76200"/>
                  <a:pt x="226721" y="76200"/>
                  <a:pt x="229543" y="76200"/>
                </a:cubicBezTo>
                <a:cubicBezTo>
                  <a:pt x="230954" y="76200"/>
                  <a:pt x="230954" y="77511"/>
                  <a:pt x="230954" y="77511"/>
                </a:cubicBezTo>
                <a:cubicBezTo>
                  <a:pt x="230954" y="77511"/>
                  <a:pt x="230954" y="77511"/>
                  <a:pt x="230954" y="105052"/>
                </a:cubicBezTo>
                <a:cubicBezTo>
                  <a:pt x="230954" y="105052"/>
                  <a:pt x="230954" y="106363"/>
                  <a:pt x="229543" y="106363"/>
                </a:cubicBezTo>
                <a:cubicBezTo>
                  <a:pt x="229543" y="106363"/>
                  <a:pt x="229543" y="106363"/>
                  <a:pt x="225310" y="106363"/>
                </a:cubicBezTo>
                <a:cubicBezTo>
                  <a:pt x="225310" y="106363"/>
                  <a:pt x="225310" y="105052"/>
                  <a:pt x="225310" y="105052"/>
                </a:cubicBezTo>
                <a:cubicBezTo>
                  <a:pt x="225310" y="105052"/>
                  <a:pt x="225310" y="105052"/>
                  <a:pt x="225310" y="82757"/>
                </a:cubicBezTo>
                <a:cubicBezTo>
                  <a:pt x="225310" y="82757"/>
                  <a:pt x="225310" y="82757"/>
                  <a:pt x="221076" y="84069"/>
                </a:cubicBezTo>
                <a:cubicBezTo>
                  <a:pt x="219665" y="84069"/>
                  <a:pt x="219665" y="84069"/>
                  <a:pt x="219665" y="84069"/>
                </a:cubicBezTo>
                <a:cubicBezTo>
                  <a:pt x="219665" y="84069"/>
                  <a:pt x="219665" y="84069"/>
                  <a:pt x="219665" y="81446"/>
                </a:cubicBezTo>
                <a:cubicBezTo>
                  <a:pt x="218254" y="80134"/>
                  <a:pt x="219665" y="80134"/>
                  <a:pt x="219665" y="80134"/>
                </a:cubicBezTo>
                <a:cubicBezTo>
                  <a:pt x="219665" y="80134"/>
                  <a:pt x="219665" y="80134"/>
                  <a:pt x="225310" y="76200"/>
                </a:cubicBezTo>
                <a:close/>
                <a:moveTo>
                  <a:pt x="205555" y="76200"/>
                </a:moveTo>
                <a:cubicBezTo>
                  <a:pt x="212500" y="76200"/>
                  <a:pt x="216667" y="81446"/>
                  <a:pt x="216667" y="90626"/>
                </a:cubicBezTo>
                <a:cubicBezTo>
                  <a:pt x="216667" y="101118"/>
                  <a:pt x="212500" y="106363"/>
                  <a:pt x="205555" y="106363"/>
                </a:cubicBezTo>
                <a:cubicBezTo>
                  <a:pt x="198609" y="106363"/>
                  <a:pt x="194442" y="101118"/>
                  <a:pt x="194442" y="91937"/>
                </a:cubicBezTo>
                <a:cubicBezTo>
                  <a:pt x="194442" y="81446"/>
                  <a:pt x="198609" y="76200"/>
                  <a:pt x="205555" y="76200"/>
                </a:cubicBezTo>
                <a:close/>
                <a:moveTo>
                  <a:pt x="183964" y="76200"/>
                </a:moveTo>
                <a:cubicBezTo>
                  <a:pt x="189044" y="76200"/>
                  <a:pt x="192854" y="81446"/>
                  <a:pt x="192854" y="90626"/>
                </a:cubicBezTo>
                <a:cubicBezTo>
                  <a:pt x="192854" y="101118"/>
                  <a:pt x="189044" y="106363"/>
                  <a:pt x="182694" y="106363"/>
                </a:cubicBezTo>
                <a:cubicBezTo>
                  <a:pt x="177614" y="106363"/>
                  <a:pt x="173804" y="101118"/>
                  <a:pt x="173804" y="91937"/>
                </a:cubicBezTo>
                <a:cubicBezTo>
                  <a:pt x="173804" y="81446"/>
                  <a:pt x="177614" y="76200"/>
                  <a:pt x="183964" y="76200"/>
                </a:cubicBezTo>
                <a:close/>
                <a:moveTo>
                  <a:pt x="161898" y="76200"/>
                </a:moveTo>
                <a:cubicBezTo>
                  <a:pt x="168347" y="76200"/>
                  <a:pt x="172217" y="81446"/>
                  <a:pt x="172217" y="90626"/>
                </a:cubicBezTo>
                <a:cubicBezTo>
                  <a:pt x="172217" y="101118"/>
                  <a:pt x="168347" y="106363"/>
                  <a:pt x="161898" y="106363"/>
                </a:cubicBezTo>
                <a:cubicBezTo>
                  <a:pt x="155448" y="106363"/>
                  <a:pt x="152869" y="101118"/>
                  <a:pt x="151579" y="91937"/>
                </a:cubicBezTo>
                <a:cubicBezTo>
                  <a:pt x="151579" y="81446"/>
                  <a:pt x="156738" y="76200"/>
                  <a:pt x="161898" y="76200"/>
                </a:cubicBezTo>
                <a:close/>
                <a:moveTo>
                  <a:pt x="139584" y="76200"/>
                </a:moveTo>
                <a:cubicBezTo>
                  <a:pt x="139584" y="76200"/>
                  <a:pt x="139584" y="76200"/>
                  <a:pt x="140996" y="76200"/>
                </a:cubicBezTo>
                <a:cubicBezTo>
                  <a:pt x="140996" y="76200"/>
                  <a:pt x="140996" y="76200"/>
                  <a:pt x="143818" y="76200"/>
                </a:cubicBezTo>
                <a:cubicBezTo>
                  <a:pt x="143818" y="76200"/>
                  <a:pt x="145229" y="77511"/>
                  <a:pt x="145229" y="77511"/>
                </a:cubicBezTo>
                <a:cubicBezTo>
                  <a:pt x="145229" y="77511"/>
                  <a:pt x="145229" y="77511"/>
                  <a:pt x="145229" y="105052"/>
                </a:cubicBezTo>
                <a:cubicBezTo>
                  <a:pt x="145229" y="105052"/>
                  <a:pt x="143818" y="106363"/>
                  <a:pt x="143818" y="106363"/>
                </a:cubicBezTo>
                <a:cubicBezTo>
                  <a:pt x="143818" y="106363"/>
                  <a:pt x="143818" y="106363"/>
                  <a:pt x="139584" y="106363"/>
                </a:cubicBezTo>
                <a:cubicBezTo>
                  <a:pt x="139584" y="106363"/>
                  <a:pt x="139584" y="105052"/>
                  <a:pt x="139584" y="105052"/>
                </a:cubicBezTo>
                <a:cubicBezTo>
                  <a:pt x="139584" y="105052"/>
                  <a:pt x="139584" y="105052"/>
                  <a:pt x="139584" y="82757"/>
                </a:cubicBezTo>
                <a:cubicBezTo>
                  <a:pt x="139584" y="82757"/>
                  <a:pt x="139584" y="82757"/>
                  <a:pt x="135351" y="84069"/>
                </a:cubicBezTo>
                <a:cubicBezTo>
                  <a:pt x="135351" y="84069"/>
                  <a:pt x="135351" y="84069"/>
                  <a:pt x="133940" y="84069"/>
                </a:cubicBezTo>
                <a:lnTo>
                  <a:pt x="132529" y="81446"/>
                </a:lnTo>
                <a:cubicBezTo>
                  <a:pt x="132529" y="80134"/>
                  <a:pt x="132529" y="80134"/>
                  <a:pt x="133940" y="80134"/>
                </a:cubicBezTo>
                <a:cubicBezTo>
                  <a:pt x="133940" y="80134"/>
                  <a:pt x="133940" y="80134"/>
                  <a:pt x="139584" y="76200"/>
                </a:cubicBezTo>
                <a:close/>
                <a:moveTo>
                  <a:pt x="118837" y="76200"/>
                </a:moveTo>
                <a:cubicBezTo>
                  <a:pt x="118837" y="76200"/>
                  <a:pt x="118837" y="76200"/>
                  <a:pt x="123005" y="76200"/>
                </a:cubicBezTo>
                <a:cubicBezTo>
                  <a:pt x="123005" y="76200"/>
                  <a:pt x="123005" y="77511"/>
                  <a:pt x="123005" y="77511"/>
                </a:cubicBezTo>
                <a:cubicBezTo>
                  <a:pt x="123005" y="77511"/>
                  <a:pt x="123005" y="77511"/>
                  <a:pt x="123005" y="105052"/>
                </a:cubicBezTo>
                <a:cubicBezTo>
                  <a:pt x="123005" y="105052"/>
                  <a:pt x="123005" y="106363"/>
                  <a:pt x="123005" y="106363"/>
                </a:cubicBezTo>
                <a:cubicBezTo>
                  <a:pt x="123005" y="106363"/>
                  <a:pt x="123005" y="106363"/>
                  <a:pt x="118837" y="106363"/>
                </a:cubicBezTo>
                <a:cubicBezTo>
                  <a:pt x="118837" y="106363"/>
                  <a:pt x="117448" y="105052"/>
                  <a:pt x="117448" y="105052"/>
                </a:cubicBezTo>
                <a:cubicBezTo>
                  <a:pt x="117448" y="105052"/>
                  <a:pt x="117448" y="105052"/>
                  <a:pt x="117448" y="82757"/>
                </a:cubicBezTo>
                <a:cubicBezTo>
                  <a:pt x="117448" y="82757"/>
                  <a:pt x="117448" y="82757"/>
                  <a:pt x="114670" y="84069"/>
                </a:cubicBezTo>
                <a:cubicBezTo>
                  <a:pt x="113281" y="84069"/>
                  <a:pt x="113281" y="84069"/>
                  <a:pt x="113281" y="84069"/>
                </a:cubicBezTo>
                <a:cubicBezTo>
                  <a:pt x="113281" y="84069"/>
                  <a:pt x="113281" y="84069"/>
                  <a:pt x="111892" y="81446"/>
                </a:cubicBezTo>
                <a:cubicBezTo>
                  <a:pt x="111892" y="80134"/>
                  <a:pt x="111892" y="80134"/>
                  <a:pt x="111892" y="80134"/>
                </a:cubicBezTo>
                <a:cubicBezTo>
                  <a:pt x="111892" y="80134"/>
                  <a:pt x="111892" y="80134"/>
                  <a:pt x="118837" y="76200"/>
                </a:cubicBezTo>
                <a:close/>
                <a:moveTo>
                  <a:pt x="97207" y="76200"/>
                </a:moveTo>
                <a:cubicBezTo>
                  <a:pt x="97207" y="76200"/>
                  <a:pt x="97207" y="76200"/>
                  <a:pt x="99588" y="76200"/>
                </a:cubicBezTo>
                <a:cubicBezTo>
                  <a:pt x="100779" y="76200"/>
                  <a:pt x="100779" y="77511"/>
                  <a:pt x="100779" y="77511"/>
                </a:cubicBezTo>
                <a:cubicBezTo>
                  <a:pt x="100779" y="77511"/>
                  <a:pt x="100779" y="77511"/>
                  <a:pt x="100779" y="105052"/>
                </a:cubicBezTo>
                <a:cubicBezTo>
                  <a:pt x="100779" y="105052"/>
                  <a:pt x="100779" y="106363"/>
                  <a:pt x="99588" y="106363"/>
                </a:cubicBezTo>
                <a:cubicBezTo>
                  <a:pt x="99588" y="106363"/>
                  <a:pt x="99588" y="106363"/>
                  <a:pt x="97207" y="106363"/>
                </a:cubicBezTo>
                <a:cubicBezTo>
                  <a:pt x="96016" y="106363"/>
                  <a:pt x="96016" y="105052"/>
                  <a:pt x="96016" y="105052"/>
                </a:cubicBezTo>
                <a:cubicBezTo>
                  <a:pt x="96016" y="105052"/>
                  <a:pt x="96016" y="105052"/>
                  <a:pt x="96016" y="82757"/>
                </a:cubicBezTo>
                <a:cubicBezTo>
                  <a:pt x="96016" y="82757"/>
                  <a:pt x="96016" y="82757"/>
                  <a:pt x="92444" y="84069"/>
                </a:cubicBezTo>
                <a:cubicBezTo>
                  <a:pt x="91254" y="84069"/>
                  <a:pt x="91254" y="84069"/>
                  <a:pt x="91254" y="84069"/>
                </a:cubicBezTo>
                <a:cubicBezTo>
                  <a:pt x="91254" y="84069"/>
                  <a:pt x="91254" y="84069"/>
                  <a:pt x="91254" y="81446"/>
                </a:cubicBezTo>
                <a:cubicBezTo>
                  <a:pt x="91254" y="80134"/>
                  <a:pt x="91254" y="80134"/>
                  <a:pt x="91254" y="80134"/>
                </a:cubicBezTo>
                <a:cubicBezTo>
                  <a:pt x="91254" y="80134"/>
                  <a:pt x="91254" y="80134"/>
                  <a:pt x="97207" y="76200"/>
                </a:cubicBezTo>
                <a:close/>
                <a:moveTo>
                  <a:pt x="201926" y="36513"/>
                </a:moveTo>
                <a:cubicBezTo>
                  <a:pt x="200792" y="37812"/>
                  <a:pt x="200792" y="39111"/>
                  <a:pt x="200792" y="40409"/>
                </a:cubicBezTo>
                <a:cubicBezTo>
                  <a:pt x="200792" y="46904"/>
                  <a:pt x="203060" y="50801"/>
                  <a:pt x="205328" y="50801"/>
                </a:cubicBezTo>
                <a:cubicBezTo>
                  <a:pt x="208730" y="50801"/>
                  <a:pt x="208730" y="44306"/>
                  <a:pt x="208730" y="40409"/>
                </a:cubicBezTo>
                <a:cubicBezTo>
                  <a:pt x="208730" y="40409"/>
                  <a:pt x="208730" y="40409"/>
                  <a:pt x="208730" y="39111"/>
                </a:cubicBezTo>
                <a:cubicBezTo>
                  <a:pt x="206462" y="37812"/>
                  <a:pt x="204194" y="36513"/>
                  <a:pt x="201926" y="36513"/>
                </a:cubicBezTo>
                <a:close/>
                <a:moveTo>
                  <a:pt x="123005" y="34925"/>
                </a:moveTo>
                <a:cubicBezTo>
                  <a:pt x="120737" y="34925"/>
                  <a:pt x="118469" y="36248"/>
                  <a:pt x="116201" y="37571"/>
                </a:cubicBezTo>
                <a:cubicBezTo>
                  <a:pt x="116201" y="38894"/>
                  <a:pt x="115067" y="38894"/>
                  <a:pt x="115067" y="38894"/>
                </a:cubicBezTo>
                <a:cubicBezTo>
                  <a:pt x="115067" y="38894"/>
                  <a:pt x="115067" y="40216"/>
                  <a:pt x="115067" y="40216"/>
                </a:cubicBezTo>
                <a:cubicBezTo>
                  <a:pt x="115067" y="46831"/>
                  <a:pt x="116201" y="50800"/>
                  <a:pt x="119603" y="50800"/>
                </a:cubicBezTo>
                <a:cubicBezTo>
                  <a:pt x="123005" y="50800"/>
                  <a:pt x="123005" y="44185"/>
                  <a:pt x="123005" y="40216"/>
                </a:cubicBezTo>
                <a:cubicBezTo>
                  <a:pt x="123005" y="38894"/>
                  <a:pt x="123005" y="36248"/>
                  <a:pt x="123005" y="34925"/>
                </a:cubicBezTo>
                <a:close/>
                <a:moveTo>
                  <a:pt x="162011" y="31750"/>
                </a:moveTo>
                <a:cubicBezTo>
                  <a:pt x="159290" y="31750"/>
                  <a:pt x="157929" y="35560"/>
                  <a:pt x="157929" y="40640"/>
                </a:cubicBezTo>
                <a:cubicBezTo>
                  <a:pt x="157929" y="46990"/>
                  <a:pt x="159290" y="50800"/>
                  <a:pt x="162011" y="50800"/>
                </a:cubicBezTo>
                <a:cubicBezTo>
                  <a:pt x="166093" y="50800"/>
                  <a:pt x="167454" y="44450"/>
                  <a:pt x="167454" y="40640"/>
                </a:cubicBezTo>
                <a:cubicBezTo>
                  <a:pt x="167454" y="36830"/>
                  <a:pt x="166093" y="31750"/>
                  <a:pt x="162011" y="31750"/>
                </a:cubicBezTo>
                <a:close/>
                <a:moveTo>
                  <a:pt x="144703" y="28575"/>
                </a:moveTo>
                <a:cubicBezTo>
                  <a:pt x="144703" y="28575"/>
                  <a:pt x="144703" y="28575"/>
                  <a:pt x="144703" y="55075"/>
                </a:cubicBezTo>
                <a:cubicBezTo>
                  <a:pt x="144703" y="55075"/>
                  <a:pt x="143389" y="55075"/>
                  <a:pt x="143389" y="55075"/>
                </a:cubicBezTo>
                <a:cubicBezTo>
                  <a:pt x="143389" y="55075"/>
                  <a:pt x="143389" y="55075"/>
                  <a:pt x="139447" y="55075"/>
                </a:cubicBezTo>
                <a:cubicBezTo>
                  <a:pt x="139447" y="55075"/>
                  <a:pt x="139447" y="55075"/>
                  <a:pt x="139447" y="32550"/>
                </a:cubicBezTo>
                <a:cubicBezTo>
                  <a:pt x="139447" y="32550"/>
                  <a:pt x="139447" y="32550"/>
                  <a:pt x="135504" y="33875"/>
                </a:cubicBezTo>
                <a:cubicBezTo>
                  <a:pt x="135504" y="33875"/>
                  <a:pt x="135504" y="33875"/>
                  <a:pt x="134190" y="33875"/>
                </a:cubicBezTo>
                <a:cubicBezTo>
                  <a:pt x="134190" y="33875"/>
                  <a:pt x="134190" y="33875"/>
                  <a:pt x="132876" y="31225"/>
                </a:cubicBezTo>
                <a:cubicBezTo>
                  <a:pt x="131562" y="31225"/>
                  <a:pt x="130248" y="32550"/>
                  <a:pt x="127619" y="32550"/>
                </a:cubicBezTo>
                <a:cubicBezTo>
                  <a:pt x="128934" y="35200"/>
                  <a:pt x="128934" y="37850"/>
                  <a:pt x="128934" y="40500"/>
                </a:cubicBezTo>
                <a:cubicBezTo>
                  <a:pt x="128934" y="51100"/>
                  <a:pt x="124991" y="56400"/>
                  <a:pt x="118420" y="56400"/>
                </a:cubicBezTo>
                <a:cubicBezTo>
                  <a:pt x="113164" y="56400"/>
                  <a:pt x="109221" y="51100"/>
                  <a:pt x="109221" y="41825"/>
                </a:cubicBezTo>
                <a:cubicBezTo>
                  <a:pt x="106593" y="43150"/>
                  <a:pt x="103964" y="44475"/>
                  <a:pt x="101336" y="47125"/>
                </a:cubicBezTo>
                <a:cubicBezTo>
                  <a:pt x="101336" y="47125"/>
                  <a:pt x="101336" y="47125"/>
                  <a:pt x="101336" y="55075"/>
                </a:cubicBezTo>
                <a:cubicBezTo>
                  <a:pt x="101336" y="55075"/>
                  <a:pt x="101336" y="55075"/>
                  <a:pt x="100022" y="55075"/>
                </a:cubicBezTo>
                <a:cubicBezTo>
                  <a:pt x="100022" y="55075"/>
                  <a:pt x="100022" y="55075"/>
                  <a:pt x="97394" y="55075"/>
                </a:cubicBezTo>
                <a:cubicBezTo>
                  <a:pt x="96080" y="55075"/>
                  <a:pt x="96080" y="55075"/>
                  <a:pt x="96080" y="55075"/>
                </a:cubicBezTo>
                <a:cubicBezTo>
                  <a:pt x="96080" y="55075"/>
                  <a:pt x="96080" y="55075"/>
                  <a:pt x="96080" y="49775"/>
                </a:cubicBezTo>
                <a:cubicBezTo>
                  <a:pt x="85566" y="57725"/>
                  <a:pt x="77681" y="65675"/>
                  <a:pt x="72425" y="77600"/>
                </a:cubicBezTo>
                <a:cubicBezTo>
                  <a:pt x="73739" y="76275"/>
                  <a:pt x="75053" y="76275"/>
                  <a:pt x="76367" y="76275"/>
                </a:cubicBezTo>
                <a:cubicBezTo>
                  <a:pt x="82938" y="76275"/>
                  <a:pt x="86880" y="81575"/>
                  <a:pt x="86880" y="90850"/>
                </a:cubicBezTo>
                <a:cubicBezTo>
                  <a:pt x="86880" y="101450"/>
                  <a:pt x="82938" y="106750"/>
                  <a:pt x="76367" y="106750"/>
                </a:cubicBezTo>
                <a:cubicBezTo>
                  <a:pt x="71111" y="106750"/>
                  <a:pt x="68482" y="102775"/>
                  <a:pt x="67168" y="97475"/>
                </a:cubicBezTo>
                <a:cubicBezTo>
                  <a:pt x="65854" y="106750"/>
                  <a:pt x="69796" y="120000"/>
                  <a:pt x="75053" y="127950"/>
                </a:cubicBezTo>
                <a:cubicBezTo>
                  <a:pt x="75053" y="127950"/>
                  <a:pt x="76367" y="127950"/>
                  <a:pt x="76367" y="127950"/>
                </a:cubicBezTo>
                <a:cubicBezTo>
                  <a:pt x="76367" y="127950"/>
                  <a:pt x="76367" y="127950"/>
                  <a:pt x="78995" y="127950"/>
                </a:cubicBezTo>
                <a:cubicBezTo>
                  <a:pt x="78995" y="127950"/>
                  <a:pt x="80310" y="127950"/>
                  <a:pt x="80310" y="127950"/>
                </a:cubicBezTo>
                <a:cubicBezTo>
                  <a:pt x="80310" y="127950"/>
                  <a:pt x="80310" y="127950"/>
                  <a:pt x="80310" y="133250"/>
                </a:cubicBezTo>
                <a:cubicBezTo>
                  <a:pt x="82938" y="134575"/>
                  <a:pt x="85566" y="135900"/>
                  <a:pt x="88195" y="135900"/>
                </a:cubicBezTo>
                <a:cubicBezTo>
                  <a:pt x="89509" y="130600"/>
                  <a:pt x="93451" y="126625"/>
                  <a:pt x="97394" y="126625"/>
                </a:cubicBezTo>
                <a:cubicBezTo>
                  <a:pt x="102650" y="126625"/>
                  <a:pt x="106593" y="130600"/>
                  <a:pt x="107907" y="135900"/>
                </a:cubicBezTo>
                <a:cubicBezTo>
                  <a:pt x="110535" y="137225"/>
                  <a:pt x="113164" y="138550"/>
                  <a:pt x="114478" y="145175"/>
                </a:cubicBezTo>
                <a:cubicBezTo>
                  <a:pt x="115792" y="147825"/>
                  <a:pt x="115792" y="150475"/>
                  <a:pt x="117106" y="151800"/>
                </a:cubicBezTo>
                <a:cubicBezTo>
                  <a:pt x="117106" y="151800"/>
                  <a:pt x="117106" y="151800"/>
                  <a:pt x="117106" y="133250"/>
                </a:cubicBezTo>
                <a:cubicBezTo>
                  <a:pt x="117106" y="133250"/>
                  <a:pt x="117106" y="133250"/>
                  <a:pt x="114478" y="134575"/>
                </a:cubicBezTo>
                <a:cubicBezTo>
                  <a:pt x="113164" y="135900"/>
                  <a:pt x="113164" y="135900"/>
                  <a:pt x="113164" y="135900"/>
                </a:cubicBezTo>
                <a:cubicBezTo>
                  <a:pt x="113164" y="134575"/>
                  <a:pt x="113164" y="134575"/>
                  <a:pt x="113164" y="134575"/>
                </a:cubicBezTo>
                <a:cubicBezTo>
                  <a:pt x="113164" y="134575"/>
                  <a:pt x="113164" y="134575"/>
                  <a:pt x="111849" y="131925"/>
                </a:cubicBezTo>
                <a:cubicBezTo>
                  <a:pt x="111849" y="131925"/>
                  <a:pt x="111849" y="130600"/>
                  <a:pt x="111849" y="130600"/>
                </a:cubicBezTo>
                <a:cubicBezTo>
                  <a:pt x="111849" y="130600"/>
                  <a:pt x="111849" y="130600"/>
                  <a:pt x="118420" y="127950"/>
                </a:cubicBezTo>
                <a:cubicBezTo>
                  <a:pt x="118420" y="127950"/>
                  <a:pt x="118420" y="127950"/>
                  <a:pt x="122363" y="127950"/>
                </a:cubicBezTo>
                <a:cubicBezTo>
                  <a:pt x="122363" y="127950"/>
                  <a:pt x="122363" y="127950"/>
                  <a:pt x="122363" y="155775"/>
                </a:cubicBezTo>
                <a:cubicBezTo>
                  <a:pt x="122363" y="155775"/>
                  <a:pt x="122363" y="157100"/>
                  <a:pt x="122363" y="157100"/>
                </a:cubicBezTo>
                <a:cubicBezTo>
                  <a:pt x="122363" y="157100"/>
                  <a:pt x="122363" y="157100"/>
                  <a:pt x="121049" y="157100"/>
                </a:cubicBezTo>
                <a:cubicBezTo>
                  <a:pt x="123677" y="159750"/>
                  <a:pt x="128934" y="161075"/>
                  <a:pt x="135504" y="162400"/>
                </a:cubicBezTo>
                <a:cubicBezTo>
                  <a:pt x="144703" y="165050"/>
                  <a:pt x="159159" y="151800"/>
                  <a:pt x="161787" y="159750"/>
                </a:cubicBezTo>
                <a:cubicBezTo>
                  <a:pt x="164416" y="175650"/>
                  <a:pt x="173615" y="186250"/>
                  <a:pt x="181500" y="191550"/>
                </a:cubicBezTo>
                <a:cubicBezTo>
                  <a:pt x="181500" y="191550"/>
                  <a:pt x="181500" y="191550"/>
                  <a:pt x="181500" y="183600"/>
                </a:cubicBezTo>
                <a:cubicBezTo>
                  <a:pt x="181500" y="183600"/>
                  <a:pt x="181500" y="183600"/>
                  <a:pt x="178872" y="186250"/>
                </a:cubicBezTo>
                <a:cubicBezTo>
                  <a:pt x="177557" y="186250"/>
                  <a:pt x="177557" y="186250"/>
                  <a:pt x="177557" y="186250"/>
                </a:cubicBezTo>
                <a:cubicBezTo>
                  <a:pt x="177557" y="186250"/>
                  <a:pt x="177557" y="184925"/>
                  <a:pt x="176243" y="184925"/>
                </a:cubicBezTo>
                <a:cubicBezTo>
                  <a:pt x="176243" y="184925"/>
                  <a:pt x="176243" y="184925"/>
                  <a:pt x="176243" y="182275"/>
                </a:cubicBezTo>
                <a:cubicBezTo>
                  <a:pt x="176243" y="182275"/>
                  <a:pt x="176243" y="180950"/>
                  <a:pt x="176243" y="180950"/>
                </a:cubicBezTo>
                <a:cubicBezTo>
                  <a:pt x="176243" y="180950"/>
                  <a:pt x="176243" y="180950"/>
                  <a:pt x="182814" y="178300"/>
                </a:cubicBezTo>
                <a:cubicBezTo>
                  <a:pt x="182814" y="178300"/>
                  <a:pt x="182814" y="178300"/>
                  <a:pt x="186756" y="178300"/>
                </a:cubicBezTo>
                <a:cubicBezTo>
                  <a:pt x="186756" y="178300"/>
                  <a:pt x="186756" y="178300"/>
                  <a:pt x="186756" y="194200"/>
                </a:cubicBezTo>
                <a:cubicBezTo>
                  <a:pt x="194641" y="196850"/>
                  <a:pt x="201213" y="194200"/>
                  <a:pt x="199898" y="186250"/>
                </a:cubicBezTo>
                <a:cubicBezTo>
                  <a:pt x="199898" y="186250"/>
                  <a:pt x="198584" y="186250"/>
                  <a:pt x="198584" y="186250"/>
                </a:cubicBezTo>
                <a:cubicBezTo>
                  <a:pt x="198584" y="186250"/>
                  <a:pt x="198584" y="184925"/>
                  <a:pt x="198584" y="184925"/>
                </a:cubicBezTo>
                <a:cubicBezTo>
                  <a:pt x="198584" y="184925"/>
                  <a:pt x="198584" y="184925"/>
                  <a:pt x="197270" y="182275"/>
                </a:cubicBezTo>
                <a:cubicBezTo>
                  <a:pt x="197270" y="182275"/>
                  <a:pt x="197270" y="180950"/>
                  <a:pt x="198584" y="180950"/>
                </a:cubicBezTo>
                <a:cubicBezTo>
                  <a:pt x="198584" y="180950"/>
                  <a:pt x="198584" y="180950"/>
                  <a:pt x="199898" y="180950"/>
                </a:cubicBezTo>
                <a:cubicBezTo>
                  <a:pt x="198584" y="167700"/>
                  <a:pt x="199898" y="166375"/>
                  <a:pt x="199898" y="166375"/>
                </a:cubicBezTo>
                <a:cubicBezTo>
                  <a:pt x="199898" y="166375"/>
                  <a:pt x="226182" y="169025"/>
                  <a:pt x="234066" y="161075"/>
                </a:cubicBezTo>
                <a:cubicBezTo>
                  <a:pt x="238009" y="157100"/>
                  <a:pt x="240637" y="151800"/>
                  <a:pt x="241951" y="146500"/>
                </a:cubicBezTo>
                <a:cubicBezTo>
                  <a:pt x="243266" y="145175"/>
                  <a:pt x="244580" y="143850"/>
                  <a:pt x="245894" y="143850"/>
                </a:cubicBezTo>
                <a:cubicBezTo>
                  <a:pt x="245894" y="143850"/>
                  <a:pt x="245894" y="143850"/>
                  <a:pt x="245894" y="133250"/>
                </a:cubicBezTo>
                <a:cubicBezTo>
                  <a:pt x="245894" y="133250"/>
                  <a:pt x="245894" y="133250"/>
                  <a:pt x="241951" y="134575"/>
                </a:cubicBezTo>
                <a:cubicBezTo>
                  <a:pt x="241951" y="135900"/>
                  <a:pt x="241951" y="135900"/>
                  <a:pt x="241951" y="135900"/>
                </a:cubicBezTo>
                <a:cubicBezTo>
                  <a:pt x="241951" y="134575"/>
                  <a:pt x="240637" y="134575"/>
                  <a:pt x="240637" y="134575"/>
                </a:cubicBezTo>
                <a:cubicBezTo>
                  <a:pt x="240637" y="134575"/>
                  <a:pt x="240637" y="134575"/>
                  <a:pt x="240637" y="131925"/>
                </a:cubicBezTo>
                <a:cubicBezTo>
                  <a:pt x="240637" y="131925"/>
                  <a:pt x="240637" y="130600"/>
                  <a:pt x="240637" y="130600"/>
                </a:cubicBezTo>
                <a:cubicBezTo>
                  <a:pt x="240637" y="130600"/>
                  <a:pt x="240637" y="130600"/>
                  <a:pt x="247208" y="127950"/>
                </a:cubicBezTo>
                <a:cubicBezTo>
                  <a:pt x="247208" y="127950"/>
                  <a:pt x="247208" y="127950"/>
                  <a:pt x="249836" y="127950"/>
                </a:cubicBezTo>
                <a:cubicBezTo>
                  <a:pt x="251151" y="127950"/>
                  <a:pt x="251151" y="127950"/>
                  <a:pt x="251151" y="127950"/>
                </a:cubicBezTo>
                <a:cubicBezTo>
                  <a:pt x="251151" y="127950"/>
                  <a:pt x="251151" y="127950"/>
                  <a:pt x="251151" y="143850"/>
                </a:cubicBezTo>
                <a:cubicBezTo>
                  <a:pt x="251151" y="143850"/>
                  <a:pt x="252465" y="143850"/>
                  <a:pt x="252465" y="143850"/>
                </a:cubicBezTo>
                <a:cubicBezTo>
                  <a:pt x="264292" y="137225"/>
                  <a:pt x="262978" y="113375"/>
                  <a:pt x="257721" y="94825"/>
                </a:cubicBezTo>
                <a:cubicBezTo>
                  <a:pt x="256407" y="102775"/>
                  <a:pt x="253779" y="106750"/>
                  <a:pt x="247208" y="106750"/>
                </a:cubicBezTo>
                <a:cubicBezTo>
                  <a:pt x="241951" y="106750"/>
                  <a:pt x="238009" y="101450"/>
                  <a:pt x="238009" y="92175"/>
                </a:cubicBezTo>
                <a:cubicBezTo>
                  <a:pt x="238009" y="81575"/>
                  <a:pt x="241951" y="76275"/>
                  <a:pt x="248522" y="76275"/>
                </a:cubicBezTo>
                <a:cubicBezTo>
                  <a:pt x="248522" y="76275"/>
                  <a:pt x="249836" y="76275"/>
                  <a:pt x="249836" y="76275"/>
                </a:cubicBezTo>
                <a:cubicBezTo>
                  <a:pt x="244580" y="67000"/>
                  <a:pt x="238009" y="59050"/>
                  <a:pt x="230124" y="52425"/>
                </a:cubicBezTo>
                <a:cubicBezTo>
                  <a:pt x="230124" y="52425"/>
                  <a:pt x="230124" y="52425"/>
                  <a:pt x="230124" y="55075"/>
                </a:cubicBezTo>
                <a:cubicBezTo>
                  <a:pt x="230124" y="55075"/>
                  <a:pt x="230124" y="55075"/>
                  <a:pt x="228810" y="55075"/>
                </a:cubicBezTo>
                <a:cubicBezTo>
                  <a:pt x="228810" y="55075"/>
                  <a:pt x="228810" y="55075"/>
                  <a:pt x="224867" y="55075"/>
                </a:cubicBezTo>
                <a:cubicBezTo>
                  <a:pt x="224867" y="55075"/>
                  <a:pt x="224867" y="55075"/>
                  <a:pt x="224867" y="48450"/>
                </a:cubicBezTo>
                <a:cubicBezTo>
                  <a:pt x="220925" y="47125"/>
                  <a:pt x="218297" y="44475"/>
                  <a:pt x="215668" y="43150"/>
                </a:cubicBezTo>
                <a:cubicBezTo>
                  <a:pt x="214354" y="51100"/>
                  <a:pt x="210412" y="56400"/>
                  <a:pt x="205155" y="56400"/>
                </a:cubicBezTo>
                <a:cubicBezTo>
                  <a:pt x="198584" y="56400"/>
                  <a:pt x="194641" y="49775"/>
                  <a:pt x="194641" y="40500"/>
                </a:cubicBezTo>
                <a:cubicBezTo>
                  <a:pt x="194641" y="37850"/>
                  <a:pt x="194641" y="36525"/>
                  <a:pt x="195956" y="33875"/>
                </a:cubicBezTo>
                <a:cubicBezTo>
                  <a:pt x="193327" y="32550"/>
                  <a:pt x="189385" y="32550"/>
                  <a:pt x="186756" y="31225"/>
                </a:cubicBezTo>
                <a:cubicBezTo>
                  <a:pt x="186756" y="31225"/>
                  <a:pt x="186756" y="31225"/>
                  <a:pt x="186756" y="55075"/>
                </a:cubicBezTo>
                <a:cubicBezTo>
                  <a:pt x="186756" y="55075"/>
                  <a:pt x="186756" y="55075"/>
                  <a:pt x="182814" y="55075"/>
                </a:cubicBezTo>
                <a:cubicBezTo>
                  <a:pt x="181500" y="55075"/>
                  <a:pt x="181500" y="55075"/>
                  <a:pt x="181500" y="55075"/>
                </a:cubicBezTo>
                <a:cubicBezTo>
                  <a:pt x="181500" y="55075"/>
                  <a:pt x="181500" y="55075"/>
                  <a:pt x="181500" y="32550"/>
                </a:cubicBezTo>
                <a:cubicBezTo>
                  <a:pt x="181500" y="32550"/>
                  <a:pt x="181500" y="32550"/>
                  <a:pt x="178872" y="33875"/>
                </a:cubicBezTo>
                <a:cubicBezTo>
                  <a:pt x="177557" y="33875"/>
                  <a:pt x="177557" y="33875"/>
                  <a:pt x="177557" y="33875"/>
                </a:cubicBezTo>
                <a:cubicBezTo>
                  <a:pt x="177557" y="33875"/>
                  <a:pt x="177557" y="33875"/>
                  <a:pt x="176243" y="33875"/>
                </a:cubicBezTo>
                <a:cubicBezTo>
                  <a:pt x="176243" y="33875"/>
                  <a:pt x="176243" y="33875"/>
                  <a:pt x="176243" y="31225"/>
                </a:cubicBezTo>
                <a:cubicBezTo>
                  <a:pt x="176243" y="29900"/>
                  <a:pt x="176243" y="29900"/>
                  <a:pt x="176243" y="29900"/>
                </a:cubicBezTo>
                <a:cubicBezTo>
                  <a:pt x="176243" y="29900"/>
                  <a:pt x="176243" y="29900"/>
                  <a:pt x="177557" y="29900"/>
                </a:cubicBezTo>
                <a:cubicBezTo>
                  <a:pt x="173615" y="28575"/>
                  <a:pt x="170987" y="28575"/>
                  <a:pt x="168358" y="28575"/>
                </a:cubicBezTo>
                <a:cubicBezTo>
                  <a:pt x="170987" y="31225"/>
                  <a:pt x="172301" y="35200"/>
                  <a:pt x="172301" y="40500"/>
                </a:cubicBezTo>
                <a:cubicBezTo>
                  <a:pt x="172301" y="51100"/>
                  <a:pt x="168358" y="56400"/>
                  <a:pt x="161787" y="56400"/>
                </a:cubicBezTo>
                <a:cubicBezTo>
                  <a:pt x="155217" y="56400"/>
                  <a:pt x="152588" y="49775"/>
                  <a:pt x="151274" y="40500"/>
                </a:cubicBezTo>
                <a:cubicBezTo>
                  <a:pt x="151274" y="35200"/>
                  <a:pt x="153903" y="29900"/>
                  <a:pt x="156531" y="28575"/>
                </a:cubicBezTo>
                <a:cubicBezTo>
                  <a:pt x="152588" y="28575"/>
                  <a:pt x="148646" y="28575"/>
                  <a:pt x="144703" y="28575"/>
                </a:cubicBezTo>
                <a:close/>
                <a:moveTo>
                  <a:pt x="164533" y="0"/>
                </a:moveTo>
                <a:cubicBezTo>
                  <a:pt x="205215" y="0"/>
                  <a:pt x="240648" y="17090"/>
                  <a:pt x="266895" y="48642"/>
                </a:cubicBezTo>
                <a:cubicBezTo>
                  <a:pt x="285268" y="72305"/>
                  <a:pt x="294454" y="99914"/>
                  <a:pt x="291829" y="130150"/>
                </a:cubicBezTo>
                <a:cubicBezTo>
                  <a:pt x="289205" y="155129"/>
                  <a:pt x="278706" y="181422"/>
                  <a:pt x="269520" y="206400"/>
                </a:cubicBezTo>
                <a:cubicBezTo>
                  <a:pt x="253772" y="247154"/>
                  <a:pt x="239336" y="286594"/>
                  <a:pt x="257709" y="324718"/>
                </a:cubicBezTo>
                <a:cubicBezTo>
                  <a:pt x="257709" y="327348"/>
                  <a:pt x="257709" y="329977"/>
                  <a:pt x="256396" y="332606"/>
                </a:cubicBezTo>
                <a:cubicBezTo>
                  <a:pt x="255084" y="335236"/>
                  <a:pt x="252459" y="336550"/>
                  <a:pt x="249835" y="336550"/>
                </a:cubicBezTo>
                <a:cubicBezTo>
                  <a:pt x="249835" y="336550"/>
                  <a:pt x="249835" y="336550"/>
                  <a:pt x="105478" y="336550"/>
                </a:cubicBezTo>
                <a:cubicBezTo>
                  <a:pt x="101541" y="336550"/>
                  <a:pt x="98916" y="333921"/>
                  <a:pt x="97604" y="331292"/>
                </a:cubicBezTo>
                <a:cubicBezTo>
                  <a:pt x="96292" y="328662"/>
                  <a:pt x="96292" y="327348"/>
                  <a:pt x="96292" y="315516"/>
                </a:cubicBezTo>
                <a:cubicBezTo>
                  <a:pt x="96292" y="314201"/>
                  <a:pt x="96292" y="312887"/>
                  <a:pt x="96292" y="312887"/>
                </a:cubicBezTo>
                <a:cubicBezTo>
                  <a:pt x="94979" y="294481"/>
                  <a:pt x="87105" y="294481"/>
                  <a:pt x="71357" y="294481"/>
                </a:cubicBezTo>
                <a:cubicBezTo>
                  <a:pt x="58234" y="294481"/>
                  <a:pt x="42486" y="294481"/>
                  <a:pt x="31987" y="278706"/>
                </a:cubicBezTo>
                <a:cubicBezTo>
                  <a:pt x="24113" y="266874"/>
                  <a:pt x="24113" y="251098"/>
                  <a:pt x="25426" y="236637"/>
                </a:cubicBezTo>
                <a:cubicBezTo>
                  <a:pt x="25426" y="224805"/>
                  <a:pt x="25426" y="212973"/>
                  <a:pt x="21489" y="209029"/>
                </a:cubicBezTo>
                <a:cubicBezTo>
                  <a:pt x="21489" y="207715"/>
                  <a:pt x="17552" y="206400"/>
                  <a:pt x="16239" y="205085"/>
                </a:cubicBezTo>
                <a:cubicBezTo>
                  <a:pt x="10990" y="202456"/>
                  <a:pt x="3116" y="199827"/>
                  <a:pt x="491" y="191939"/>
                </a:cubicBezTo>
                <a:cubicBezTo>
                  <a:pt x="-821" y="187995"/>
                  <a:pt x="491" y="182736"/>
                  <a:pt x="4428" y="177478"/>
                </a:cubicBezTo>
                <a:cubicBezTo>
                  <a:pt x="17552" y="156443"/>
                  <a:pt x="20176" y="144612"/>
                  <a:pt x="24113" y="126206"/>
                </a:cubicBezTo>
                <a:cubicBezTo>
                  <a:pt x="25426" y="118319"/>
                  <a:pt x="26738" y="109116"/>
                  <a:pt x="29363" y="97284"/>
                </a:cubicBezTo>
                <a:cubicBezTo>
                  <a:pt x="38549" y="68361"/>
                  <a:pt x="55609" y="43383"/>
                  <a:pt x="81856" y="26293"/>
                </a:cubicBezTo>
                <a:cubicBezTo>
                  <a:pt x="105478" y="9202"/>
                  <a:pt x="135662" y="0"/>
                  <a:pt x="164533" y="0"/>
                </a:cubicBez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581789" y="3141520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2249561" y="3125434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3960422" y="3138368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5604559" y="3138368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338637" y="3141520"/>
            <a:ext cx="1254256" cy="20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20" grpId="0"/>
      <p:bldP spid="22" grpId="0"/>
      <p:bldP spid="2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71291" y="3154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工作概述</a:t>
            </a:r>
            <a:endParaRPr kumimoji="1" lang="zh-CN" altLang="en-US" sz="10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38504" y="3153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Summary of work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01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grpSp>
        <p:nvGrpSpPr>
          <p:cNvPr id="6" name="Group 18"/>
          <p:cNvGrpSpPr/>
          <p:nvPr/>
        </p:nvGrpSpPr>
        <p:grpSpPr>
          <a:xfrm>
            <a:off x="3900570" y="2607887"/>
            <a:ext cx="59418" cy="59256"/>
            <a:chOff x="3649517" y="2421483"/>
            <a:chExt cx="172215" cy="171701"/>
          </a:xfrm>
          <a:solidFill>
            <a:schemeClr val="bg1">
              <a:lumMod val="75000"/>
            </a:schemeClr>
          </a:solidFill>
        </p:grpSpPr>
        <p:sp>
          <p:nvSpPr>
            <p:cNvPr id="7" name="Oval 19"/>
            <p:cNvSpPr>
              <a:spLocks noChangeArrowheads="1"/>
            </p:cNvSpPr>
            <p:nvPr/>
          </p:nvSpPr>
          <p:spPr bwMode="auto">
            <a:xfrm>
              <a:off x="3693941" y="2465564"/>
              <a:ext cx="83369" cy="83539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685800">
                <a:defRPr/>
              </a:pPr>
              <a:endParaRPr lang="id-ID" sz="675"/>
            </a:p>
          </p:txBody>
        </p:sp>
        <p:sp>
          <p:nvSpPr>
            <p:cNvPr id="8" name="Freeform 20"/>
            <p:cNvSpPr>
              <a:spLocks noEditPoints="1"/>
            </p:cNvSpPr>
            <p:nvPr/>
          </p:nvSpPr>
          <p:spPr bwMode="auto">
            <a:xfrm>
              <a:off x="3649517" y="2421483"/>
              <a:ext cx="172215" cy="171701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685800">
                <a:defRPr/>
              </a:pPr>
              <a:endParaRPr lang="id-ID" sz="675"/>
            </a:p>
          </p:txBody>
        </p:sp>
      </p:grpSp>
      <p:cxnSp>
        <p:nvCxnSpPr>
          <p:cNvPr id="9" name="Straight Connector 21"/>
          <p:cNvCxnSpPr>
            <a:stCxn id="8" idx="2"/>
          </p:cNvCxnSpPr>
          <p:nvPr/>
        </p:nvCxnSpPr>
        <p:spPr>
          <a:xfrm flipH="1">
            <a:off x="3930321" y="2667090"/>
            <a:ext cx="0" cy="100072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22"/>
          <p:cNvGrpSpPr/>
          <p:nvPr/>
        </p:nvGrpSpPr>
        <p:grpSpPr>
          <a:xfrm>
            <a:off x="5117128" y="2108691"/>
            <a:ext cx="59418" cy="59256"/>
            <a:chOff x="3649517" y="2421483"/>
            <a:chExt cx="172215" cy="171701"/>
          </a:xfrm>
          <a:solidFill>
            <a:schemeClr val="bg1">
              <a:lumMod val="75000"/>
            </a:schemeClr>
          </a:solidFill>
        </p:grpSpPr>
        <p:sp>
          <p:nvSpPr>
            <p:cNvPr id="11" name="Oval 23"/>
            <p:cNvSpPr>
              <a:spLocks noChangeArrowheads="1"/>
            </p:cNvSpPr>
            <p:nvPr/>
          </p:nvSpPr>
          <p:spPr bwMode="auto">
            <a:xfrm>
              <a:off x="3693941" y="2465564"/>
              <a:ext cx="83369" cy="83539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685800">
                <a:defRPr/>
              </a:pPr>
              <a:endParaRPr lang="id-ID" sz="675"/>
            </a:p>
          </p:txBody>
        </p:sp>
        <p:sp>
          <p:nvSpPr>
            <p:cNvPr id="12" name="Freeform 24"/>
            <p:cNvSpPr>
              <a:spLocks noEditPoints="1"/>
            </p:cNvSpPr>
            <p:nvPr/>
          </p:nvSpPr>
          <p:spPr bwMode="auto">
            <a:xfrm>
              <a:off x="3649517" y="2421483"/>
              <a:ext cx="172215" cy="171701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685800">
                <a:defRPr/>
              </a:pPr>
              <a:endParaRPr lang="id-ID" sz="675"/>
            </a:p>
          </p:txBody>
        </p:sp>
      </p:grpSp>
      <p:cxnSp>
        <p:nvCxnSpPr>
          <p:cNvPr id="13" name="Straight Connector 27"/>
          <p:cNvCxnSpPr>
            <a:stCxn id="11" idx="4"/>
          </p:cNvCxnSpPr>
          <p:nvPr/>
        </p:nvCxnSpPr>
        <p:spPr>
          <a:xfrm flipH="1">
            <a:off x="5146544" y="2152740"/>
            <a:ext cx="0" cy="151507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61"/>
          <p:cNvSpPr/>
          <p:nvPr/>
        </p:nvSpPr>
        <p:spPr>
          <a:xfrm>
            <a:off x="1304993" y="3667811"/>
            <a:ext cx="356592" cy="35599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endParaRPr lang="id-ID" altLang="zh-CN" sz="1350">
              <a:solidFill>
                <a:srgbClr val="FFFFFF"/>
              </a:solidFill>
              <a:latin typeface="Roboto Light"/>
              <a:ea typeface="Roboto Light"/>
              <a:cs typeface="Roboto Light"/>
            </a:endParaRPr>
          </a:p>
        </p:txBody>
      </p:sp>
      <p:sp>
        <p:nvSpPr>
          <p:cNvPr id="15" name="TextBox 62"/>
          <p:cNvSpPr txBox="1">
            <a:spLocks noChangeArrowheads="1"/>
          </p:cNvSpPr>
          <p:nvPr/>
        </p:nvSpPr>
        <p:spPr bwMode="auto">
          <a:xfrm>
            <a:off x="1305699" y="3721985"/>
            <a:ext cx="3545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/>
            <a:r>
              <a:rPr lang="id-ID" altLang="zh-CN" sz="1200" b="1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01</a:t>
            </a:r>
          </a:p>
        </p:txBody>
      </p:sp>
      <p:sp>
        <p:nvSpPr>
          <p:cNvPr id="16" name="Oval 64"/>
          <p:cNvSpPr/>
          <p:nvPr/>
        </p:nvSpPr>
        <p:spPr>
          <a:xfrm>
            <a:off x="7425996" y="3667811"/>
            <a:ext cx="356592" cy="35599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endParaRPr lang="id-ID" altLang="zh-CN" sz="1350">
              <a:solidFill>
                <a:srgbClr val="FFFFFF"/>
              </a:solidFill>
              <a:latin typeface="Roboto Light"/>
              <a:ea typeface="Roboto Light"/>
              <a:cs typeface="Roboto Light"/>
            </a:endParaRPr>
          </a:p>
        </p:txBody>
      </p:sp>
      <p:sp>
        <p:nvSpPr>
          <p:cNvPr id="17" name="TextBox 65"/>
          <p:cNvSpPr txBox="1">
            <a:spLocks noChangeArrowheads="1"/>
          </p:cNvSpPr>
          <p:nvPr/>
        </p:nvSpPr>
        <p:spPr bwMode="auto">
          <a:xfrm>
            <a:off x="7427000" y="3721985"/>
            <a:ext cx="3545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/>
            <a:r>
              <a:rPr lang="id-ID" altLang="zh-CN" sz="1200" b="1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02</a:t>
            </a:r>
          </a:p>
        </p:txBody>
      </p:sp>
      <p:sp>
        <p:nvSpPr>
          <p:cNvPr id="18" name="Oval 67"/>
          <p:cNvSpPr/>
          <p:nvPr/>
        </p:nvSpPr>
        <p:spPr>
          <a:xfrm>
            <a:off x="3738035" y="3667811"/>
            <a:ext cx="356593" cy="35599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endParaRPr lang="id-ID" altLang="zh-CN" sz="1350">
              <a:solidFill>
                <a:srgbClr val="FFFFFF"/>
              </a:solidFill>
              <a:latin typeface="Roboto Light"/>
              <a:ea typeface="Roboto Light"/>
              <a:cs typeface="Roboto Light"/>
            </a:endParaRPr>
          </a:p>
        </p:txBody>
      </p:sp>
      <p:sp>
        <p:nvSpPr>
          <p:cNvPr id="19" name="TextBox 68"/>
          <p:cNvSpPr txBox="1">
            <a:spLocks noChangeArrowheads="1"/>
          </p:cNvSpPr>
          <p:nvPr/>
        </p:nvSpPr>
        <p:spPr bwMode="auto">
          <a:xfrm>
            <a:off x="3739039" y="3721985"/>
            <a:ext cx="3545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/>
            <a:r>
              <a:rPr lang="id-ID" altLang="zh-CN" sz="1200" b="1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03</a:t>
            </a:r>
          </a:p>
        </p:txBody>
      </p:sp>
      <p:sp>
        <p:nvSpPr>
          <p:cNvPr id="20" name="Oval 70"/>
          <p:cNvSpPr/>
          <p:nvPr/>
        </p:nvSpPr>
        <p:spPr>
          <a:xfrm>
            <a:off x="4954854" y="3667811"/>
            <a:ext cx="355997" cy="35599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endParaRPr lang="id-ID" altLang="zh-CN" sz="1350">
              <a:solidFill>
                <a:srgbClr val="FFFFFF"/>
              </a:solidFill>
              <a:latin typeface="Roboto Light"/>
              <a:ea typeface="Roboto Light"/>
              <a:cs typeface="Roboto Light"/>
            </a:endParaRPr>
          </a:p>
        </p:txBody>
      </p:sp>
      <p:sp>
        <p:nvSpPr>
          <p:cNvPr id="21" name="TextBox 71"/>
          <p:cNvSpPr txBox="1">
            <a:spLocks noChangeArrowheads="1"/>
          </p:cNvSpPr>
          <p:nvPr/>
        </p:nvSpPr>
        <p:spPr bwMode="auto">
          <a:xfrm>
            <a:off x="4955561" y="3721985"/>
            <a:ext cx="3545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/>
            <a:r>
              <a:rPr lang="id-ID" altLang="zh-CN" sz="1200" b="1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04</a:t>
            </a:r>
          </a:p>
        </p:txBody>
      </p:sp>
      <p:sp>
        <p:nvSpPr>
          <p:cNvPr id="22" name="Oval 73"/>
          <p:cNvSpPr/>
          <p:nvPr/>
        </p:nvSpPr>
        <p:spPr>
          <a:xfrm>
            <a:off x="6172863" y="3667811"/>
            <a:ext cx="355997" cy="35599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endParaRPr lang="id-ID" altLang="zh-CN" sz="1350">
              <a:solidFill>
                <a:srgbClr val="FFFFFF"/>
              </a:solidFill>
              <a:latin typeface="Roboto Light"/>
              <a:ea typeface="Roboto Light"/>
              <a:cs typeface="Roboto Light"/>
            </a:endParaRPr>
          </a:p>
        </p:txBody>
      </p:sp>
      <p:sp>
        <p:nvSpPr>
          <p:cNvPr id="23" name="TextBox 74"/>
          <p:cNvSpPr txBox="1">
            <a:spLocks noChangeArrowheads="1"/>
          </p:cNvSpPr>
          <p:nvPr/>
        </p:nvSpPr>
        <p:spPr bwMode="auto">
          <a:xfrm>
            <a:off x="6173570" y="3721985"/>
            <a:ext cx="354585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/>
            <a:r>
              <a:rPr lang="id-ID" altLang="zh-CN" sz="1200" b="1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05</a:t>
            </a:r>
          </a:p>
        </p:txBody>
      </p:sp>
      <p:sp>
        <p:nvSpPr>
          <p:cNvPr id="29" name="Oval 113"/>
          <p:cNvSpPr/>
          <p:nvPr/>
        </p:nvSpPr>
        <p:spPr>
          <a:xfrm>
            <a:off x="3521937" y="1744952"/>
            <a:ext cx="803077" cy="8036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Oval 123"/>
          <p:cNvSpPr/>
          <p:nvPr/>
        </p:nvSpPr>
        <p:spPr>
          <a:xfrm>
            <a:off x="4608977" y="983547"/>
            <a:ext cx="1063823" cy="106441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Rectangle 128"/>
          <p:cNvSpPr>
            <a:spLocks noChangeArrowheads="1"/>
          </p:cNvSpPr>
          <p:nvPr/>
        </p:nvSpPr>
        <p:spPr bwMode="auto">
          <a:xfrm>
            <a:off x="4862483" y="1485990"/>
            <a:ext cx="552049" cy="27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7" tIns="34283" rIns="68567" bIns="34283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050">
                <a:solidFill>
                  <a:schemeClr val="bg1"/>
                </a:solidFill>
                <a:latin typeface="Roboto Regular" charset="0"/>
                <a:ea typeface="Open Sans" charset="0"/>
                <a:cs typeface="Roboto Regular" charset="0"/>
              </a:rPr>
              <a:t>Layout</a:t>
            </a:r>
          </a:p>
        </p:txBody>
      </p:sp>
      <p:sp>
        <p:nvSpPr>
          <p:cNvPr id="32" name="Rectangle 129"/>
          <p:cNvSpPr>
            <a:spLocks noChangeArrowheads="1"/>
          </p:cNvSpPr>
          <p:nvPr/>
        </p:nvSpPr>
        <p:spPr bwMode="auto">
          <a:xfrm>
            <a:off x="3638085" y="2121784"/>
            <a:ext cx="560063" cy="27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7" tIns="34283" rIns="68567" bIns="34283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050">
                <a:solidFill>
                  <a:schemeClr val="bg1"/>
                </a:solidFill>
                <a:latin typeface="Roboto Regular" charset="0"/>
                <a:ea typeface="Open Sans" charset="0"/>
                <a:cs typeface="Roboto Regular" charset="0"/>
              </a:rPr>
              <a:t>Market</a:t>
            </a:r>
          </a:p>
        </p:txBody>
      </p:sp>
      <p:sp>
        <p:nvSpPr>
          <p:cNvPr id="33" name="Oval 133"/>
          <p:cNvSpPr/>
          <p:nvPr/>
        </p:nvSpPr>
        <p:spPr>
          <a:xfrm>
            <a:off x="5949026" y="1744952"/>
            <a:ext cx="803672" cy="8036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Rectangle 144"/>
          <p:cNvSpPr>
            <a:spLocks noChangeArrowheads="1"/>
          </p:cNvSpPr>
          <p:nvPr/>
        </p:nvSpPr>
        <p:spPr bwMode="auto">
          <a:xfrm>
            <a:off x="6062770" y="2121784"/>
            <a:ext cx="564872" cy="27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7" tIns="34283" rIns="68567" bIns="34283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050">
                <a:solidFill>
                  <a:schemeClr val="bg1"/>
                </a:solidFill>
                <a:latin typeface="Roboto Regular" charset="0"/>
                <a:ea typeface="Open Sans" charset="0"/>
                <a:cs typeface="Roboto Regular" charset="0"/>
              </a:rPr>
              <a:t>Record</a:t>
            </a:r>
          </a:p>
        </p:txBody>
      </p:sp>
      <p:sp>
        <p:nvSpPr>
          <p:cNvPr id="35" name="Oval 145"/>
          <p:cNvSpPr/>
          <p:nvPr/>
        </p:nvSpPr>
        <p:spPr>
          <a:xfrm>
            <a:off x="1085323" y="1744952"/>
            <a:ext cx="803077" cy="8036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6" name="Group 146"/>
          <p:cNvGrpSpPr/>
          <p:nvPr/>
        </p:nvGrpSpPr>
        <p:grpSpPr>
          <a:xfrm>
            <a:off x="1377156" y="1944159"/>
            <a:ext cx="227246" cy="225320"/>
            <a:chOff x="704850" y="2703513"/>
            <a:chExt cx="363538" cy="360363"/>
          </a:xfrm>
          <a:solidFill>
            <a:schemeClr val="bg1"/>
          </a:solidFill>
        </p:grpSpPr>
        <p:sp>
          <p:nvSpPr>
            <p:cNvPr id="37" name="Freeform 117"/>
            <p:cNvSpPr>
              <a:spLocks noEditPoints="1"/>
            </p:cNvSpPr>
            <p:nvPr/>
          </p:nvSpPr>
          <p:spPr bwMode="auto">
            <a:xfrm>
              <a:off x="903288" y="2751138"/>
              <a:ext cx="117475" cy="117475"/>
            </a:xfrm>
            <a:custGeom>
              <a:avLst/>
              <a:gdLst/>
              <a:ahLst/>
              <a:cxnLst>
                <a:cxn ang="0">
                  <a:pos x="36" y="38"/>
                </a:cxn>
                <a:cxn ang="0">
                  <a:pos x="36" y="38"/>
                </a:cxn>
                <a:cxn ang="0">
                  <a:pos x="38" y="40"/>
                </a:cxn>
                <a:cxn ang="0">
                  <a:pos x="40" y="38"/>
                </a:cxn>
                <a:cxn ang="0">
                  <a:pos x="40" y="38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36" y="38"/>
                </a:cxn>
              </a:cxnLst>
              <a:rect l="0" t="0" r="r" b="b"/>
              <a:pathLst>
                <a:path w="40" h="40">
                  <a:moveTo>
                    <a:pt x="36" y="38"/>
                  </a:moveTo>
                  <a:cubicBezTo>
                    <a:pt x="36" y="38"/>
                    <a:pt x="36" y="38"/>
                    <a:pt x="36" y="38"/>
                  </a:cubicBezTo>
                  <a:cubicBezTo>
                    <a:pt x="36" y="39"/>
                    <a:pt x="37" y="40"/>
                    <a:pt x="38" y="40"/>
                  </a:cubicBezTo>
                  <a:cubicBezTo>
                    <a:pt x="39" y="40"/>
                    <a:pt x="40" y="39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17"/>
                    <a:pt x="23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1" y="3"/>
                    <a:pt x="36" y="19"/>
                    <a:pt x="36" y="38"/>
                  </a:cubicBezTo>
                  <a:close/>
                  <a:moveTo>
                    <a:pt x="36" y="38"/>
                  </a:moveTo>
                  <a:cubicBezTo>
                    <a:pt x="36" y="38"/>
                    <a:pt x="36" y="38"/>
                    <a:pt x="36" y="3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defTabSz="685800">
                <a:defRPr/>
              </a:pPr>
              <a:endParaRPr lang="en-US" sz="675"/>
            </a:p>
          </p:txBody>
        </p:sp>
        <p:sp>
          <p:nvSpPr>
            <p:cNvPr id="38" name="Freeform 118"/>
            <p:cNvSpPr>
              <a:spLocks noEditPoints="1"/>
            </p:cNvSpPr>
            <p:nvPr/>
          </p:nvSpPr>
          <p:spPr bwMode="auto">
            <a:xfrm>
              <a:off x="704850" y="2703513"/>
              <a:ext cx="363538" cy="360363"/>
            </a:xfrm>
            <a:custGeom>
              <a:avLst/>
              <a:gdLst/>
              <a:ahLst/>
              <a:cxnLst>
                <a:cxn ang="0">
                  <a:pos x="36" y="4"/>
                </a:cxn>
                <a:cxn ang="0">
                  <a:pos x="28" y="0"/>
                </a:cxn>
                <a:cxn ang="0">
                  <a:pos x="23" y="1"/>
                </a:cxn>
                <a:cxn ang="0">
                  <a:pos x="16" y="12"/>
                </a:cxn>
                <a:cxn ang="0">
                  <a:pos x="16" y="64"/>
                </a:cxn>
                <a:cxn ang="0">
                  <a:pos x="4" y="76"/>
                </a:cxn>
                <a:cxn ang="0">
                  <a:pos x="4" y="93"/>
                </a:cxn>
                <a:cxn ang="0">
                  <a:pos x="31" y="120"/>
                </a:cxn>
                <a:cxn ang="0">
                  <a:pos x="39" y="123"/>
                </a:cxn>
                <a:cxn ang="0">
                  <a:pos x="47" y="120"/>
                </a:cxn>
                <a:cxn ang="0">
                  <a:pos x="59" y="108"/>
                </a:cxn>
                <a:cxn ang="0">
                  <a:pos x="112" y="108"/>
                </a:cxn>
                <a:cxn ang="0">
                  <a:pos x="123" y="100"/>
                </a:cxn>
                <a:cxn ang="0">
                  <a:pos x="120" y="88"/>
                </a:cxn>
                <a:cxn ang="0">
                  <a:pos x="36" y="4"/>
                </a:cxn>
                <a:cxn ang="0">
                  <a:pos x="54" y="102"/>
                </a:cxn>
                <a:cxn ang="0">
                  <a:pos x="42" y="114"/>
                </a:cxn>
                <a:cxn ang="0">
                  <a:pos x="39" y="115"/>
                </a:cxn>
                <a:cxn ang="0">
                  <a:pos x="36" y="114"/>
                </a:cxn>
                <a:cxn ang="0">
                  <a:pos x="10" y="87"/>
                </a:cxn>
                <a:cxn ang="0">
                  <a:pos x="8" y="85"/>
                </a:cxn>
                <a:cxn ang="0">
                  <a:pos x="10" y="82"/>
                </a:cxn>
                <a:cxn ang="0">
                  <a:pos x="22" y="70"/>
                </a:cxn>
                <a:cxn ang="0">
                  <a:pos x="22" y="70"/>
                </a:cxn>
                <a:cxn ang="0">
                  <a:pos x="54" y="102"/>
                </a:cxn>
                <a:cxn ang="0">
                  <a:pos x="54" y="102"/>
                </a:cxn>
                <a:cxn ang="0">
                  <a:pos x="59" y="100"/>
                </a:cxn>
                <a:cxn ang="0">
                  <a:pos x="57" y="100"/>
                </a:cxn>
                <a:cxn ang="0">
                  <a:pos x="23" y="66"/>
                </a:cxn>
                <a:cxn ang="0">
                  <a:pos x="24" y="64"/>
                </a:cxn>
                <a:cxn ang="0">
                  <a:pos x="24" y="18"/>
                </a:cxn>
                <a:cxn ang="0">
                  <a:pos x="105" y="100"/>
                </a:cxn>
                <a:cxn ang="0">
                  <a:pos x="59" y="100"/>
                </a:cxn>
                <a:cxn ang="0">
                  <a:pos x="116" y="98"/>
                </a:cxn>
                <a:cxn ang="0">
                  <a:pos x="112" y="100"/>
                </a:cxn>
                <a:cxn ang="0">
                  <a:pos x="111" y="100"/>
                </a:cxn>
                <a:cxn ang="0">
                  <a:pos x="24" y="13"/>
                </a:cxn>
                <a:cxn ang="0">
                  <a:pos x="24" y="12"/>
                </a:cxn>
                <a:cxn ang="0">
                  <a:pos x="26" y="8"/>
                </a:cxn>
                <a:cxn ang="0">
                  <a:pos x="28" y="8"/>
                </a:cxn>
                <a:cxn ang="0">
                  <a:pos x="30" y="9"/>
                </a:cxn>
                <a:cxn ang="0">
                  <a:pos x="115" y="93"/>
                </a:cxn>
                <a:cxn ang="0">
                  <a:pos x="116" y="98"/>
                </a:cxn>
                <a:cxn ang="0">
                  <a:pos x="116" y="98"/>
                </a:cxn>
                <a:cxn ang="0">
                  <a:pos x="116" y="98"/>
                </a:cxn>
              </a:cxnLst>
              <a:rect l="0" t="0" r="r" b="b"/>
              <a:pathLst>
                <a:path w="124" h="123">
                  <a:moveTo>
                    <a:pt x="36" y="4"/>
                  </a:moveTo>
                  <a:cubicBezTo>
                    <a:pt x="34" y="1"/>
                    <a:pt x="31" y="0"/>
                    <a:pt x="28" y="0"/>
                  </a:cubicBezTo>
                  <a:cubicBezTo>
                    <a:pt x="26" y="0"/>
                    <a:pt x="25" y="0"/>
                    <a:pt x="23" y="1"/>
                  </a:cubicBezTo>
                  <a:cubicBezTo>
                    <a:pt x="19" y="3"/>
                    <a:pt x="16" y="7"/>
                    <a:pt x="16" y="12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0" y="81"/>
                    <a:pt x="0" y="88"/>
                    <a:pt x="4" y="93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3" y="122"/>
                    <a:pt x="36" y="123"/>
                    <a:pt x="39" y="123"/>
                  </a:cubicBezTo>
                  <a:cubicBezTo>
                    <a:pt x="42" y="123"/>
                    <a:pt x="45" y="122"/>
                    <a:pt x="47" y="120"/>
                  </a:cubicBezTo>
                  <a:cubicBezTo>
                    <a:pt x="59" y="108"/>
                    <a:pt x="59" y="108"/>
                    <a:pt x="59" y="108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7" y="108"/>
                    <a:pt x="121" y="105"/>
                    <a:pt x="123" y="100"/>
                  </a:cubicBezTo>
                  <a:cubicBezTo>
                    <a:pt x="124" y="96"/>
                    <a:pt x="123" y="91"/>
                    <a:pt x="120" y="88"/>
                  </a:cubicBezTo>
                  <a:lnTo>
                    <a:pt x="36" y="4"/>
                  </a:lnTo>
                  <a:close/>
                  <a:moveTo>
                    <a:pt x="54" y="102"/>
                  </a:moveTo>
                  <a:cubicBezTo>
                    <a:pt x="42" y="114"/>
                    <a:pt x="42" y="114"/>
                    <a:pt x="42" y="114"/>
                  </a:cubicBezTo>
                  <a:cubicBezTo>
                    <a:pt x="41" y="115"/>
                    <a:pt x="40" y="115"/>
                    <a:pt x="39" y="115"/>
                  </a:cubicBezTo>
                  <a:cubicBezTo>
                    <a:pt x="39" y="115"/>
                    <a:pt x="37" y="115"/>
                    <a:pt x="36" y="114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6"/>
                    <a:pt x="8" y="85"/>
                    <a:pt x="8" y="85"/>
                  </a:cubicBezTo>
                  <a:cubicBezTo>
                    <a:pt x="8" y="84"/>
                    <a:pt x="9" y="83"/>
                    <a:pt x="10" y="82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54" y="102"/>
                    <a:pt x="54" y="102"/>
                    <a:pt x="54" y="102"/>
                  </a:cubicBezTo>
                  <a:cubicBezTo>
                    <a:pt x="54" y="102"/>
                    <a:pt x="54" y="102"/>
                    <a:pt x="54" y="102"/>
                  </a:cubicBezTo>
                  <a:close/>
                  <a:moveTo>
                    <a:pt x="59" y="100"/>
                  </a:moveTo>
                  <a:cubicBezTo>
                    <a:pt x="59" y="100"/>
                    <a:pt x="58" y="100"/>
                    <a:pt x="57" y="100"/>
                  </a:cubicBezTo>
                  <a:cubicBezTo>
                    <a:pt x="23" y="66"/>
                    <a:pt x="23" y="66"/>
                    <a:pt x="23" y="66"/>
                  </a:cubicBezTo>
                  <a:cubicBezTo>
                    <a:pt x="24" y="66"/>
                    <a:pt x="24" y="65"/>
                    <a:pt x="24" y="64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105" y="100"/>
                    <a:pt x="105" y="100"/>
                    <a:pt x="105" y="100"/>
                  </a:cubicBezTo>
                  <a:lnTo>
                    <a:pt x="59" y="100"/>
                  </a:lnTo>
                  <a:close/>
                  <a:moveTo>
                    <a:pt x="116" y="98"/>
                  </a:moveTo>
                  <a:cubicBezTo>
                    <a:pt x="115" y="99"/>
                    <a:pt x="114" y="100"/>
                    <a:pt x="112" y="100"/>
                  </a:cubicBezTo>
                  <a:cubicBezTo>
                    <a:pt x="111" y="100"/>
                    <a:pt x="111" y="100"/>
                    <a:pt x="111" y="100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10"/>
                    <a:pt x="25" y="9"/>
                    <a:pt x="26" y="8"/>
                  </a:cubicBezTo>
                  <a:cubicBezTo>
                    <a:pt x="27" y="8"/>
                    <a:pt x="27" y="8"/>
                    <a:pt x="28" y="8"/>
                  </a:cubicBezTo>
                  <a:cubicBezTo>
                    <a:pt x="29" y="8"/>
                    <a:pt x="30" y="8"/>
                    <a:pt x="30" y="9"/>
                  </a:cubicBezTo>
                  <a:cubicBezTo>
                    <a:pt x="115" y="93"/>
                    <a:pt x="115" y="93"/>
                    <a:pt x="115" y="93"/>
                  </a:cubicBezTo>
                  <a:cubicBezTo>
                    <a:pt x="116" y="94"/>
                    <a:pt x="116" y="96"/>
                    <a:pt x="116" y="98"/>
                  </a:cubicBezTo>
                  <a:close/>
                  <a:moveTo>
                    <a:pt x="116" y="98"/>
                  </a:moveTo>
                  <a:cubicBezTo>
                    <a:pt x="116" y="98"/>
                    <a:pt x="116" y="98"/>
                    <a:pt x="116" y="9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defTabSz="685800">
                <a:defRPr/>
              </a:pPr>
              <a:endParaRPr lang="en-US" sz="675"/>
            </a:p>
          </p:txBody>
        </p:sp>
        <p:sp>
          <p:nvSpPr>
            <p:cNvPr id="39" name="Freeform 119"/>
            <p:cNvSpPr>
              <a:spLocks noEditPoints="1"/>
            </p:cNvSpPr>
            <p:nvPr/>
          </p:nvSpPr>
          <p:spPr bwMode="auto">
            <a:xfrm>
              <a:off x="898525" y="2703513"/>
              <a:ext cx="166688" cy="169863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50" y="54"/>
                </a:cxn>
                <a:cxn ang="0">
                  <a:pos x="54" y="58"/>
                </a:cxn>
                <a:cxn ang="0">
                  <a:pos x="57" y="54"/>
                </a:cxn>
                <a:cxn ang="0">
                  <a:pos x="57" y="5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57" h="58">
                  <a:moveTo>
                    <a:pt x="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9" y="8"/>
                    <a:pt x="50" y="29"/>
                    <a:pt x="50" y="54"/>
                  </a:cubicBezTo>
                  <a:cubicBezTo>
                    <a:pt x="50" y="56"/>
                    <a:pt x="52" y="58"/>
                    <a:pt x="54" y="58"/>
                  </a:cubicBezTo>
                  <a:cubicBezTo>
                    <a:pt x="56" y="58"/>
                    <a:pt x="57" y="56"/>
                    <a:pt x="57" y="54"/>
                  </a:cubicBezTo>
                  <a:cubicBezTo>
                    <a:pt x="57" y="54"/>
                    <a:pt x="57" y="54"/>
                    <a:pt x="57" y="54"/>
                  </a:cubicBezTo>
                  <a:cubicBezTo>
                    <a:pt x="57" y="24"/>
                    <a:pt x="3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lose/>
                  <a:moveTo>
                    <a:pt x="4" y="8"/>
                  </a:moveTo>
                  <a:cubicBezTo>
                    <a:pt x="4" y="8"/>
                    <a:pt x="4" y="8"/>
                    <a:pt x="4" y="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defTabSz="685800">
                <a:defRPr/>
              </a:pPr>
              <a:endParaRPr lang="en-US" sz="675"/>
            </a:p>
          </p:txBody>
        </p:sp>
      </p:grpSp>
      <p:sp>
        <p:nvSpPr>
          <p:cNvPr id="40" name="Oval 150"/>
          <p:cNvSpPr/>
          <p:nvPr/>
        </p:nvSpPr>
        <p:spPr>
          <a:xfrm>
            <a:off x="7077143" y="983547"/>
            <a:ext cx="1063823" cy="106441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ectangle 155"/>
          <p:cNvSpPr>
            <a:spLocks noChangeArrowheads="1"/>
          </p:cNvSpPr>
          <p:nvPr/>
        </p:nvSpPr>
        <p:spPr bwMode="auto">
          <a:xfrm>
            <a:off x="7288170" y="1485990"/>
            <a:ext cx="637008" cy="27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7" tIns="34283" rIns="68567" bIns="34283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050">
                <a:solidFill>
                  <a:schemeClr val="bg1"/>
                </a:solidFill>
                <a:latin typeface="Roboto Regular" charset="0"/>
                <a:ea typeface="Open Sans" charset="0"/>
                <a:cs typeface="Roboto Regular" charset="0"/>
              </a:rPr>
              <a:t>Pictures</a:t>
            </a:r>
          </a:p>
        </p:txBody>
      </p:sp>
      <p:sp>
        <p:nvSpPr>
          <p:cNvPr id="42" name="Rectangle 156"/>
          <p:cNvSpPr>
            <a:spLocks noChangeArrowheads="1"/>
          </p:cNvSpPr>
          <p:nvPr/>
        </p:nvSpPr>
        <p:spPr bwMode="auto">
          <a:xfrm>
            <a:off x="1217501" y="2121784"/>
            <a:ext cx="528003" cy="27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7" tIns="34283" rIns="68567" bIns="34283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050">
                <a:solidFill>
                  <a:schemeClr val="bg1"/>
                </a:solidFill>
                <a:latin typeface="Roboto Regular" charset="0"/>
                <a:ea typeface="Open Sans" charset="0"/>
                <a:cs typeface="Roboto Regular" charset="0"/>
              </a:rPr>
              <a:t>Sound</a:t>
            </a:r>
          </a:p>
        </p:txBody>
      </p:sp>
      <p:grpSp>
        <p:nvGrpSpPr>
          <p:cNvPr id="43" name="Group 157"/>
          <p:cNvGrpSpPr/>
          <p:nvPr/>
        </p:nvGrpSpPr>
        <p:grpSpPr>
          <a:xfrm>
            <a:off x="6315568" y="2607887"/>
            <a:ext cx="59418" cy="59256"/>
            <a:chOff x="3649517" y="2421483"/>
            <a:chExt cx="172215" cy="171701"/>
          </a:xfrm>
          <a:solidFill>
            <a:schemeClr val="bg1">
              <a:lumMod val="75000"/>
            </a:schemeClr>
          </a:solidFill>
        </p:grpSpPr>
        <p:sp>
          <p:nvSpPr>
            <p:cNvPr id="44" name="Oval 158"/>
            <p:cNvSpPr>
              <a:spLocks noChangeArrowheads="1"/>
            </p:cNvSpPr>
            <p:nvPr/>
          </p:nvSpPr>
          <p:spPr bwMode="auto">
            <a:xfrm>
              <a:off x="3693941" y="2465564"/>
              <a:ext cx="83369" cy="83539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685800">
                <a:defRPr/>
              </a:pPr>
              <a:endParaRPr lang="id-ID" sz="675"/>
            </a:p>
          </p:txBody>
        </p:sp>
        <p:sp>
          <p:nvSpPr>
            <p:cNvPr id="45" name="Freeform 159"/>
            <p:cNvSpPr>
              <a:spLocks noEditPoints="1"/>
            </p:cNvSpPr>
            <p:nvPr/>
          </p:nvSpPr>
          <p:spPr bwMode="auto">
            <a:xfrm>
              <a:off x="3649517" y="2421483"/>
              <a:ext cx="172215" cy="171701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685800">
                <a:defRPr/>
              </a:pPr>
              <a:endParaRPr lang="id-ID" sz="675"/>
            </a:p>
          </p:txBody>
        </p:sp>
      </p:grpSp>
      <p:cxnSp>
        <p:nvCxnSpPr>
          <p:cNvPr id="46" name="Straight Connector 160"/>
          <p:cNvCxnSpPr>
            <a:stCxn id="45" idx="2"/>
          </p:cNvCxnSpPr>
          <p:nvPr/>
        </p:nvCxnSpPr>
        <p:spPr>
          <a:xfrm flipH="1">
            <a:off x="6345504" y="2667090"/>
            <a:ext cx="0" cy="100072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165"/>
          <p:cNvGrpSpPr/>
          <p:nvPr/>
        </p:nvGrpSpPr>
        <p:grpSpPr>
          <a:xfrm>
            <a:off x="1453526" y="2607887"/>
            <a:ext cx="59418" cy="59256"/>
            <a:chOff x="3649517" y="2421483"/>
            <a:chExt cx="172215" cy="171701"/>
          </a:xfrm>
          <a:solidFill>
            <a:schemeClr val="bg1">
              <a:lumMod val="75000"/>
            </a:schemeClr>
          </a:solidFill>
        </p:grpSpPr>
        <p:sp>
          <p:nvSpPr>
            <p:cNvPr id="48" name="Oval 166"/>
            <p:cNvSpPr>
              <a:spLocks noChangeArrowheads="1"/>
            </p:cNvSpPr>
            <p:nvPr/>
          </p:nvSpPr>
          <p:spPr bwMode="auto">
            <a:xfrm>
              <a:off x="3693941" y="2465564"/>
              <a:ext cx="83369" cy="83539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685800">
                <a:defRPr/>
              </a:pPr>
              <a:endParaRPr lang="id-ID" sz="675"/>
            </a:p>
          </p:txBody>
        </p:sp>
        <p:sp>
          <p:nvSpPr>
            <p:cNvPr id="49" name="Freeform 167"/>
            <p:cNvSpPr>
              <a:spLocks noEditPoints="1"/>
            </p:cNvSpPr>
            <p:nvPr/>
          </p:nvSpPr>
          <p:spPr bwMode="auto">
            <a:xfrm>
              <a:off x="3649517" y="2421483"/>
              <a:ext cx="172215" cy="171701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685800">
                <a:defRPr/>
              </a:pPr>
              <a:endParaRPr lang="id-ID" sz="675"/>
            </a:p>
          </p:txBody>
        </p:sp>
      </p:grpSp>
      <p:cxnSp>
        <p:nvCxnSpPr>
          <p:cNvPr id="50" name="Straight Connector 168"/>
          <p:cNvCxnSpPr>
            <a:stCxn id="49" idx="2"/>
          </p:cNvCxnSpPr>
          <p:nvPr/>
        </p:nvCxnSpPr>
        <p:spPr>
          <a:xfrm flipH="1">
            <a:off x="1482991" y="2667090"/>
            <a:ext cx="596" cy="100072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169"/>
          <p:cNvGrpSpPr/>
          <p:nvPr/>
        </p:nvGrpSpPr>
        <p:grpSpPr>
          <a:xfrm>
            <a:off x="7574580" y="2108691"/>
            <a:ext cx="59418" cy="59256"/>
            <a:chOff x="3649517" y="2421483"/>
            <a:chExt cx="172215" cy="171701"/>
          </a:xfrm>
          <a:solidFill>
            <a:schemeClr val="bg1">
              <a:lumMod val="75000"/>
            </a:schemeClr>
          </a:solidFill>
        </p:grpSpPr>
        <p:sp>
          <p:nvSpPr>
            <p:cNvPr id="52" name="Oval 170"/>
            <p:cNvSpPr>
              <a:spLocks noChangeArrowheads="1"/>
            </p:cNvSpPr>
            <p:nvPr/>
          </p:nvSpPr>
          <p:spPr bwMode="auto">
            <a:xfrm>
              <a:off x="3693941" y="2465564"/>
              <a:ext cx="83369" cy="83539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685800">
                <a:defRPr/>
              </a:pPr>
              <a:endParaRPr lang="id-ID" sz="675"/>
            </a:p>
          </p:txBody>
        </p:sp>
        <p:sp>
          <p:nvSpPr>
            <p:cNvPr id="53" name="Freeform 171"/>
            <p:cNvSpPr>
              <a:spLocks noEditPoints="1"/>
            </p:cNvSpPr>
            <p:nvPr/>
          </p:nvSpPr>
          <p:spPr bwMode="auto">
            <a:xfrm>
              <a:off x="3649517" y="2421483"/>
              <a:ext cx="172215" cy="171701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685800">
                <a:defRPr/>
              </a:pPr>
              <a:endParaRPr lang="id-ID" sz="675"/>
            </a:p>
          </p:txBody>
        </p:sp>
      </p:grpSp>
      <p:cxnSp>
        <p:nvCxnSpPr>
          <p:cNvPr id="54" name="Straight Connector 172"/>
          <p:cNvCxnSpPr>
            <a:stCxn id="52" idx="4"/>
          </p:cNvCxnSpPr>
          <p:nvPr/>
        </p:nvCxnSpPr>
        <p:spPr>
          <a:xfrm flipH="1">
            <a:off x="7603994" y="2152740"/>
            <a:ext cx="0" cy="151507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173"/>
          <p:cNvSpPr/>
          <p:nvPr/>
        </p:nvSpPr>
        <p:spPr>
          <a:xfrm>
            <a:off x="2521812" y="3667811"/>
            <a:ext cx="355997" cy="35599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53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endParaRPr lang="id-ID" altLang="zh-CN" sz="1350">
              <a:solidFill>
                <a:srgbClr val="FFFFFF"/>
              </a:solidFill>
              <a:latin typeface="Roboto Light"/>
              <a:ea typeface="Roboto Light"/>
              <a:cs typeface="Roboto Light"/>
            </a:endParaRPr>
          </a:p>
        </p:txBody>
      </p:sp>
      <p:sp>
        <p:nvSpPr>
          <p:cNvPr id="56" name="TextBox 174"/>
          <p:cNvSpPr txBox="1">
            <a:spLocks noChangeArrowheads="1"/>
          </p:cNvSpPr>
          <p:nvPr/>
        </p:nvSpPr>
        <p:spPr bwMode="auto">
          <a:xfrm>
            <a:off x="2522518" y="3721985"/>
            <a:ext cx="3545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/>
            <a:r>
              <a:rPr lang="id-ID" altLang="zh-CN" sz="1200" b="1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02</a:t>
            </a:r>
          </a:p>
        </p:txBody>
      </p:sp>
      <p:sp>
        <p:nvSpPr>
          <p:cNvPr id="58" name="Oval 176"/>
          <p:cNvSpPr/>
          <p:nvPr/>
        </p:nvSpPr>
        <p:spPr>
          <a:xfrm>
            <a:off x="2172363" y="983547"/>
            <a:ext cx="1064419" cy="106441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9" name="Group 177"/>
          <p:cNvGrpSpPr/>
          <p:nvPr/>
        </p:nvGrpSpPr>
        <p:grpSpPr>
          <a:xfrm>
            <a:off x="2577358" y="1256867"/>
            <a:ext cx="259426" cy="259493"/>
            <a:chOff x="2270125" y="3568701"/>
            <a:chExt cx="360363" cy="360363"/>
          </a:xfrm>
          <a:solidFill>
            <a:schemeClr val="bg1"/>
          </a:solidFill>
        </p:grpSpPr>
        <p:sp>
          <p:nvSpPr>
            <p:cNvPr id="60" name="Freeform 102"/>
            <p:cNvSpPr>
              <a:spLocks noEditPoints="1"/>
            </p:cNvSpPr>
            <p:nvPr/>
          </p:nvSpPr>
          <p:spPr bwMode="auto">
            <a:xfrm>
              <a:off x="2270125" y="3568701"/>
              <a:ext cx="111125" cy="360363"/>
            </a:xfrm>
            <a:custGeom>
              <a:avLst/>
              <a:gdLst/>
              <a:ahLst/>
              <a:cxnLst>
                <a:cxn ang="0">
                  <a:pos x="31" y="23"/>
                </a:cxn>
                <a:cxn ang="0">
                  <a:pos x="31" y="11"/>
                </a:cxn>
                <a:cxn ang="0">
                  <a:pos x="19" y="0"/>
                </a:cxn>
                <a:cxn ang="0">
                  <a:pos x="8" y="11"/>
                </a:cxn>
                <a:cxn ang="0">
                  <a:pos x="8" y="23"/>
                </a:cxn>
                <a:cxn ang="0">
                  <a:pos x="0" y="38"/>
                </a:cxn>
                <a:cxn ang="0">
                  <a:pos x="8" y="54"/>
                </a:cxn>
                <a:cxn ang="0">
                  <a:pos x="8" y="111"/>
                </a:cxn>
                <a:cxn ang="0">
                  <a:pos x="19" y="123"/>
                </a:cxn>
                <a:cxn ang="0">
                  <a:pos x="31" y="111"/>
                </a:cxn>
                <a:cxn ang="0">
                  <a:pos x="31" y="54"/>
                </a:cxn>
                <a:cxn ang="0">
                  <a:pos x="38" y="38"/>
                </a:cxn>
                <a:cxn ang="0">
                  <a:pos x="31" y="23"/>
                </a:cxn>
                <a:cxn ang="0">
                  <a:pos x="15" y="11"/>
                </a:cxn>
                <a:cxn ang="0">
                  <a:pos x="19" y="8"/>
                </a:cxn>
                <a:cxn ang="0">
                  <a:pos x="23" y="11"/>
                </a:cxn>
                <a:cxn ang="0">
                  <a:pos x="23" y="20"/>
                </a:cxn>
                <a:cxn ang="0">
                  <a:pos x="19" y="19"/>
                </a:cxn>
                <a:cxn ang="0">
                  <a:pos x="15" y="20"/>
                </a:cxn>
                <a:cxn ang="0">
                  <a:pos x="15" y="11"/>
                </a:cxn>
                <a:cxn ang="0">
                  <a:pos x="23" y="111"/>
                </a:cxn>
                <a:cxn ang="0">
                  <a:pos x="19" y="115"/>
                </a:cxn>
                <a:cxn ang="0">
                  <a:pos x="15" y="111"/>
                </a:cxn>
                <a:cxn ang="0">
                  <a:pos x="15" y="57"/>
                </a:cxn>
                <a:cxn ang="0">
                  <a:pos x="19" y="58"/>
                </a:cxn>
                <a:cxn ang="0">
                  <a:pos x="23" y="57"/>
                </a:cxn>
                <a:cxn ang="0">
                  <a:pos x="23" y="111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28" y="45"/>
                </a:cxn>
                <a:cxn ang="0">
                  <a:pos x="28" y="45"/>
                </a:cxn>
                <a:cxn ang="0">
                  <a:pos x="26" y="47"/>
                </a:cxn>
                <a:cxn ang="0">
                  <a:pos x="26" y="47"/>
                </a:cxn>
                <a:cxn ang="0">
                  <a:pos x="23" y="49"/>
                </a:cxn>
                <a:cxn ang="0">
                  <a:pos x="19" y="50"/>
                </a:cxn>
                <a:cxn ang="0">
                  <a:pos x="15" y="49"/>
                </a:cxn>
                <a:cxn ang="0">
                  <a:pos x="12" y="47"/>
                </a:cxn>
                <a:cxn ang="0">
                  <a:pos x="12" y="47"/>
                </a:cxn>
                <a:cxn ang="0">
                  <a:pos x="10" y="45"/>
                </a:cxn>
                <a:cxn ang="0">
                  <a:pos x="10" y="45"/>
                </a:cxn>
                <a:cxn ang="0">
                  <a:pos x="8" y="42"/>
                </a:cxn>
                <a:cxn ang="0">
                  <a:pos x="8" y="42"/>
                </a:cxn>
                <a:cxn ang="0">
                  <a:pos x="8" y="38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10" y="32"/>
                </a:cxn>
                <a:cxn ang="0">
                  <a:pos x="10" y="32"/>
                </a:cxn>
                <a:cxn ang="0">
                  <a:pos x="12" y="29"/>
                </a:cxn>
                <a:cxn ang="0">
                  <a:pos x="12" y="29"/>
                </a:cxn>
                <a:cxn ang="0">
                  <a:pos x="15" y="28"/>
                </a:cxn>
                <a:cxn ang="0">
                  <a:pos x="19" y="27"/>
                </a:cxn>
                <a:cxn ang="0">
                  <a:pos x="23" y="28"/>
                </a:cxn>
                <a:cxn ang="0">
                  <a:pos x="26" y="29"/>
                </a:cxn>
                <a:cxn ang="0">
                  <a:pos x="26" y="29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30" y="35"/>
                </a:cxn>
                <a:cxn ang="0">
                  <a:pos x="30" y="35"/>
                </a:cxn>
                <a:cxn ang="0">
                  <a:pos x="31" y="38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2"/>
                </a:cxn>
              </a:cxnLst>
              <a:rect l="0" t="0" r="r" b="b"/>
              <a:pathLst>
                <a:path w="38" h="123">
                  <a:moveTo>
                    <a:pt x="31" y="23"/>
                  </a:moveTo>
                  <a:cubicBezTo>
                    <a:pt x="31" y="11"/>
                    <a:pt x="31" y="11"/>
                    <a:pt x="31" y="11"/>
                  </a:cubicBezTo>
                  <a:cubicBezTo>
                    <a:pt x="31" y="5"/>
                    <a:pt x="25" y="0"/>
                    <a:pt x="19" y="0"/>
                  </a:cubicBezTo>
                  <a:cubicBezTo>
                    <a:pt x="13" y="0"/>
                    <a:pt x="8" y="5"/>
                    <a:pt x="8" y="11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3" y="27"/>
                    <a:pt x="0" y="32"/>
                    <a:pt x="0" y="38"/>
                  </a:cubicBezTo>
                  <a:cubicBezTo>
                    <a:pt x="0" y="45"/>
                    <a:pt x="3" y="50"/>
                    <a:pt x="8" y="54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8"/>
                    <a:pt x="13" y="123"/>
                    <a:pt x="19" y="123"/>
                  </a:cubicBezTo>
                  <a:cubicBezTo>
                    <a:pt x="25" y="123"/>
                    <a:pt x="31" y="118"/>
                    <a:pt x="31" y="111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5" y="50"/>
                    <a:pt x="38" y="45"/>
                    <a:pt x="38" y="38"/>
                  </a:cubicBezTo>
                  <a:cubicBezTo>
                    <a:pt x="38" y="32"/>
                    <a:pt x="35" y="27"/>
                    <a:pt x="31" y="23"/>
                  </a:cubicBezTo>
                  <a:close/>
                  <a:moveTo>
                    <a:pt x="15" y="11"/>
                  </a:moveTo>
                  <a:cubicBezTo>
                    <a:pt x="15" y="9"/>
                    <a:pt x="17" y="8"/>
                    <a:pt x="19" y="8"/>
                  </a:cubicBezTo>
                  <a:cubicBezTo>
                    <a:pt x="21" y="8"/>
                    <a:pt x="23" y="9"/>
                    <a:pt x="23" y="11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2" y="19"/>
                    <a:pt x="20" y="19"/>
                    <a:pt x="19" y="19"/>
                  </a:cubicBezTo>
                  <a:cubicBezTo>
                    <a:pt x="18" y="19"/>
                    <a:pt x="17" y="19"/>
                    <a:pt x="15" y="20"/>
                  </a:cubicBezTo>
                  <a:lnTo>
                    <a:pt x="15" y="11"/>
                  </a:lnTo>
                  <a:close/>
                  <a:moveTo>
                    <a:pt x="23" y="111"/>
                  </a:moveTo>
                  <a:cubicBezTo>
                    <a:pt x="23" y="113"/>
                    <a:pt x="21" y="115"/>
                    <a:pt x="19" y="115"/>
                  </a:cubicBezTo>
                  <a:cubicBezTo>
                    <a:pt x="17" y="115"/>
                    <a:pt x="15" y="113"/>
                    <a:pt x="15" y="111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7" y="57"/>
                    <a:pt x="18" y="58"/>
                    <a:pt x="19" y="58"/>
                  </a:cubicBezTo>
                  <a:cubicBezTo>
                    <a:pt x="20" y="58"/>
                    <a:pt x="22" y="57"/>
                    <a:pt x="23" y="57"/>
                  </a:cubicBezTo>
                  <a:lnTo>
                    <a:pt x="23" y="111"/>
                  </a:lnTo>
                  <a:close/>
                  <a:moveTo>
                    <a:pt x="30" y="42"/>
                  </a:moveTo>
                  <a:cubicBezTo>
                    <a:pt x="30" y="42"/>
                    <a:pt x="30" y="42"/>
                    <a:pt x="30" y="42"/>
                  </a:cubicBezTo>
                  <a:cubicBezTo>
                    <a:pt x="30" y="43"/>
                    <a:pt x="29" y="44"/>
                    <a:pt x="28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6"/>
                    <a:pt x="27" y="47"/>
                    <a:pt x="26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5" y="48"/>
                    <a:pt x="24" y="49"/>
                    <a:pt x="23" y="49"/>
                  </a:cubicBezTo>
                  <a:cubicBezTo>
                    <a:pt x="22" y="50"/>
                    <a:pt x="20" y="50"/>
                    <a:pt x="19" y="50"/>
                  </a:cubicBezTo>
                  <a:cubicBezTo>
                    <a:pt x="18" y="50"/>
                    <a:pt x="16" y="50"/>
                    <a:pt x="15" y="49"/>
                  </a:cubicBezTo>
                  <a:cubicBezTo>
                    <a:pt x="14" y="49"/>
                    <a:pt x="13" y="48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1" y="47"/>
                    <a:pt x="10" y="46"/>
                    <a:pt x="10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9" y="44"/>
                    <a:pt x="9" y="43"/>
                    <a:pt x="8" y="42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8" y="41"/>
                    <a:pt x="8" y="39"/>
                    <a:pt x="8" y="38"/>
                  </a:cubicBezTo>
                  <a:cubicBezTo>
                    <a:pt x="8" y="37"/>
                    <a:pt x="8" y="36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9" y="33"/>
                    <a:pt x="9" y="33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31"/>
                    <a:pt x="11" y="30"/>
                    <a:pt x="12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3" y="28"/>
                    <a:pt x="14" y="28"/>
                    <a:pt x="15" y="28"/>
                  </a:cubicBezTo>
                  <a:cubicBezTo>
                    <a:pt x="16" y="27"/>
                    <a:pt x="18" y="27"/>
                    <a:pt x="19" y="27"/>
                  </a:cubicBezTo>
                  <a:cubicBezTo>
                    <a:pt x="20" y="27"/>
                    <a:pt x="22" y="27"/>
                    <a:pt x="23" y="28"/>
                  </a:cubicBezTo>
                  <a:cubicBezTo>
                    <a:pt x="24" y="28"/>
                    <a:pt x="25" y="28"/>
                    <a:pt x="26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7" y="30"/>
                    <a:pt x="28" y="31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9" y="33"/>
                    <a:pt x="30" y="33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6"/>
                    <a:pt x="31" y="37"/>
                    <a:pt x="31" y="38"/>
                  </a:cubicBezTo>
                  <a:cubicBezTo>
                    <a:pt x="31" y="39"/>
                    <a:pt x="30" y="41"/>
                    <a:pt x="30" y="42"/>
                  </a:cubicBezTo>
                  <a:close/>
                  <a:moveTo>
                    <a:pt x="30" y="42"/>
                  </a:moveTo>
                  <a:cubicBezTo>
                    <a:pt x="30" y="42"/>
                    <a:pt x="30" y="42"/>
                    <a:pt x="30" y="4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defTabSz="685800">
                <a:defRPr/>
              </a:pPr>
              <a:endParaRPr lang="en-US" sz="675"/>
            </a:p>
          </p:txBody>
        </p:sp>
        <p:sp>
          <p:nvSpPr>
            <p:cNvPr id="61" name="Freeform 103"/>
            <p:cNvSpPr>
              <a:spLocks noEditPoints="1"/>
            </p:cNvSpPr>
            <p:nvPr/>
          </p:nvSpPr>
          <p:spPr bwMode="auto">
            <a:xfrm>
              <a:off x="2516188" y="3568701"/>
              <a:ext cx="114300" cy="360363"/>
            </a:xfrm>
            <a:custGeom>
              <a:avLst/>
              <a:gdLst/>
              <a:ahLst/>
              <a:cxnLst>
                <a:cxn ang="0">
                  <a:pos x="31" y="23"/>
                </a:cxn>
                <a:cxn ang="0">
                  <a:pos x="31" y="11"/>
                </a:cxn>
                <a:cxn ang="0">
                  <a:pos x="19" y="0"/>
                </a:cxn>
                <a:cxn ang="0">
                  <a:pos x="8" y="11"/>
                </a:cxn>
                <a:cxn ang="0">
                  <a:pos x="8" y="23"/>
                </a:cxn>
                <a:cxn ang="0">
                  <a:pos x="0" y="38"/>
                </a:cxn>
                <a:cxn ang="0">
                  <a:pos x="8" y="54"/>
                </a:cxn>
                <a:cxn ang="0">
                  <a:pos x="8" y="111"/>
                </a:cxn>
                <a:cxn ang="0">
                  <a:pos x="19" y="123"/>
                </a:cxn>
                <a:cxn ang="0">
                  <a:pos x="31" y="111"/>
                </a:cxn>
                <a:cxn ang="0">
                  <a:pos x="31" y="54"/>
                </a:cxn>
                <a:cxn ang="0">
                  <a:pos x="39" y="38"/>
                </a:cxn>
                <a:cxn ang="0">
                  <a:pos x="31" y="23"/>
                </a:cxn>
                <a:cxn ang="0">
                  <a:pos x="16" y="11"/>
                </a:cxn>
                <a:cxn ang="0">
                  <a:pos x="19" y="8"/>
                </a:cxn>
                <a:cxn ang="0">
                  <a:pos x="23" y="11"/>
                </a:cxn>
                <a:cxn ang="0">
                  <a:pos x="23" y="20"/>
                </a:cxn>
                <a:cxn ang="0">
                  <a:pos x="19" y="19"/>
                </a:cxn>
                <a:cxn ang="0">
                  <a:pos x="16" y="20"/>
                </a:cxn>
                <a:cxn ang="0">
                  <a:pos x="16" y="11"/>
                </a:cxn>
                <a:cxn ang="0">
                  <a:pos x="23" y="111"/>
                </a:cxn>
                <a:cxn ang="0">
                  <a:pos x="19" y="115"/>
                </a:cxn>
                <a:cxn ang="0">
                  <a:pos x="16" y="111"/>
                </a:cxn>
                <a:cxn ang="0">
                  <a:pos x="16" y="57"/>
                </a:cxn>
                <a:cxn ang="0">
                  <a:pos x="19" y="58"/>
                </a:cxn>
                <a:cxn ang="0">
                  <a:pos x="23" y="57"/>
                </a:cxn>
                <a:cxn ang="0">
                  <a:pos x="23" y="111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29" y="45"/>
                </a:cxn>
                <a:cxn ang="0">
                  <a:pos x="29" y="45"/>
                </a:cxn>
                <a:cxn ang="0">
                  <a:pos x="26" y="47"/>
                </a:cxn>
                <a:cxn ang="0">
                  <a:pos x="26" y="47"/>
                </a:cxn>
                <a:cxn ang="0">
                  <a:pos x="23" y="49"/>
                </a:cxn>
                <a:cxn ang="0">
                  <a:pos x="19" y="50"/>
                </a:cxn>
                <a:cxn ang="0">
                  <a:pos x="16" y="49"/>
                </a:cxn>
                <a:cxn ang="0">
                  <a:pos x="13" y="47"/>
                </a:cxn>
                <a:cxn ang="0">
                  <a:pos x="13" y="47"/>
                </a:cxn>
                <a:cxn ang="0">
                  <a:pos x="10" y="45"/>
                </a:cxn>
                <a:cxn ang="0">
                  <a:pos x="10" y="45"/>
                </a:cxn>
                <a:cxn ang="0">
                  <a:pos x="9" y="42"/>
                </a:cxn>
                <a:cxn ang="0">
                  <a:pos x="9" y="42"/>
                </a:cxn>
                <a:cxn ang="0">
                  <a:pos x="8" y="38"/>
                </a:cxn>
                <a:cxn ang="0">
                  <a:pos x="9" y="35"/>
                </a:cxn>
                <a:cxn ang="0">
                  <a:pos x="9" y="35"/>
                </a:cxn>
                <a:cxn ang="0">
                  <a:pos x="10" y="32"/>
                </a:cxn>
                <a:cxn ang="0">
                  <a:pos x="10" y="32"/>
                </a:cxn>
                <a:cxn ang="0">
                  <a:pos x="13" y="29"/>
                </a:cxn>
                <a:cxn ang="0">
                  <a:pos x="13" y="29"/>
                </a:cxn>
                <a:cxn ang="0">
                  <a:pos x="16" y="28"/>
                </a:cxn>
                <a:cxn ang="0">
                  <a:pos x="19" y="27"/>
                </a:cxn>
                <a:cxn ang="0">
                  <a:pos x="23" y="28"/>
                </a:cxn>
                <a:cxn ang="0">
                  <a:pos x="26" y="29"/>
                </a:cxn>
                <a:cxn ang="0">
                  <a:pos x="26" y="29"/>
                </a:cxn>
                <a:cxn ang="0">
                  <a:pos x="29" y="32"/>
                </a:cxn>
                <a:cxn ang="0">
                  <a:pos x="29" y="32"/>
                </a:cxn>
                <a:cxn ang="0">
                  <a:pos x="30" y="35"/>
                </a:cxn>
                <a:cxn ang="0">
                  <a:pos x="30" y="35"/>
                </a:cxn>
                <a:cxn ang="0">
                  <a:pos x="31" y="38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2"/>
                </a:cxn>
              </a:cxnLst>
              <a:rect l="0" t="0" r="r" b="b"/>
              <a:pathLst>
                <a:path w="39" h="123">
                  <a:moveTo>
                    <a:pt x="31" y="23"/>
                  </a:moveTo>
                  <a:cubicBezTo>
                    <a:pt x="31" y="11"/>
                    <a:pt x="31" y="11"/>
                    <a:pt x="31" y="11"/>
                  </a:cubicBezTo>
                  <a:cubicBezTo>
                    <a:pt x="31" y="5"/>
                    <a:pt x="26" y="0"/>
                    <a:pt x="19" y="0"/>
                  </a:cubicBezTo>
                  <a:cubicBezTo>
                    <a:pt x="13" y="0"/>
                    <a:pt x="8" y="5"/>
                    <a:pt x="8" y="11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3" y="27"/>
                    <a:pt x="0" y="32"/>
                    <a:pt x="0" y="38"/>
                  </a:cubicBezTo>
                  <a:cubicBezTo>
                    <a:pt x="0" y="45"/>
                    <a:pt x="3" y="50"/>
                    <a:pt x="8" y="54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8"/>
                    <a:pt x="13" y="123"/>
                    <a:pt x="19" y="123"/>
                  </a:cubicBezTo>
                  <a:cubicBezTo>
                    <a:pt x="26" y="123"/>
                    <a:pt x="31" y="118"/>
                    <a:pt x="31" y="111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6" y="50"/>
                    <a:pt x="39" y="45"/>
                    <a:pt x="39" y="38"/>
                  </a:cubicBezTo>
                  <a:cubicBezTo>
                    <a:pt x="39" y="32"/>
                    <a:pt x="36" y="27"/>
                    <a:pt x="31" y="23"/>
                  </a:cubicBezTo>
                  <a:close/>
                  <a:moveTo>
                    <a:pt x="16" y="11"/>
                  </a:moveTo>
                  <a:cubicBezTo>
                    <a:pt x="16" y="9"/>
                    <a:pt x="17" y="8"/>
                    <a:pt x="19" y="8"/>
                  </a:cubicBezTo>
                  <a:cubicBezTo>
                    <a:pt x="22" y="8"/>
                    <a:pt x="23" y="9"/>
                    <a:pt x="23" y="11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2" y="19"/>
                    <a:pt x="21" y="19"/>
                    <a:pt x="19" y="19"/>
                  </a:cubicBezTo>
                  <a:cubicBezTo>
                    <a:pt x="18" y="19"/>
                    <a:pt x="17" y="19"/>
                    <a:pt x="16" y="20"/>
                  </a:cubicBezTo>
                  <a:lnTo>
                    <a:pt x="16" y="11"/>
                  </a:lnTo>
                  <a:close/>
                  <a:moveTo>
                    <a:pt x="23" y="111"/>
                  </a:moveTo>
                  <a:cubicBezTo>
                    <a:pt x="23" y="113"/>
                    <a:pt x="22" y="115"/>
                    <a:pt x="19" y="115"/>
                  </a:cubicBezTo>
                  <a:cubicBezTo>
                    <a:pt x="17" y="115"/>
                    <a:pt x="16" y="113"/>
                    <a:pt x="16" y="111"/>
                  </a:cubicBezTo>
                  <a:cubicBezTo>
                    <a:pt x="16" y="57"/>
                    <a:pt x="16" y="57"/>
                    <a:pt x="16" y="57"/>
                  </a:cubicBezTo>
                  <a:cubicBezTo>
                    <a:pt x="17" y="57"/>
                    <a:pt x="18" y="58"/>
                    <a:pt x="19" y="58"/>
                  </a:cubicBezTo>
                  <a:cubicBezTo>
                    <a:pt x="21" y="58"/>
                    <a:pt x="22" y="57"/>
                    <a:pt x="23" y="57"/>
                  </a:cubicBezTo>
                  <a:lnTo>
                    <a:pt x="23" y="111"/>
                  </a:lnTo>
                  <a:close/>
                  <a:moveTo>
                    <a:pt x="30" y="42"/>
                  </a:moveTo>
                  <a:cubicBezTo>
                    <a:pt x="30" y="42"/>
                    <a:pt x="30" y="42"/>
                    <a:pt x="30" y="42"/>
                  </a:cubicBezTo>
                  <a:cubicBezTo>
                    <a:pt x="30" y="43"/>
                    <a:pt x="29" y="44"/>
                    <a:pt x="29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8" y="46"/>
                    <a:pt x="27" y="47"/>
                    <a:pt x="26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5" y="48"/>
                    <a:pt x="24" y="49"/>
                    <a:pt x="23" y="49"/>
                  </a:cubicBezTo>
                  <a:cubicBezTo>
                    <a:pt x="22" y="50"/>
                    <a:pt x="21" y="50"/>
                    <a:pt x="19" y="50"/>
                  </a:cubicBezTo>
                  <a:cubicBezTo>
                    <a:pt x="18" y="50"/>
                    <a:pt x="17" y="50"/>
                    <a:pt x="16" y="49"/>
                  </a:cubicBezTo>
                  <a:cubicBezTo>
                    <a:pt x="15" y="49"/>
                    <a:pt x="14" y="48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2" y="47"/>
                    <a:pt x="11" y="46"/>
                    <a:pt x="10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4"/>
                    <a:pt x="9" y="43"/>
                    <a:pt x="9" y="42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8" y="41"/>
                    <a:pt x="8" y="39"/>
                    <a:pt x="8" y="38"/>
                  </a:cubicBezTo>
                  <a:cubicBezTo>
                    <a:pt x="8" y="37"/>
                    <a:pt x="8" y="36"/>
                    <a:pt x="9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3"/>
                    <a:pt x="10" y="33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1" y="31"/>
                    <a:pt x="12" y="30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4" y="28"/>
                    <a:pt x="15" y="28"/>
                    <a:pt x="16" y="28"/>
                  </a:cubicBezTo>
                  <a:cubicBezTo>
                    <a:pt x="17" y="27"/>
                    <a:pt x="18" y="27"/>
                    <a:pt x="19" y="27"/>
                  </a:cubicBezTo>
                  <a:cubicBezTo>
                    <a:pt x="21" y="27"/>
                    <a:pt x="22" y="27"/>
                    <a:pt x="23" y="28"/>
                  </a:cubicBezTo>
                  <a:cubicBezTo>
                    <a:pt x="24" y="28"/>
                    <a:pt x="25" y="28"/>
                    <a:pt x="26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7" y="30"/>
                    <a:pt x="28" y="31"/>
                    <a:pt x="29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9" y="33"/>
                    <a:pt x="30" y="33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1" y="36"/>
                    <a:pt x="31" y="37"/>
                    <a:pt x="31" y="38"/>
                  </a:cubicBezTo>
                  <a:cubicBezTo>
                    <a:pt x="31" y="39"/>
                    <a:pt x="31" y="41"/>
                    <a:pt x="30" y="42"/>
                  </a:cubicBezTo>
                  <a:close/>
                  <a:moveTo>
                    <a:pt x="30" y="42"/>
                  </a:moveTo>
                  <a:cubicBezTo>
                    <a:pt x="30" y="42"/>
                    <a:pt x="30" y="42"/>
                    <a:pt x="30" y="4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defTabSz="685800">
                <a:defRPr/>
              </a:pPr>
              <a:endParaRPr lang="en-US" sz="675"/>
            </a:p>
          </p:txBody>
        </p:sp>
        <p:sp>
          <p:nvSpPr>
            <p:cNvPr id="62" name="Freeform 104"/>
            <p:cNvSpPr>
              <a:spLocks noEditPoints="1"/>
            </p:cNvSpPr>
            <p:nvPr/>
          </p:nvSpPr>
          <p:spPr bwMode="auto">
            <a:xfrm>
              <a:off x="2392363" y="3568701"/>
              <a:ext cx="111125" cy="360363"/>
            </a:xfrm>
            <a:custGeom>
              <a:avLst/>
              <a:gdLst/>
              <a:ahLst/>
              <a:cxnLst>
                <a:cxn ang="0">
                  <a:pos x="31" y="69"/>
                </a:cxn>
                <a:cxn ang="0">
                  <a:pos x="31" y="11"/>
                </a:cxn>
                <a:cxn ang="0">
                  <a:pos x="19" y="0"/>
                </a:cxn>
                <a:cxn ang="0">
                  <a:pos x="8" y="11"/>
                </a:cxn>
                <a:cxn ang="0">
                  <a:pos x="8" y="69"/>
                </a:cxn>
                <a:cxn ang="0">
                  <a:pos x="0" y="84"/>
                </a:cxn>
                <a:cxn ang="0">
                  <a:pos x="8" y="100"/>
                </a:cxn>
                <a:cxn ang="0">
                  <a:pos x="8" y="111"/>
                </a:cxn>
                <a:cxn ang="0">
                  <a:pos x="19" y="123"/>
                </a:cxn>
                <a:cxn ang="0">
                  <a:pos x="31" y="111"/>
                </a:cxn>
                <a:cxn ang="0">
                  <a:pos x="31" y="100"/>
                </a:cxn>
                <a:cxn ang="0">
                  <a:pos x="38" y="84"/>
                </a:cxn>
                <a:cxn ang="0">
                  <a:pos x="31" y="69"/>
                </a:cxn>
                <a:cxn ang="0">
                  <a:pos x="15" y="11"/>
                </a:cxn>
                <a:cxn ang="0">
                  <a:pos x="19" y="8"/>
                </a:cxn>
                <a:cxn ang="0">
                  <a:pos x="23" y="11"/>
                </a:cxn>
                <a:cxn ang="0">
                  <a:pos x="23" y="66"/>
                </a:cxn>
                <a:cxn ang="0">
                  <a:pos x="19" y="65"/>
                </a:cxn>
                <a:cxn ang="0">
                  <a:pos x="15" y="66"/>
                </a:cxn>
                <a:cxn ang="0">
                  <a:pos x="15" y="11"/>
                </a:cxn>
                <a:cxn ang="0">
                  <a:pos x="23" y="111"/>
                </a:cxn>
                <a:cxn ang="0">
                  <a:pos x="19" y="115"/>
                </a:cxn>
                <a:cxn ang="0">
                  <a:pos x="15" y="111"/>
                </a:cxn>
                <a:cxn ang="0">
                  <a:pos x="15" y="103"/>
                </a:cxn>
                <a:cxn ang="0">
                  <a:pos x="19" y="104"/>
                </a:cxn>
                <a:cxn ang="0">
                  <a:pos x="23" y="103"/>
                </a:cxn>
                <a:cxn ang="0">
                  <a:pos x="23" y="111"/>
                </a:cxn>
                <a:cxn ang="0">
                  <a:pos x="30" y="88"/>
                </a:cxn>
                <a:cxn ang="0">
                  <a:pos x="30" y="88"/>
                </a:cxn>
                <a:cxn ang="0">
                  <a:pos x="29" y="91"/>
                </a:cxn>
                <a:cxn ang="0">
                  <a:pos x="29" y="91"/>
                </a:cxn>
                <a:cxn ang="0">
                  <a:pos x="26" y="93"/>
                </a:cxn>
                <a:cxn ang="0">
                  <a:pos x="26" y="93"/>
                </a:cxn>
                <a:cxn ang="0">
                  <a:pos x="23" y="95"/>
                </a:cxn>
                <a:cxn ang="0">
                  <a:pos x="19" y="96"/>
                </a:cxn>
                <a:cxn ang="0">
                  <a:pos x="15" y="95"/>
                </a:cxn>
                <a:cxn ang="0">
                  <a:pos x="12" y="93"/>
                </a:cxn>
                <a:cxn ang="0">
                  <a:pos x="12" y="93"/>
                </a:cxn>
                <a:cxn ang="0">
                  <a:pos x="10" y="91"/>
                </a:cxn>
                <a:cxn ang="0">
                  <a:pos x="10" y="91"/>
                </a:cxn>
                <a:cxn ang="0">
                  <a:pos x="8" y="88"/>
                </a:cxn>
                <a:cxn ang="0">
                  <a:pos x="8" y="88"/>
                </a:cxn>
                <a:cxn ang="0">
                  <a:pos x="8" y="84"/>
                </a:cxn>
                <a:cxn ang="0">
                  <a:pos x="8" y="81"/>
                </a:cxn>
                <a:cxn ang="0">
                  <a:pos x="8" y="81"/>
                </a:cxn>
                <a:cxn ang="0">
                  <a:pos x="10" y="78"/>
                </a:cxn>
                <a:cxn ang="0">
                  <a:pos x="10" y="78"/>
                </a:cxn>
                <a:cxn ang="0">
                  <a:pos x="12" y="75"/>
                </a:cxn>
                <a:cxn ang="0">
                  <a:pos x="12" y="75"/>
                </a:cxn>
                <a:cxn ang="0">
                  <a:pos x="15" y="74"/>
                </a:cxn>
                <a:cxn ang="0">
                  <a:pos x="19" y="73"/>
                </a:cxn>
                <a:cxn ang="0">
                  <a:pos x="23" y="74"/>
                </a:cxn>
                <a:cxn ang="0">
                  <a:pos x="26" y="75"/>
                </a:cxn>
                <a:cxn ang="0">
                  <a:pos x="26" y="75"/>
                </a:cxn>
                <a:cxn ang="0">
                  <a:pos x="29" y="78"/>
                </a:cxn>
                <a:cxn ang="0">
                  <a:pos x="29" y="78"/>
                </a:cxn>
                <a:cxn ang="0">
                  <a:pos x="30" y="81"/>
                </a:cxn>
                <a:cxn ang="0">
                  <a:pos x="30" y="81"/>
                </a:cxn>
                <a:cxn ang="0">
                  <a:pos x="31" y="84"/>
                </a:cxn>
                <a:cxn ang="0">
                  <a:pos x="30" y="88"/>
                </a:cxn>
                <a:cxn ang="0">
                  <a:pos x="30" y="88"/>
                </a:cxn>
                <a:cxn ang="0">
                  <a:pos x="30" y="88"/>
                </a:cxn>
              </a:cxnLst>
              <a:rect l="0" t="0" r="r" b="b"/>
              <a:pathLst>
                <a:path w="38" h="123">
                  <a:moveTo>
                    <a:pt x="31" y="69"/>
                  </a:moveTo>
                  <a:cubicBezTo>
                    <a:pt x="31" y="11"/>
                    <a:pt x="31" y="11"/>
                    <a:pt x="31" y="11"/>
                  </a:cubicBezTo>
                  <a:cubicBezTo>
                    <a:pt x="31" y="5"/>
                    <a:pt x="26" y="0"/>
                    <a:pt x="19" y="0"/>
                  </a:cubicBezTo>
                  <a:cubicBezTo>
                    <a:pt x="13" y="0"/>
                    <a:pt x="8" y="5"/>
                    <a:pt x="8" y="11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3" y="73"/>
                    <a:pt x="0" y="78"/>
                    <a:pt x="0" y="84"/>
                  </a:cubicBezTo>
                  <a:cubicBezTo>
                    <a:pt x="0" y="91"/>
                    <a:pt x="3" y="96"/>
                    <a:pt x="8" y="100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8"/>
                    <a:pt x="13" y="123"/>
                    <a:pt x="19" y="123"/>
                  </a:cubicBezTo>
                  <a:cubicBezTo>
                    <a:pt x="26" y="123"/>
                    <a:pt x="31" y="118"/>
                    <a:pt x="31" y="111"/>
                  </a:cubicBezTo>
                  <a:cubicBezTo>
                    <a:pt x="31" y="100"/>
                    <a:pt x="31" y="100"/>
                    <a:pt x="31" y="100"/>
                  </a:cubicBezTo>
                  <a:cubicBezTo>
                    <a:pt x="35" y="96"/>
                    <a:pt x="38" y="91"/>
                    <a:pt x="38" y="84"/>
                  </a:cubicBezTo>
                  <a:cubicBezTo>
                    <a:pt x="38" y="78"/>
                    <a:pt x="35" y="73"/>
                    <a:pt x="31" y="69"/>
                  </a:cubicBezTo>
                  <a:close/>
                  <a:moveTo>
                    <a:pt x="15" y="11"/>
                  </a:moveTo>
                  <a:cubicBezTo>
                    <a:pt x="15" y="9"/>
                    <a:pt x="17" y="8"/>
                    <a:pt x="19" y="8"/>
                  </a:cubicBezTo>
                  <a:cubicBezTo>
                    <a:pt x="21" y="8"/>
                    <a:pt x="23" y="9"/>
                    <a:pt x="23" y="11"/>
                  </a:cubicBezTo>
                  <a:cubicBezTo>
                    <a:pt x="23" y="66"/>
                    <a:pt x="23" y="66"/>
                    <a:pt x="23" y="66"/>
                  </a:cubicBezTo>
                  <a:cubicBezTo>
                    <a:pt x="22" y="65"/>
                    <a:pt x="21" y="65"/>
                    <a:pt x="19" y="65"/>
                  </a:cubicBezTo>
                  <a:cubicBezTo>
                    <a:pt x="18" y="65"/>
                    <a:pt x="17" y="65"/>
                    <a:pt x="15" y="66"/>
                  </a:cubicBezTo>
                  <a:lnTo>
                    <a:pt x="15" y="11"/>
                  </a:lnTo>
                  <a:close/>
                  <a:moveTo>
                    <a:pt x="23" y="111"/>
                  </a:moveTo>
                  <a:cubicBezTo>
                    <a:pt x="23" y="113"/>
                    <a:pt x="21" y="115"/>
                    <a:pt x="19" y="115"/>
                  </a:cubicBezTo>
                  <a:cubicBezTo>
                    <a:pt x="17" y="115"/>
                    <a:pt x="15" y="113"/>
                    <a:pt x="15" y="111"/>
                  </a:cubicBezTo>
                  <a:cubicBezTo>
                    <a:pt x="15" y="103"/>
                    <a:pt x="15" y="103"/>
                    <a:pt x="15" y="103"/>
                  </a:cubicBezTo>
                  <a:cubicBezTo>
                    <a:pt x="17" y="103"/>
                    <a:pt x="18" y="104"/>
                    <a:pt x="19" y="104"/>
                  </a:cubicBezTo>
                  <a:cubicBezTo>
                    <a:pt x="21" y="104"/>
                    <a:pt x="22" y="103"/>
                    <a:pt x="23" y="103"/>
                  </a:cubicBezTo>
                  <a:lnTo>
                    <a:pt x="23" y="111"/>
                  </a:lnTo>
                  <a:close/>
                  <a:moveTo>
                    <a:pt x="30" y="88"/>
                  </a:moveTo>
                  <a:cubicBezTo>
                    <a:pt x="30" y="88"/>
                    <a:pt x="30" y="88"/>
                    <a:pt x="30" y="88"/>
                  </a:cubicBezTo>
                  <a:cubicBezTo>
                    <a:pt x="30" y="89"/>
                    <a:pt x="29" y="90"/>
                    <a:pt x="2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2"/>
                    <a:pt x="27" y="93"/>
                    <a:pt x="26" y="93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5" y="94"/>
                    <a:pt x="24" y="95"/>
                    <a:pt x="23" y="95"/>
                  </a:cubicBezTo>
                  <a:cubicBezTo>
                    <a:pt x="22" y="96"/>
                    <a:pt x="21" y="96"/>
                    <a:pt x="19" y="96"/>
                  </a:cubicBezTo>
                  <a:cubicBezTo>
                    <a:pt x="18" y="96"/>
                    <a:pt x="17" y="96"/>
                    <a:pt x="15" y="95"/>
                  </a:cubicBezTo>
                  <a:cubicBezTo>
                    <a:pt x="14" y="95"/>
                    <a:pt x="13" y="94"/>
                    <a:pt x="12" y="93"/>
                  </a:cubicBezTo>
                  <a:cubicBezTo>
                    <a:pt x="12" y="93"/>
                    <a:pt x="12" y="93"/>
                    <a:pt x="12" y="93"/>
                  </a:cubicBezTo>
                  <a:cubicBezTo>
                    <a:pt x="11" y="93"/>
                    <a:pt x="11" y="92"/>
                    <a:pt x="10" y="91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9" y="90"/>
                    <a:pt x="9" y="89"/>
                    <a:pt x="8" y="88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8" y="87"/>
                    <a:pt x="8" y="85"/>
                    <a:pt x="8" y="84"/>
                  </a:cubicBezTo>
                  <a:cubicBezTo>
                    <a:pt x="8" y="83"/>
                    <a:pt x="8" y="82"/>
                    <a:pt x="8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9" y="80"/>
                    <a:pt x="9" y="79"/>
                    <a:pt x="10" y="78"/>
                  </a:cubicBezTo>
                  <a:cubicBezTo>
                    <a:pt x="10" y="78"/>
                    <a:pt x="10" y="78"/>
                    <a:pt x="10" y="78"/>
                  </a:cubicBezTo>
                  <a:cubicBezTo>
                    <a:pt x="11" y="77"/>
                    <a:pt x="11" y="76"/>
                    <a:pt x="12" y="75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13" y="75"/>
                    <a:pt x="14" y="74"/>
                    <a:pt x="15" y="74"/>
                  </a:cubicBezTo>
                  <a:cubicBezTo>
                    <a:pt x="17" y="73"/>
                    <a:pt x="18" y="73"/>
                    <a:pt x="19" y="73"/>
                  </a:cubicBezTo>
                  <a:cubicBezTo>
                    <a:pt x="21" y="73"/>
                    <a:pt x="22" y="73"/>
                    <a:pt x="23" y="74"/>
                  </a:cubicBezTo>
                  <a:cubicBezTo>
                    <a:pt x="24" y="74"/>
                    <a:pt x="25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7" y="76"/>
                    <a:pt x="28" y="77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9"/>
                    <a:pt x="30" y="80"/>
                    <a:pt x="3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1" y="82"/>
                    <a:pt x="31" y="83"/>
                    <a:pt x="31" y="84"/>
                  </a:cubicBezTo>
                  <a:cubicBezTo>
                    <a:pt x="31" y="85"/>
                    <a:pt x="31" y="87"/>
                    <a:pt x="30" y="88"/>
                  </a:cubicBezTo>
                  <a:close/>
                  <a:moveTo>
                    <a:pt x="30" y="88"/>
                  </a:moveTo>
                  <a:cubicBezTo>
                    <a:pt x="30" y="88"/>
                    <a:pt x="30" y="88"/>
                    <a:pt x="30" y="8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defTabSz="685800">
                <a:defRPr/>
              </a:pPr>
              <a:endParaRPr lang="en-US" sz="675"/>
            </a:p>
          </p:txBody>
        </p:sp>
      </p:grpSp>
      <p:sp>
        <p:nvSpPr>
          <p:cNvPr id="63" name="Rectangle 181"/>
          <p:cNvSpPr>
            <a:spLocks noChangeArrowheads="1"/>
          </p:cNvSpPr>
          <p:nvPr/>
        </p:nvSpPr>
        <p:spPr bwMode="auto">
          <a:xfrm>
            <a:off x="2465441" y="1485990"/>
            <a:ext cx="473501" cy="27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7" tIns="34283" rIns="68567" bIns="34283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050">
                <a:solidFill>
                  <a:schemeClr val="bg1"/>
                </a:solidFill>
                <a:latin typeface="Roboto Regular" charset="0"/>
                <a:ea typeface="Open Sans" charset="0"/>
                <a:cs typeface="Roboto Regular" charset="0"/>
              </a:rPr>
              <a:t>Mixer</a:t>
            </a:r>
          </a:p>
        </p:txBody>
      </p:sp>
      <p:grpSp>
        <p:nvGrpSpPr>
          <p:cNvPr id="64" name="Group 182"/>
          <p:cNvGrpSpPr/>
          <p:nvPr/>
        </p:nvGrpSpPr>
        <p:grpSpPr>
          <a:xfrm>
            <a:off x="2670085" y="2108691"/>
            <a:ext cx="59418" cy="59256"/>
            <a:chOff x="3649517" y="2421483"/>
            <a:chExt cx="172215" cy="171701"/>
          </a:xfrm>
          <a:solidFill>
            <a:schemeClr val="bg1">
              <a:lumMod val="75000"/>
            </a:schemeClr>
          </a:solidFill>
        </p:grpSpPr>
        <p:sp>
          <p:nvSpPr>
            <p:cNvPr id="65" name="Oval 183"/>
            <p:cNvSpPr>
              <a:spLocks noChangeArrowheads="1"/>
            </p:cNvSpPr>
            <p:nvPr/>
          </p:nvSpPr>
          <p:spPr bwMode="auto">
            <a:xfrm>
              <a:off x="3693941" y="2465564"/>
              <a:ext cx="83369" cy="83539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685800">
                <a:defRPr/>
              </a:pPr>
              <a:endParaRPr lang="id-ID" sz="675"/>
            </a:p>
          </p:txBody>
        </p:sp>
        <p:sp>
          <p:nvSpPr>
            <p:cNvPr id="66" name="Freeform 184"/>
            <p:cNvSpPr>
              <a:spLocks noEditPoints="1"/>
            </p:cNvSpPr>
            <p:nvPr/>
          </p:nvSpPr>
          <p:spPr bwMode="auto">
            <a:xfrm>
              <a:off x="3649517" y="2421483"/>
              <a:ext cx="172215" cy="171701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685800">
                <a:defRPr/>
              </a:pPr>
              <a:endParaRPr lang="id-ID" sz="675"/>
            </a:p>
          </p:txBody>
        </p:sp>
      </p:grpSp>
      <p:cxnSp>
        <p:nvCxnSpPr>
          <p:cNvPr id="67" name="Straight Connector 185"/>
          <p:cNvCxnSpPr>
            <a:stCxn id="65" idx="4"/>
          </p:cNvCxnSpPr>
          <p:nvPr/>
        </p:nvCxnSpPr>
        <p:spPr>
          <a:xfrm flipH="1">
            <a:off x="2699810" y="2152740"/>
            <a:ext cx="0" cy="151507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179"/>
          <p:cNvSpPr>
            <a:spLocks noChangeArrowheads="1"/>
          </p:cNvSpPr>
          <p:nvPr/>
        </p:nvSpPr>
        <p:spPr bwMode="auto">
          <a:xfrm>
            <a:off x="3799948" y="1927713"/>
            <a:ext cx="260747" cy="242293"/>
          </a:xfrm>
          <a:custGeom>
            <a:avLst/>
            <a:gdLst>
              <a:gd name="T0" fmla="*/ 2147483646 w 634"/>
              <a:gd name="T1" fmla="*/ 0 h 590"/>
              <a:gd name="T2" fmla="*/ 2147483646 w 634"/>
              <a:gd name="T3" fmla="*/ 0 h 590"/>
              <a:gd name="T4" fmla="*/ 2147483646 w 634"/>
              <a:gd name="T5" fmla="*/ 2147483646 h 590"/>
              <a:gd name="T6" fmla="*/ 2147483646 w 634"/>
              <a:gd name="T7" fmla="*/ 2147483646 h 590"/>
              <a:gd name="T8" fmla="*/ 0 w 634"/>
              <a:gd name="T9" fmla="*/ 2147483646 h 590"/>
              <a:gd name="T10" fmla="*/ 2147483646 w 634"/>
              <a:gd name="T11" fmla="*/ 2147483646 h 590"/>
              <a:gd name="T12" fmla="*/ 2147483646 w 634"/>
              <a:gd name="T13" fmla="*/ 2147483646 h 590"/>
              <a:gd name="T14" fmla="*/ 2147483646 w 634"/>
              <a:gd name="T15" fmla="*/ 2147483646 h 590"/>
              <a:gd name="T16" fmla="*/ 2147483646 w 634"/>
              <a:gd name="T17" fmla="*/ 2147483646 h 590"/>
              <a:gd name="T18" fmla="*/ 2147483646 w 634"/>
              <a:gd name="T19" fmla="*/ 2147483646 h 590"/>
              <a:gd name="T20" fmla="*/ 2147483646 w 634"/>
              <a:gd name="T21" fmla="*/ 2147483646 h 590"/>
              <a:gd name="T22" fmla="*/ 2147483646 w 634"/>
              <a:gd name="T23" fmla="*/ 2147483646 h 590"/>
              <a:gd name="T24" fmla="*/ 2147483646 w 634"/>
              <a:gd name="T25" fmla="*/ 2147483646 h 590"/>
              <a:gd name="T26" fmla="*/ 2147483646 w 634"/>
              <a:gd name="T27" fmla="*/ 2147483646 h 590"/>
              <a:gd name="T28" fmla="*/ 2147483646 w 634"/>
              <a:gd name="T29" fmla="*/ 2147483646 h 590"/>
              <a:gd name="T30" fmla="*/ 2147483646 w 634"/>
              <a:gd name="T31" fmla="*/ 0 h 590"/>
              <a:gd name="T32" fmla="*/ 2147483646 w 634"/>
              <a:gd name="T33" fmla="*/ 2147483646 h 590"/>
              <a:gd name="T34" fmla="*/ 2147483646 w 634"/>
              <a:gd name="T35" fmla="*/ 2147483646 h 590"/>
              <a:gd name="T36" fmla="*/ 2147483646 w 634"/>
              <a:gd name="T37" fmla="*/ 2147483646 h 590"/>
              <a:gd name="T38" fmla="*/ 2147483646 w 634"/>
              <a:gd name="T39" fmla="*/ 2147483646 h 590"/>
              <a:gd name="T40" fmla="*/ 2147483646 w 634"/>
              <a:gd name="T41" fmla="*/ 2147483646 h 590"/>
              <a:gd name="T42" fmla="*/ 2147483646 w 634"/>
              <a:gd name="T43" fmla="*/ 2147483646 h 590"/>
              <a:gd name="T44" fmla="*/ 2147483646 w 634"/>
              <a:gd name="T45" fmla="*/ 2147483646 h 590"/>
              <a:gd name="T46" fmla="*/ 2147483646 w 634"/>
              <a:gd name="T47" fmla="*/ 2147483646 h 590"/>
              <a:gd name="T48" fmla="*/ 2147483646 w 634"/>
              <a:gd name="T49" fmla="*/ 2147483646 h 590"/>
              <a:gd name="T50" fmla="*/ 2147483646 w 634"/>
              <a:gd name="T51" fmla="*/ 2147483646 h 590"/>
              <a:gd name="T52" fmla="*/ 2147483646 w 634"/>
              <a:gd name="T53" fmla="*/ 2147483646 h 590"/>
              <a:gd name="T54" fmla="*/ 2147483646 w 634"/>
              <a:gd name="T55" fmla="*/ 2147483646 h 590"/>
              <a:gd name="T56" fmla="*/ 2147483646 w 634"/>
              <a:gd name="T57" fmla="*/ 2147483646 h 590"/>
              <a:gd name="T58" fmla="*/ 2147483646 w 634"/>
              <a:gd name="T59" fmla="*/ 2147483646 h 590"/>
              <a:gd name="T60" fmla="*/ 2147483646 w 634"/>
              <a:gd name="T61" fmla="*/ 2147483646 h 590"/>
              <a:gd name="T62" fmla="*/ 2147483646 w 634"/>
              <a:gd name="T63" fmla="*/ 2147483646 h 590"/>
              <a:gd name="T64" fmla="*/ 2147483646 w 634"/>
              <a:gd name="T65" fmla="*/ 2147483646 h 590"/>
              <a:gd name="T66" fmla="*/ 2147483646 w 634"/>
              <a:gd name="T67" fmla="*/ 2147483646 h 590"/>
              <a:gd name="T68" fmla="*/ 2147483646 w 634"/>
              <a:gd name="T69" fmla="*/ 2147483646 h 590"/>
              <a:gd name="T70" fmla="*/ 2147483646 w 634"/>
              <a:gd name="T71" fmla="*/ 2147483646 h 590"/>
              <a:gd name="T72" fmla="*/ 2147483646 w 634"/>
              <a:gd name="T73" fmla="*/ 2147483646 h 590"/>
              <a:gd name="T74" fmla="*/ 2147483646 w 634"/>
              <a:gd name="T75" fmla="*/ 2147483646 h 590"/>
              <a:gd name="T76" fmla="*/ 2147483646 w 634"/>
              <a:gd name="T77" fmla="*/ 2147483646 h 590"/>
              <a:gd name="T78" fmla="*/ 2147483646 w 634"/>
              <a:gd name="T79" fmla="*/ 2147483646 h 590"/>
              <a:gd name="T80" fmla="*/ 2147483646 w 634"/>
              <a:gd name="T81" fmla="*/ 2147483646 h 590"/>
              <a:gd name="T82" fmla="*/ 2147483646 w 634"/>
              <a:gd name="T83" fmla="*/ 2147483646 h 590"/>
              <a:gd name="T84" fmla="*/ 2147483646 w 634"/>
              <a:gd name="T85" fmla="*/ 2147483646 h 59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634" h="590">
                <a:moveTo>
                  <a:pt x="589" y="0"/>
                </a:moveTo>
                <a:lnTo>
                  <a:pt x="589" y="0"/>
                </a:lnTo>
                <a:cubicBezTo>
                  <a:pt x="412" y="117"/>
                  <a:pt x="412" y="117"/>
                  <a:pt x="412" y="117"/>
                </a:cubicBezTo>
                <a:cubicBezTo>
                  <a:pt x="162" y="117"/>
                  <a:pt x="162" y="117"/>
                  <a:pt x="162" y="117"/>
                </a:cubicBezTo>
                <a:cubicBezTo>
                  <a:pt x="74" y="117"/>
                  <a:pt x="0" y="176"/>
                  <a:pt x="0" y="265"/>
                </a:cubicBezTo>
                <a:cubicBezTo>
                  <a:pt x="0" y="338"/>
                  <a:pt x="59" y="383"/>
                  <a:pt x="118" y="397"/>
                </a:cubicBezTo>
                <a:lnTo>
                  <a:pt x="118" y="559"/>
                </a:lnTo>
                <a:cubicBezTo>
                  <a:pt x="118" y="574"/>
                  <a:pt x="148" y="589"/>
                  <a:pt x="162" y="589"/>
                </a:cubicBezTo>
                <a:cubicBezTo>
                  <a:pt x="221" y="589"/>
                  <a:pt x="221" y="589"/>
                  <a:pt x="221" y="589"/>
                </a:cubicBezTo>
                <a:cubicBezTo>
                  <a:pt x="236" y="589"/>
                  <a:pt x="265" y="574"/>
                  <a:pt x="265" y="559"/>
                </a:cubicBezTo>
                <a:cubicBezTo>
                  <a:pt x="265" y="397"/>
                  <a:pt x="265" y="397"/>
                  <a:pt x="265" y="397"/>
                </a:cubicBezTo>
                <a:cubicBezTo>
                  <a:pt x="412" y="397"/>
                  <a:pt x="412" y="397"/>
                  <a:pt x="412" y="397"/>
                </a:cubicBezTo>
                <a:cubicBezTo>
                  <a:pt x="589" y="515"/>
                  <a:pt x="589" y="515"/>
                  <a:pt x="589" y="515"/>
                </a:cubicBezTo>
                <a:cubicBezTo>
                  <a:pt x="619" y="515"/>
                  <a:pt x="633" y="500"/>
                  <a:pt x="633" y="471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29"/>
                  <a:pt x="619" y="0"/>
                  <a:pt x="589" y="0"/>
                </a:cubicBezTo>
                <a:close/>
                <a:moveTo>
                  <a:pt x="221" y="530"/>
                </a:moveTo>
                <a:lnTo>
                  <a:pt x="221" y="530"/>
                </a:lnTo>
                <a:cubicBezTo>
                  <a:pt x="221" y="545"/>
                  <a:pt x="207" y="559"/>
                  <a:pt x="207" y="559"/>
                </a:cubicBezTo>
                <a:cubicBezTo>
                  <a:pt x="177" y="559"/>
                  <a:pt x="177" y="559"/>
                  <a:pt x="177" y="559"/>
                </a:cubicBezTo>
                <a:cubicBezTo>
                  <a:pt x="177" y="559"/>
                  <a:pt x="162" y="545"/>
                  <a:pt x="162" y="530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397"/>
                  <a:pt x="207" y="397"/>
                  <a:pt x="221" y="397"/>
                </a:cubicBezTo>
                <a:lnTo>
                  <a:pt x="221" y="530"/>
                </a:lnTo>
                <a:close/>
                <a:moveTo>
                  <a:pt x="324" y="353"/>
                </a:moveTo>
                <a:lnTo>
                  <a:pt x="324" y="353"/>
                </a:lnTo>
                <a:cubicBezTo>
                  <a:pt x="162" y="353"/>
                  <a:pt x="162" y="353"/>
                  <a:pt x="162" y="353"/>
                </a:cubicBezTo>
                <a:cubicBezTo>
                  <a:pt x="118" y="353"/>
                  <a:pt x="44" y="353"/>
                  <a:pt x="44" y="265"/>
                </a:cubicBezTo>
                <a:cubicBezTo>
                  <a:pt x="44" y="176"/>
                  <a:pt x="118" y="162"/>
                  <a:pt x="162" y="162"/>
                </a:cubicBezTo>
                <a:cubicBezTo>
                  <a:pt x="324" y="162"/>
                  <a:pt x="324" y="162"/>
                  <a:pt x="324" y="162"/>
                </a:cubicBezTo>
                <a:lnTo>
                  <a:pt x="324" y="353"/>
                </a:lnTo>
                <a:close/>
                <a:moveTo>
                  <a:pt x="412" y="353"/>
                </a:moveTo>
                <a:lnTo>
                  <a:pt x="412" y="353"/>
                </a:lnTo>
                <a:cubicBezTo>
                  <a:pt x="354" y="353"/>
                  <a:pt x="354" y="353"/>
                  <a:pt x="354" y="353"/>
                </a:cubicBezTo>
                <a:cubicBezTo>
                  <a:pt x="354" y="162"/>
                  <a:pt x="354" y="162"/>
                  <a:pt x="354" y="162"/>
                </a:cubicBezTo>
                <a:cubicBezTo>
                  <a:pt x="412" y="162"/>
                  <a:pt x="412" y="162"/>
                  <a:pt x="412" y="162"/>
                </a:cubicBezTo>
                <a:cubicBezTo>
                  <a:pt x="412" y="162"/>
                  <a:pt x="412" y="338"/>
                  <a:pt x="412" y="353"/>
                </a:cubicBezTo>
                <a:close/>
                <a:moveTo>
                  <a:pt x="589" y="471"/>
                </a:moveTo>
                <a:lnTo>
                  <a:pt x="589" y="471"/>
                </a:lnTo>
                <a:cubicBezTo>
                  <a:pt x="457" y="383"/>
                  <a:pt x="457" y="383"/>
                  <a:pt x="457" y="383"/>
                </a:cubicBezTo>
                <a:cubicBezTo>
                  <a:pt x="457" y="353"/>
                  <a:pt x="457" y="162"/>
                  <a:pt x="457" y="147"/>
                </a:cubicBezTo>
                <a:cubicBezTo>
                  <a:pt x="589" y="44"/>
                  <a:pt x="589" y="44"/>
                  <a:pt x="589" y="44"/>
                </a:cubicBezTo>
                <a:cubicBezTo>
                  <a:pt x="589" y="74"/>
                  <a:pt x="589" y="456"/>
                  <a:pt x="589" y="4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34287" tIns="17144" rIns="34287" bIns="17144" anchor="ctr"/>
          <a:lstStyle/>
          <a:p>
            <a:endParaRPr lang="zh-CN" altLang="en-US" sz="675"/>
          </a:p>
        </p:txBody>
      </p:sp>
      <p:sp>
        <p:nvSpPr>
          <p:cNvPr id="69" name="Freeform 200"/>
          <p:cNvSpPr>
            <a:spLocks noChangeArrowheads="1"/>
          </p:cNvSpPr>
          <p:nvPr/>
        </p:nvSpPr>
        <p:spPr bwMode="auto">
          <a:xfrm>
            <a:off x="5013789" y="1264534"/>
            <a:ext cx="261342" cy="248246"/>
          </a:xfrm>
          <a:custGeom>
            <a:avLst/>
            <a:gdLst>
              <a:gd name="T0" fmla="*/ 2147483646 w 634"/>
              <a:gd name="T1" fmla="*/ 2147483646 h 604"/>
              <a:gd name="T2" fmla="*/ 2147483646 w 634"/>
              <a:gd name="T3" fmla="*/ 2147483646 h 604"/>
              <a:gd name="T4" fmla="*/ 2147483646 w 634"/>
              <a:gd name="T5" fmla="*/ 2147483646 h 604"/>
              <a:gd name="T6" fmla="*/ 2147483646 w 634"/>
              <a:gd name="T7" fmla="*/ 2147483646 h 604"/>
              <a:gd name="T8" fmla="*/ 2147483646 w 634"/>
              <a:gd name="T9" fmla="*/ 2147483646 h 604"/>
              <a:gd name="T10" fmla="*/ 2147483646 w 634"/>
              <a:gd name="T11" fmla="*/ 2147483646 h 604"/>
              <a:gd name="T12" fmla="*/ 2147483646 w 634"/>
              <a:gd name="T13" fmla="*/ 2147483646 h 604"/>
              <a:gd name="T14" fmla="*/ 2147483646 w 634"/>
              <a:gd name="T15" fmla="*/ 2147483646 h 604"/>
              <a:gd name="T16" fmla="*/ 2147483646 w 634"/>
              <a:gd name="T17" fmla="*/ 2147483646 h 604"/>
              <a:gd name="T18" fmla="*/ 2147483646 w 634"/>
              <a:gd name="T19" fmla="*/ 2147483646 h 604"/>
              <a:gd name="T20" fmla="*/ 2147483646 w 634"/>
              <a:gd name="T21" fmla="*/ 2147483646 h 604"/>
              <a:gd name="T22" fmla="*/ 2147483646 w 634"/>
              <a:gd name="T23" fmla="*/ 2147483646 h 604"/>
              <a:gd name="T24" fmla="*/ 2147483646 w 634"/>
              <a:gd name="T25" fmla="*/ 2147483646 h 604"/>
              <a:gd name="T26" fmla="*/ 2147483646 w 634"/>
              <a:gd name="T27" fmla="*/ 2147483646 h 604"/>
              <a:gd name="T28" fmla="*/ 2147483646 w 634"/>
              <a:gd name="T29" fmla="*/ 2147483646 h 604"/>
              <a:gd name="T30" fmla="*/ 2147483646 w 634"/>
              <a:gd name="T31" fmla="*/ 2147483646 h 604"/>
              <a:gd name="T32" fmla="*/ 2147483646 w 634"/>
              <a:gd name="T33" fmla="*/ 2147483646 h 604"/>
              <a:gd name="T34" fmla="*/ 2147483646 w 634"/>
              <a:gd name="T35" fmla="*/ 2147483646 h 604"/>
              <a:gd name="T36" fmla="*/ 2147483646 w 634"/>
              <a:gd name="T37" fmla="*/ 2147483646 h 604"/>
              <a:gd name="T38" fmla="*/ 2147483646 w 634"/>
              <a:gd name="T39" fmla="*/ 2147483646 h 604"/>
              <a:gd name="T40" fmla="*/ 2147483646 w 634"/>
              <a:gd name="T41" fmla="*/ 2147483646 h 604"/>
              <a:gd name="T42" fmla="*/ 0 w 634"/>
              <a:gd name="T43" fmla="*/ 2147483646 h 604"/>
              <a:gd name="T44" fmla="*/ 2147483646 w 634"/>
              <a:gd name="T45" fmla="*/ 2147483646 h 604"/>
              <a:gd name="T46" fmla="*/ 2147483646 w 634"/>
              <a:gd name="T47" fmla="*/ 2147483646 h 604"/>
              <a:gd name="T48" fmla="*/ 2147483646 w 634"/>
              <a:gd name="T49" fmla="*/ 2147483646 h 604"/>
              <a:gd name="T50" fmla="*/ 2147483646 w 634"/>
              <a:gd name="T51" fmla="*/ 2147483646 h 604"/>
              <a:gd name="T52" fmla="*/ 2147483646 w 634"/>
              <a:gd name="T53" fmla="*/ 2147483646 h 604"/>
              <a:gd name="T54" fmla="*/ 2147483646 w 634"/>
              <a:gd name="T55" fmla="*/ 2147483646 h 604"/>
              <a:gd name="T56" fmla="*/ 2147483646 w 634"/>
              <a:gd name="T57" fmla="*/ 2147483646 h 604"/>
              <a:gd name="T58" fmla="*/ 2147483646 w 634"/>
              <a:gd name="T59" fmla="*/ 2147483646 h 604"/>
              <a:gd name="T60" fmla="*/ 2147483646 w 634"/>
              <a:gd name="T61" fmla="*/ 2147483646 h 604"/>
              <a:gd name="T62" fmla="*/ 2147483646 w 634"/>
              <a:gd name="T63" fmla="*/ 2147483646 h 604"/>
              <a:gd name="T64" fmla="*/ 2147483646 w 634"/>
              <a:gd name="T65" fmla="*/ 2147483646 h 604"/>
              <a:gd name="T66" fmla="*/ 2147483646 w 634"/>
              <a:gd name="T67" fmla="*/ 2147483646 h 604"/>
              <a:gd name="T68" fmla="*/ 2147483646 w 634"/>
              <a:gd name="T69" fmla="*/ 2147483646 h 604"/>
              <a:gd name="T70" fmla="*/ 2147483646 w 634"/>
              <a:gd name="T71" fmla="*/ 2147483646 h 604"/>
              <a:gd name="T72" fmla="*/ 2147483646 w 634"/>
              <a:gd name="T73" fmla="*/ 2147483646 h 604"/>
              <a:gd name="T74" fmla="*/ 2147483646 w 634"/>
              <a:gd name="T75" fmla="*/ 2147483646 h 604"/>
              <a:gd name="T76" fmla="*/ 0 w 634"/>
              <a:gd name="T77" fmla="*/ 2147483646 h 604"/>
              <a:gd name="T78" fmla="*/ 2147483646 w 634"/>
              <a:gd name="T79" fmla="*/ 2147483646 h 60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34" h="604">
                <a:moveTo>
                  <a:pt x="309" y="44"/>
                </a:moveTo>
                <a:lnTo>
                  <a:pt x="309" y="44"/>
                </a:lnTo>
                <a:close/>
                <a:moveTo>
                  <a:pt x="14" y="220"/>
                </a:moveTo>
                <a:lnTo>
                  <a:pt x="14" y="220"/>
                </a:lnTo>
                <a:cubicBezTo>
                  <a:pt x="279" y="338"/>
                  <a:pt x="279" y="338"/>
                  <a:pt x="279" y="338"/>
                </a:cubicBezTo>
                <a:cubicBezTo>
                  <a:pt x="309" y="353"/>
                  <a:pt x="324" y="353"/>
                  <a:pt x="338" y="338"/>
                </a:cubicBezTo>
                <a:cubicBezTo>
                  <a:pt x="603" y="220"/>
                  <a:pt x="603" y="220"/>
                  <a:pt x="603" y="220"/>
                </a:cubicBezTo>
                <a:cubicBezTo>
                  <a:pt x="633" y="206"/>
                  <a:pt x="633" y="176"/>
                  <a:pt x="603" y="161"/>
                </a:cubicBezTo>
                <a:cubicBezTo>
                  <a:pt x="338" y="14"/>
                  <a:pt x="338" y="14"/>
                  <a:pt x="338" y="14"/>
                </a:cubicBezTo>
                <a:cubicBezTo>
                  <a:pt x="324" y="0"/>
                  <a:pt x="309" y="14"/>
                  <a:pt x="279" y="14"/>
                </a:cubicBezTo>
                <a:cubicBezTo>
                  <a:pt x="14" y="161"/>
                  <a:pt x="14" y="161"/>
                  <a:pt x="14" y="161"/>
                </a:cubicBezTo>
                <a:cubicBezTo>
                  <a:pt x="0" y="176"/>
                  <a:pt x="0" y="206"/>
                  <a:pt x="14" y="220"/>
                </a:cubicBezTo>
                <a:close/>
                <a:moveTo>
                  <a:pt x="309" y="44"/>
                </a:moveTo>
                <a:lnTo>
                  <a:pt x="309" y="44"/>
                </a:lnTo>
                <a:cubicBezTo>
                  <a:pt x="588" y="191"/>
                  <a:pt x="588" y="191"/>
                  <a:pt x="588" y="191"/>
                </a:cubicBezTo>
                <a:cubicBezTo>
                  <a:pt x="309" y="309"/>
                  <a:pt x="309" y="309"/>
                  <a:pt x="309" y="309"/>
                </a:cubicBezTo>
                <a:cubicBezTo>
                  <a:pt x="44" y="191"/>
                  <a:pt x="44" y="191"/>
                  <a:pt x="44" y="191"/>
                </a:cubicBezTo>
                <a:lnTo>
                  <a:pt x="309" y="44"/>
                </a:lnTo>
                <a:close/>
                <a:moveTo>
                  <a:pt x="309" y="559"/>
                </a:moveTo>
                <a:lnTo>
                  <a:pt x="309" y="559"/>
                </a:lnTo>
                <a:cubicBezTo>
                  <a:pt x="44" y="441"/>
                  <a:pt x="44" y="441"/>
                  <a:pt x="44" y="441"/>
                </a:cubicBezTo>
                <a:cubicBezTo>
                  <a:pt x="44" y="441"/>
                  <a:pt x="14" y="427"/>
                  <a:pt x="0" y="427"/>
                </a:cubicBezTo>
                <a:cubicBezTo>
                  <a:pt x="0" y="441"/>
                  <a:pt x="0" y="456"/>
                  <a:pt x="14" y="471"/>
                </a:cubicBezTo>
                <a:cubicBezTo>
                  <a:pt x="279" y="589"/>
                  <a:pt x="279" y="589"/>
                  <a:pt x="279" y="589"/>
                </a:cubicBezTo>
                <a:cubicBezTo>
                  <a:pt x="309" y="603"/>
                  <a:pt x="324" y="603"/>
                  <a:pt x="338" y="589"/>
                </a:cubicBezTo>
                <a:cubicBezTo>
                  <a:pt x="603" y="471"/>
                  <a:pt x="603" y="471"/>
                  <a:pt x="603" y="471"/>
                </a:cubicBezTo>
                <a:cubicBezTo>
                  <a:pt x="618" y="471"/>
                  <a:pt x="633" y="441"/>
                  <a:pt x="633" y="427"/>
                </a:cubicBezTo>
                <a:cubicBezTo>
                  <a:pt x="618" y="427"/>
                  <a:pt x="588" y="441"/>
                  <a:pt x="588" y="441"/>
                </a:cubicBezTo>
                <a:lnTo>
                  <a:pt x="309" y="559"/>
                </a:lnTo>
                <a:close/>
                <a:moveTo>
                  <a:pt x="14" y="338"/>
                </a:moveTo>
                <a:lnTo>
                  <a:pt x="14" y="338"/>
                </a:lnTo>
                <a:cubicBezTo>
                  <a:pt x="279" y="471"/>
                  <a:pt x="279" y="471"/>
                  <a:pt x="279" y="471"/>
                </a:cubicBezTo>
                <a:cubicBezTo>
                  <a:pt x="309" y="471"/>
                  <a:pt x="324" y="471"/>
                  <a:pt x="338" y="471"/>
                </a:cubicBezTo>
                <a:cubicBezTo>
                  <a:pt x="603" y="338"/>
                  <a:pt x="603" y="338"/>
                  <a:pt x="603" y="338"/>
                </a:cubicBezTo>
                <a:cubicBezTo>
                  <a:pt x="618" y="338"/>
                  <a:pt x="633" y="309"/>
                  <a:pt x="633" y="294"/>
                </a:cubicBezTo>
                <a:cubicBezTo>
                  <a:pt x="618" y="309"/>
                  <a:pt x="588" y="309"/>
                  <a:pt x="588" y="309"/>
                </a:cubicBezTo>
                <a:cubicBezTo>
                  <a:pt x="309" y="441"/>
                  <a:pt x="309" y="441"/>
                  <a:pt x="309" y="441"/>
                </a:cubicBezTo>
                <a:cubicBezTo>
                  <a:pt x="44" y="309"/>
                  <a:pt x="44" y="309"/>
                  <a:pt x="44" y="309"/>
                </a:cubicBezTo>
                <a:cubicBezTo>
                  <a:pt x="44" y="309"/>
                  <a:pt x="14" y="309"/>
                  <a:pt x="0" y="294"/>
                </a:cubicBezTo>
                <a:cubicBezTo>
                  <a:pt x="0" y="309"/>
                  <a:pt x="0" y="338"/>
                  <a:pt x="14" y="3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34287" tIns="17144" rIns="34287" bIns="17144" anchor="ctr"/>
          <a:lstStyle/>
          <a:p>
            <a:endParaRPr lang="zh-CN" altLang="en-US" sz="675"/>
          </a:p>
        </p:txBody>
      </p:sp>
      <p:sp>
        <p:nvSpPr>
          <p:cNvPr id="70" name="Freeform 181"/>
          <p:cNvSpPr>
            <a:spLocks noChangeArrowheads="1"/>
          </p:cNvSpPr>
          <p:nvPr/>
        </p:nvSpPr>
        <p:spPr bwMode="auto">
          <a:xfrm>
            <a:off x="6257993" y="1936047"/>
            <a:ext cx="180975" cy="260747"/>
          </a:xfrm>
          <a:custGeom>
            <a:avLst/>
            <a:gdLst>
              <a:gd name="T0" fmla="*/ 2147483646 w 443"/>
              <a:gd name="T1" fmla="*/ 2147483646 h 634"/>
              <a:gd name="T2" fmla="*/ 2147483646 w 443"/>
              <a:gd name="T3" fmla="*/ 2147483646 h 634"/>
              <a:gd name="T4" fmla="*/ 2147483646 w 443"/>
              <a:gd name="T5" fmla="*/ 2147483646 h 634"/>
              <a:gd name="T6" fmla="*/ 2147483646 w 443"/>
              <a:gd name="T7" fmla="*/ 2147483646 h 634"/>
              <a:gd name="T8" fmla="*/ 2147483646 w 443"/>
              <a:gd name="T9" fmla="*/ 2147483646 h 634"/>
              <a:gd name="T10" fmla="*/ 0 w 443"/>
              <a:gd name="T11" fmla="*/ 2147483646 h 634"/>
              <a:gd name="T12" fmla="*/ 2147483646 w 443"/>
              <a:gd name="T13" fmla="*/ 2147483646 h 634"/>
              <a:gd name="T14" fmla="*/ 2147483646 w 443"/>
              <a:gd name="T15" fmla="*/ 2147483646 h 634"/>
              <a:gd name="T16" fmla="*/ 2147483646 w 443"/>
              <a:gd name="T17" fmla="*/ 2147483646 h 634"/>
              <a:gd name="T18" fmla="*/ 2147483646 w 443"/>
              <a:gd name="T19" fmla="*/ 2147483646 h 634"/>
              <a:gd name="T20" fmla="*/ 2147483646 w 443"/>
              <a:gd name="T21" fmla="*/ 2147483646 h 634"/>
              <a:gd name="T22" fmla="*/ 2147483646 w 443"/>
              <a:gd name="T23" fmla="*/ 2147483646 h 634"/>
              <a:gd name="T24" fmla="*/ 2147483646 w 443"/>
              <a:gd name="T25" fmla="*/ 2147483646 h 634"/>
              <a:gd name="T26" fmla="*/ 2147483646 w 443"/>
              <a:gd name="T27" fmla="*/ 2147483646 h 634"/>
              <a:gd name="T28" fmla="*/ 2147483646 w 443"/>
              <a:gd name="T29" fmla="*/ 2147483646 h 634"/>
              <a:gd name="T30" fmla="*/ 2147483646 w 443"/>
              <a:gd name="T31" fmla="*/ 2147483646 h 634"/>
              <a:gd name="T32" fmla="*/ 2147483646 w 443"/>
              <a:gd name="T33" fmla="*/ 2147483646 h 634"/>
              <a:gd name="T34" fmla="*/ 2147483646 w 443"/>
              <a:gd name="T35" fmla="*/ 2147483646 h 634"/>
              <a:gd name="T36" fmla="*/ 2147483646 w 443"/>
              <a:gd name="T37" fmla="*/ 2147483646 h 634"/>
              <a:gd name="T38" fmla="*/ 2147483646 w 443"/>
              <a:gd name="T39" fmla="*/ 2147483646 h 634"/>
              <a:gd name="T40" fmla="*/ 2147483646 w 443"/>
              <a:gd name="T41" fmla="*/ 2147483646 h 634"/>
              <a:gd name="T42" fmla="*/ 2147483646 w 443"/>
              <a:gd name="T43" fmla="*/ 0 h 634"/>
              <a:gd name="T44" fmla="*/ 2147483646 w 443"/>
              <a:gd name="T45" fmla="*/ 2147483646 h 634"/>
              <a:gd name="T46" fmla="*/ 2147483646 w 443"/>
              <a:gd name="T47" fmla="*/ 2147483646 h 634"/>
              <a:gd name="T48" fmla="*/ 2147483646 w 443"/>
              <a:gd name="T49" fmla="*/ 2147483646 h 634"/>
              <a:gd name="T50" fmla="*/ 2147483646 w 443"/>
              <a:gd name="T51" fmla="*/ 2147483646 h 634"/>
              <a:gd name="T52" fmla="*/ 2147483646 w 443"/>
              <a:gd name="T53" fmla="*/ 2147483646 h 634"/>
              <a:gd name="T54" fmla="*/ 2147483646 w 443"/>
              <a:gd name="T55" fmla="*/ 2147483646 h 634"/>
              <a:gd name="T56" fmla="*/ 2147483646 w 443"/>
              <a:gd name="T57" fmla="*/ 2147483646 h 634"/>
              <a:gd name="T58" fmla="*/ 2147483646 w 443"/>
              <a:gd name="T59" fmla="*/ 2147483646 h 634"/>
              <a:gd name="T60" fmla="*/ 2147483646 w 443"/>
              <a:gd name="T61" fmla="*/ 2147483646 h 634"/>
              <a:gd name="T62" fmla="*/ 2147483646 w 443"/>
              <a:gd name="T63" fmla="*/ 2147483646 h 634"/>
              <a:gd name="T64" fmla="*/ 2147483646 w 443"/>
              <a:gd name="T65" fmla="*/ 2147483646 h 63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43" h="634">
                <a:moveTo>
                  <a:pt x="442" y="368"/>
                </a:moveTo>
                <a:lnTo>
                  <a:pt x="442" y="368"/>
                </a:lnTo>
                <a:cubicBezTo>
                  <a:pt x="398" y="368"/>
                  <a:pt x="398" y="368"/>
                  <a:pt x="398" y="368"/>
                </a:cubicBezTo>
                <a:cubicBezTo>
                  <a:pt x="383" y="457"/>
                  <a:pt x="309" y="515"/>
                  <a:pt x="221" y="515"/>
                </a:cubicBezTo>
                <a:cubicBezTo>
                  <a:pt x="133" y="515"/>
                  <a:pt x="59" y="457"/>
                  <a:pt x="44" y="368"/>
                </a:cubicBezTo>
                <a:cubicBezTo>
                  <a:pt x="0" y="368"/>
                  <a:pt x="0" y="368"/>
                  <a:pt x="0" y="368"/>
                </a:cubicBezTo>
                <a:cubicBezTo>
                  <a:pt x="30" y="471"/>
                  <a:pt x="103" y="545"/>
                  <a:pt x="206" y="545"/>
                </a:cubicBezTo>
                <a:cubicBezTo>
                  <a:pt x="206" y="589"/>
                  <a:pt x="206" y="589"/>
                  <a:pt x="206" y="589"/>
                </a:cubicBezTo>
                <a:cubicBezTo>
                  <a:pt x="177" y="589"/>
                  <a:pt x="177" y="589"/>
                  <a:pt x="177" y="589"/>
                </a:cubicBezTo>
                <a:lnTo>
                  <a:pt x="162" y="604"/>
                </a:lnTo>
                <a:cubicBezTo>
                  <a:pt x="162" y="619"/>
                  <a:pt x="177" y="633"/>
                  <a:pt x="177" y="633"/>
                </a:cubicBezTo>
                <a:cubicBezTo>
                  <a:pt x="265" y="633"/>
                  <a:pt x="265" y="633"/>
                  <a:pt x="265" y="633"/>
                </a:cubicBezTo>
                <a:cubicBezTo>
                  <a:pt x="265" y="633"/>
                  <a:pt x="280" y="619"/>
                  <a:pt x="280" y="604"/>
                </a:cubicBezTo>
                <a:lnTo>
                  <a:pt x="265" y="589"/>
                </a:lnTo>
                <a:cubicBezTo>
                  <a:pt x="236" y="589"/>
                  <a:pt x="236" y="589"/>
                  <a:pt x="236" y="589"/>
                </a:cubicBezTo>
                <a:cubicBezTo>
                  <a:pt x="236" y="545"/>
                  <a:pt x="236" y="545"/>
                  <a:pt x="236" y="545"/>
                </a:cubicBezTo>
                <a:cubicBezTo>
                  <a:pt x="339" y="545"/>
                  <a:pt x="412" y="471"/>
                  <a:pt x="442" y="368"/>
                </a:cubicBezTo>
                <a:close/>
                <a:moveTo>
                  <a:pt x="221" y="471"/>
                </a:moveTo>
                <a:lnTo>
                  <a:pt x="221" y="471"/>
                </a:lnTo>
                <a:cubicBezTo>
                  <a:pt x="294" y="471"/>
                  <a:pt x="353" y="412"/>
                  <a:pt x="353" y="339"/>
                </a:cubicBezTo>
                <a:cubicBezTo>
                  <a:pt x="353" y="132"/>
                  <a:pt x="353" y="132"/>
                  <a:pt x="353" y="132"/>
                </a:cubicBezTo>
                <a:cubicBezTo>
                  <a:pt x="353" y="59"/>
                  <a:pt x="294" y="0"/>
                  <a:pt x="221" y="0"/>
                </a:cubicBezTo>
                <a:cubicBezTo>
                  <a:pt x="147" y="0"/>
                  <a:pt x="89" y="59"/>
                  <a:pt x="89" y="132"/>
                </a:cubicBezTo>
                <a:cubicBezTo>
                  <a:pt x="89" y="339"/>
                  <a:pt x="89" y="339"/>
                  <a:pt x="89" y="339"/>
                </a:cubicBezTo>
                <a:cubicBezTo>
                  <a:pt x="89" y="412"/>
                  <a:pt x="147" y="471"/>
                  <a:pt x="221" y="471"/>
                </a:cubicBezTo>
                <a:close/>
                <a:moveTo>
                  <a:pt x="118" y="132"/>
                </a:moveTo>
                <a:lnTo>
                  <a:pt x="118" y="132"/>
                </a:lnTo>
                <a:cubicBezTo>
                  <a:pt x="118" y="89"/>
                  <a:pt x="162" y="44"/>
                  <a:pt x="221" y="44"/>
                </a:cubicBezTo>
                <a:cubicBezTo>
                  <a:pt x="280" y="44"/>
                  <a:pt x="324" y="89"/>
                  <a:pt x="324" y="132"/>
                </a:cubicBezTo>
                <a:cubicBezTo>
                  <a:pt x="324" y="339"/>
                  <a:pt x="324" y="339"/>
                  <a:pt x="324" y="339"/>
                </a:cubicBezTo>
                <a:cubicBezTo>
                  <a:pt x="324" y="383"/>
                  <a:pt x="280" y="427"/>
                  <a:pt x="221" y="427"/>
                </a:cubicBezTo>
                <a:cubicBezTo>
                  <a:pt x="162" y="427"/>
                  <a:pt x="118" y="383"/>
                  <a:pt x="118" y="339"/>
                </a:cubicBezTo>
                <a:lnTo>
                  <a:pt x="118" y="1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34287" tIns="17144" rIns="34287" bIns="17144" anchor="ctr"/>
          <a:lstStyle/>
          <a:p>
            <a:endParaRPr lang="zh-CN" altLang="en-US" sz="675"/>
          </a:p>
        </p:txBody>
      </p:sp>
      <p:sp>
        <p:nvSpPr>
          <p:cNvPr id="71" name="Freeform 216"/>
          <p:cNvSpPr>
            <a:spLocks noChangeArrowheads="1"/>
          </p:cNvSpPr>
          <p:nvPr/>
        </p:nvSpPr>
        <p:spPr bwMode="auto">
          <a:xfrm>
            <a:off x="7479575" y="1256200"/>
            <a:ext cx="259556" cy="252413"/>
          </a:xfrm>
          <a:custGeom>
            <a:avLst/>
            <a:gdLst>
              <a:gd name="T0" fmla="*/ 2147483646 w 634"/>
              <a:gd name="T1" fmla="*/ 0 h 619"/>
              <a:gd name="T2" fmla="*/ 2147483646 w 634"/>
              <a:gd name="T3" fmla="*/ 0 h 619"/>
              <a:gd name="T4" fmla="*/ 2147483646 w 634"/>
              <a:gd name="T5" fmla="*/ 0 h 619"/>
              <a:gd name="T6" fmla="*/ 0 w 634"/>
              <a:gd name="T7" fmla="*/ 2147483646 h 619"/>
              <a:gd name="T8" fmla="*/ 0 w 634"/>
              <a:gd name="T9" fmla="*/ 2147483646 h 619"/>
              <a:gd name="T10" fmla="*/ 2147483646 w 634"/>
              <a:gd name="T11" fmla="*/ 2147483646 h 619"/>
              <a:gd name="T12" fmla="*/ 2147483646 w 634"/>
              <a:gd name="T13" fmla="*/ 2147483646 h 619"/>
              <a:gd name="T14" fmla="*/ 2147483646 w 634"/>
              <a:gd name="T15" fmla="*/ 2147483646 h 619"/>
              <a:gd name="T16" fmla="*/ 2147483646 w 634"/>
              <a:gd name="T17" fmla="*/ 2147483646 h 619"/>
              <a:gd name="T18" fmla="*/ 2147483646 w 634"/>
              <a:gd name="T19" fmla="*/ 0 h 619"/>
              <a:gd name="T20" fmla="*/ 2147483646 w 634"/>
              <a:gd name="T21" fmla="*/ 2147483646 h 619"/>
              <a:gd name="T22" fmla="*/ 2147483646 w 634"/>
              <a:gd name="T23" fmla="*/ 2147483646 h 619"/>
              <a:gd name="T24" fmla="*/ 2147483646 w 634"/>
              <a:gd name="T25" fmla="*/ 2147483646 h 619"/>
              <a:gd name="T26" fmla="*/ 2147483646 w 634"/>
              <a:gd name="T27" fmla="*/ 2147483646 h 619"/>
              <a:gd name="T28" fmla="*/ 2147483646 w 634"/>
              <a:gd name="T29" fmla="*/ 2147483646 h 619"/>
              <a:gd name="T30" fmla="*/ 2147483646 w 634"/>
              <a:gd name="T31" fmla="*/ 2147483646 h 619"/>
              <a:gd name="T32" fmla="*/ 2147483646 w 634"/>
              <a:gd name="T33" fmla="*/ 2147483646 h 619"/>
              <a:gd name="T34" fmla="*/ 2147483646 w 634"/>
              <a:gd name="T35" fmla="*/ 2147483646 h 619"/>
              <a:gd name="T36" fmla="*/ 2147483646 w 634"/>
              <a:gd name="T37" fmla="*/ 2147483646 h 619"/>
              <a:gd name="T38" fmla="*/ 2147483646 w 634"/>
              <a:gd name="T39" fmla="*/ 2147483646 h 619"/>
              <a:gd name="T40" fmla="*/ 2147483646 w 634"/>
              <a:gd name="T41" fmla="*/ 2147483646 h 619"/>
              <a:gd name="T42" fmla="*/ 2147483646 w 634"/>
              <a:gd name="T43" fmla="*/ 2147483646 h 619"/>
              <a:gd name="T44" fmla="*/ 2147483646 w 634"/>
              <a:gd name="T45" fmla="*/ 2147483646 h 619"/>
              <a:gd name="T46" fmla="*/ 2147483646 w 634"/>
              <a:gd name="T47" fmla="*/ 2147483646 h 619"/>
              <a:gd name="T48" fmla="*/ 2147483646 w 634"/>
              <a:gd name="T49" fmla="*/ 2147483646 h 619"/>
              <a:gd name="T50" fmla="*/ 2147483646 w 634"/>
              <a:gd name="T51" fmla="*/ 2147483646 h 619"/>
              <a:gd name="T52" fmla="*/ 2147483646 w 634"/>
              <a:gd name="T53" fmla="*/ 2147483646 h 619"/>
              <a:gd name="T54" fmla="*/ 2147483646 w 634"/>
              <a:gd name="T55" fmla="*/ 2147483646 h 619"/>
              <a:gd name="T56" fmla="*/ 2147483646 w 634"/>
              <a:gd name="T57" fmla="*/ 2147483646 h 619"/>
              <a:gd name="T58" fmla="*/ 2147483646 w 634"/>
              <a:gd name="T59" fmla="*/ 2147483646 h 619"/>
              <a:gd name="T60" fmla="*/ 2147483646 w 634"/>
              <a:gd name="T61" fmla="*/ 2147483646 h 619"/>
              <a:gd name="T62" fmla="*/ 2147483646 w 634"/>
              <a:gd name="T63" fmla="*/ 2147483646 h 619"/>
              <a:gd name="T64" fmla="*/ 2147483646 w 634"/>
              <a:gd name="T65" fmla="*/ 2147483646 h 619"/>
              <a:gd name="T66" fmla="*/ 2147483646 w 634"/>
              <a:gd name="T67" fmla="*/ 2147483646 h 619"/>
              <a:gd name="T68" fmla="*/ 2147483646 w 634"/>
              <a:gd name="T69" fmla="*/ 2147483646 h 619"/>
              <a:gd name="T70" fmla="*/ 2147483646 w 634"/>
              <a:gd name="T71" fmla="*/ 2147483646 h 619"/>
              <a:gd name="T72" fmla="*/ 2147483646 w 634"/>
              <a:gd name="T73" fmla="*/ 2147483646 h 619"/>
              <a:gd name="T74" fmla="*/ 2147483646 w 634"/>
              <a:gd name="T75" fmla="*/ 2147483646 h 619"/>
              <a:gd name="T76" fmla="*/ 2147483646 w 634"/>
              <a:gd name="T77" fmla="*/ 2147483646 h 619"/>
              <a:gd name="T78" fmla="*/ 2147483646 w 634"/>
              <a:gd name="T79" fmla="*/ 2147483646 h 619"/>
              <a:gd name="T80" fmla="*/ 2147483646 w 634"/>
              <a:gd name="T81" fmla="*/ 2147483646 h 619"/>
              <a:gd name="T82" fmla="*/ 2147483646 w 634"/>
              <a:gd name="T83" fmla="*/ 2147483646 h 619"/>
              <a:gd name="T84" fmla="*/ 2147483646 w 634"/>
              <a:gd name="T85" fmla="*/ 2147483646 h 619"/>
              <a:gd name="T86" fmla="*/ 2147483646 w 634"/>
              <a:gd name="T87" fmla="*/ 2147483646 h 619"/>
              <a:gd name="T88" fmla="*/ 2147483646 w 634"/>
              <a:gd name="T89" fmla="*/ 2147483646 h 619"/>
              <a:gd name="T90" fmla="*/ 2147483646 w 634"/>
              <a:gd name="T91" fmla="*/ 2147483646 h 619"/>
              <a:gd name="T92" fmla="*/ 2147483646 w 634"/>
              <a:gd name="T93" fmla="*/ 2147483646 h 619"/>
              <a:gd name="T94" fmla="*/ 2147483646 w 634"/>
              <a:gd name="T95" fmla="*/ 2147483646 h 61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34" h="619">
                <a:moveTo>
                  <a:pt x="560" y="0"/>
                </a:moveTo>
                <a:lnTo>
                  <a:pt x="560" y="0"/>
                </a:lnTo>
                <a:cubicBezTo>
                  <a:pt x="89" y="0"/>
                  <a:pt x="89" y="0"/>
                  <a:pt x="89" y="0"/>
                </a:cubicBezTo>
                <a:cubicBezTo>
                  <a:pt x="45" y="0"/>
                  <a:pt x="0" y="29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45" y="618"/>
                  <a:pt x="89" y="618"/>
                </a:cubicBezTo>
                <a:cubicBezTo>
                  <a:pt x="560" y="618"/>
                  <a:pt x="560" y="618"/>
                  <a:pt x="560" y="618"/>
                </a:cubicBezTo>
                <a:cubicBezTo>
                  <a:pt x="604" y="618"/>
                  <a:pt x="633" y="589"/>
                  <a:pt x="633" y="545"/>
                </a:cubicBezTo>
                <a:cubicBezTo>
                  <a:pt x="633" y="74"/>
                  <a:pt x="633" y="74"/>
                  <a:pt x="633" y="74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89" y="589"/>
                </a:moveTo>
                <a:lnTo>
                  <a:pt x="89" y="589"/>
                </a:lnTo>
                <a:cubicBezTo>
                  <a:pt x="59" y="589"/>
                  <a:pt x="45" y="559"/>
                  <a:pt x="45" y="545"/>
                </a:cubicBezTo>
                <a:cubicBezTo>
                  <a:pt x="45" y="530"/>
                  <a:pt x="45" y="530"/>
                  <a:pt x="45" y="530"/>
                </a:cubicBezTo>
                <a:cubicBezTo>
                  <a:pt x="207" y="383"/>
                  <a:pt x="207" y="383"/>
                  <a:pt x="207" y="383"/>
                </a:cubicBezTo>
                <a:cubicBezTo>
                  <a:pt x="398" y="589"/>
                  <a:pt x="398" y="589"/>
                  <a:pt x="398" y="589"/>
                </a:cubicBezTo>
                <a:lnTo>
                  <a:pt x="89" y="589"/>
                </a:lnTo>
                <a:close/>
                <a:moveTo>
                  <a:pt x="589" y="545"/>
                </a:moveTo>
                <a:lnTo>
                  <a:pt x="589" y="545"/>
                </a:lnTo>
                <a:cubicBezTo>
                  <a:pt x="589" y="559"/>
                  <a:pt x="575" y="589"/>
                  <a:pt x="560" y="589"/>
                </a:cubicBezTo>
                <a:cubicBezTo>
                  <a:pt x="457" y="589"/>
                  <a:pt x="457" y="589"/>
                  <a:pt x="457" y="589"/>
                </a:cubicBezTo>
                <a:cubicBezTo>
                  <a:pt x="310" y="442"/>
                  <a:pt x="310" y="442"/>
                  <a:pt x="310" y="442"/>
                </a:cubicBezTo>
                <a:cubicBezTo>
                  <a:pt x="471" y="265"/>
                  <a:pt x="471" y="265"/>
                  <a:pt x="471" y="265"/>
                </a:cubicBezTo>
                <a:cubicBezTo>
                  <a:pt x="589" y="383"/>
                  <a:pt x="589" y="383"/>
                  <a:pt x="589" y="383"/>
                </a:cubicBezTo>
                <a:lnTo>
                  <a:pt x="589" y="545"/>
                </a:lnTo>
                <a:close/>
                <a:moveTo>
                  <a:pt x="589" y="339"/>
                </a:moveTo>
                <a:lnTo>
                  <a:pt x="589" y="339"/>
                </a:lnTo>
                <a:cubicBezTo>
                  <a:pt x="471" y="206"/>
                  <a:pt x="471" y="206"/>
                  <a:pt x="471" y="206"/>
                </a:cubicBezTo>
                <a:cubicBezTo>
                  <a:pt x="280" y="412"/>
                  <a:pt x="280" y="412"/>
                  <a:pt x="280" y="412"/>
                </a:cubicBezTo>
                <a:cubicBezTo>
                  <a:pt x="207" y="324"/>
                  <a:pt x="207" y="324"/>
                  <a:pt x="207" y="324"/>
                </a:cubicBezTo>
                <a:cubicBezTo>
                  <a:pt x="45" y="471"/>
                  <a:pt x="45" y="471"/>
                  <a:pt x="45" y="471"/>
                </a:cubicBezTo>
                <a:cubicBezTo>
                  <a:pt x="45" y="74"/>
                  <a:pt x="45" y="74"/>
                  <a:pt x="45" y="74"/>
                </a:cubicBezTo>
                <a:cubicBezTo>
                  <a:pt x="45" y="59"/>
                  <a:pt x="59" y="29"/>
                  <a:pt x="89" y="29"/>
                </a:cubicBezTo>
                <a:cubicBezTo>
                  <a:pt x="560" y="29"/>
                  <a:pt x="560" y="29"/>
                  <a:pt x="560" y="29"/>
                </a:cubicBezTo>
                <a:cubicBezTo>
                  <a:pt x="575" y="29"/>
                  <a:pt x="589" y="59"/>
                  <a:pt x="589" y="74"/>
                </a:cubicBezTo>
                <a:lnTo>
                  <a:pt x="589" y="339"/>
                </a:lnTo>
                <a:close/>
                <a:moveTo>
                  <a:pt x="162" y="74"/>
                </a:moveTo>
                <a:lnTo>
                  <a:pt x="162" y="74"/>
                </a:lnTo>
                <a:cubicBezTo>
                  <a:pt x="118" y="74"/>
                  <a:pt x="89" y="103"/>
                  <a:pt x="89" y="147"/>
                </a:cubicBezTo>
                <a:cubicBezTo>
                  <a:pt x="89" y="192"/>
                  <a:pt x="118" y="236"/>
                  <a:pt x="162" y="236"/>
                </a:cubicBezTo>
                <a:cubicBezTo>
                  <a:pt x="207" y="236"/>
                  <a:pt x="236" y="192"/>
                  <a:pt x="236" y="147"/>
                </a:cubicBezTo>
                <a:cubicBezTo>
                  <a:pt x="236" y="103"/>
                  <a:pt x="207" y="74"/>
                  <a:pt x="162" y="74"/>
                </a:cubicBezTo>
                <a:close/>
                <a:moveTo>
                  <a:pt x="162" y="192"/>
                </a:moveTo>
                <a:lnTo>
                  <a:pt x="162" y="192"/>
                </a:lnTo>
                <a:cubicBezTo>
                  <a:pt x="148" y="192"/>
                  <a:pt x="118" y="177"/>
                  <a:pt x="118" y="147"/>
                </a:cubicBezTo>
                <a:cubicBezTo>
                  <a:pt x="118" y="133"/>
                  <a:pt x="148" y="118"/>
                  <a:pt x="162" y="118"/>
                </a:cubicBezTo>
                <a:cubicBezTo>
                  <a:pt x="177" y="118"/>
                  <a:pt x="207" y="133"/>
                  <a:pt x="207" y="147"/>
                </a:cubicBezTo>
                <a:cubicBezTo>
                  <a:pt x="207" y="177"/>
                  <a:pt x="177" y="192"/>
                  <a:pt x="162" y="19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34287" tIns="17144" rIns="34287" bIns="17144" anchor="ctr"/>
          <a:lstStyle/>
          <a:p>
            <a:endParaRPr lang="zh-CN" altLang="en-US" sz="67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34893" y="1922804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完成情况</a:t>
            </a:r>
            <a:endParaRPr kumimoji="1" lang="zh-CN" altLang="en-US" sz="32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14753" y="2480456"/>
            <a:ext cx="1814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completion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2960473" y="2788233"/>
            <a:ext cx="609093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7477246" y="2788233"/>
            <a:ext cx="1037692" cy="51815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02</a:t>
            </a:r>
            <a:endParaRPr lang="zh-CN" altLang="en-US" sz="27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162" y="1300599"/>
            <a:ext cx="4027218" cy="3090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2597" y="246221"/>
            <a:ext cx="9051403" cy="0"/>
          </a:xfrm>
          <a:prstGeom prst="line">
            <a:avLst/>
          </a:prstGeom>
          <a:ln>
            <a:solidFill>
              <a:srgbClr val="323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141137" y="3153"/>
            <a:ext cx="493095" cy="24622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t>02</a:t>
            </a:r>
            <a:endParaRPr lang="zh-CN" altLang="en-US" sz="1000" dirty="0">
              <a:solidFill>
                <a:schemeClr val="bg1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76997" y="-3152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265">
              <a:defRPr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完成情况</a:t>
            </a:r>
            <a:endParaRPr kumimoji="1" lang="zh-CN" altLang="en-US" sz="10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08734" y="-6305"/>
            <a:ext cx="1814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completion</a:t>
            </a:r>
          </a:p>
        </p:txBody>
      </p:sp>
      <p:grpSp>
        <p:nvGrpSpPr>
          <p:cNvPr id="6" name="组合 3"/>
          <p:cNvGrpSpPr/>
          <p:nvPr/>
        </p:nvGrpSpPr>
        <p:grpSpPr>
          <a:xfrm>
            <a:off x="842816" y="1727932"/>
            <a:ext cx="1839791" cy="1144947"/>
            <a:chOff x="877653" y="1851670"/>
            <a:chExt cx="1840030" cy="1144329"/>
          </a:xfrm>
        </p:grpSpPr>
        <p:sp>
          <p:nvSpPr>
            <p:cNvPr id="7" name="Flowchart: Manual Input 11"/>
            <p:cNvSpPr/>
            <p:nvPr/>
          </p:nvSpPr>
          <p:spPr>
            <a:xfrm>
              <a:off x="877653" y="1851670"/>
              <a:ext cx="1840030" cy="1144329"/>
            </a:xfrm>
            <a:prstGeom prst="flowChartManualInput">
              <a:avLst/>
            </a:prstGeom>
            <a:solidFill>
              <a:schemeClr val="bg2">
                <a:lumMod val="25000"/>
              </a:scheme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lIns="68580" tIns="34290" rIns="68580" bIns="34290" rtlCol="0" anchor="ctr"/>
            <a:lstStyle/>
            <a:p>
              <a:pPr algn="ctr" defTabSz="685800">
                <a:defRPr/>
              </a:pPr>
              <a:endParaRPr lang="en-US" sz="14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KSO_Shape"/>
            <p:cNvSpPr/>
            <p:nvPr/>
          </p:nvSpPr>
          <p:spPr bwMode="auto">
            <a:xfrm>
              <a:off x="1440480" y="2223700"/>
              <a:ext cx="714375" cy="495300"/>
            </a:xfrm>
            <a:custGeom>
              <a:avLst/>
              <a:gdLst>
                <a:gd name="T0" fmla="*/ 1239327 w 6190"/>
                <a:gd name="T1" fmla="*/ 156252 h 4291"/>
                <a:gd name="T2" fmla="*/ 1294415 w 6190"/>
                <a:gd name="T3" fmla="*/ 211617 h 4291"/>
                <a:gd name="T4" fmla="*/ 1294415 w 6190"/>
                <a:gd name="T5" fmla="*/ 1106686 h 4291"/>
                <a:gd name="T6" fmla="*/ 790313 w 6190"/>
                <a:gd name="T7" fmla="*/ 1106686 h 4291"/>
                <a:gd name="T8" fmla="*/ 790313 w 6190"/>
                <a:gd name="T9" fmla="*/ 1144518 h 4291"/>
                <a:gd name="T10" fmla="*/ 830321 w 6190"/>
                <a:gd name="T11" fmla="*/ 1150362 h 4291"/>
                <a:gd name="T12" fmla="*/ 870637 w 6190"/>
                <a:gd name="T13" fmla="*/ 1158052 h 4291"/>
                <a:gd name="T14" fmla="*/ 911261 w 6190"/>
                <a:gd name="T15" fmla="*/ 1166972 h 4291"/>
                <a:gd name="T16" fmla="*/ 951577 w 6190"/>
                <a:gd name="T17" fmla="*/ 1177737 h 4291"/>
                <a:gd name="T18" fmla="*/ 991893 w 6190"/>
                <a:gd name="T19" fmla="*/ 1189733 h 4291"/>
                <a:gd name="T20" fmla="*/ 1032208 w 6190"/>
                <a:gd name="T21" fmla="*/ 1203882 h 4291"/>
                <a:gd name="T22" fmla="*/ 1072524 w 6190"/>
                <a:gd name="T23" fmla="*/ 1219569 h 4291"/>
                <a:gd name="T24" fmla="*/ 1112840 w 6190"/>
                <a:gd name="T25" fmla="*/ 1236793 h 4291"/>
                <a:gd name="T26" fmla="*/ 1112840 w 6190"/>
                <a:gd name="T27" fmla="*/ 1319841 h 4291"/>
                <a:gd name="T28" fmla="*/ 194501 w 6190"/>
                <a:gd name="T29" fmla="*/ 1319841 h 4291"/>
                <a:gd name="T30" fmla="*/ 194501 w 6190"/>
                <a:gd name="T31" fmla="*/ 1236793 h 4291"/>
                <a:gd name="T32" fmla="*/ 214197 w 6190"/>
                <a:gd name="T33" fmla="*/ 1228796 h 4291"/>
                <a:gd name="T34" fmla="*/ 252974 w 6190"/>
                <a:gd name="T35" fmla="*/ 1213725 h 4291"/>
                <a:gd name="T36" fmla="*/ 292059 w 6190"/>
                <a:gd name="T37" fmla="*/ 1199883 h 4291"/>
                <a:gd name="T38" fmla="*/ 330836 w 6190"/>
                <a:gd name="T39" fmla="*/ 1187580 h 4291"/>
                <a:gd name="T40" fmla="*/ 370229 w 6190"/>
                <a:gd name="T41" fmla="*/ 1176507 h 4291"/>
                <a:gd name="T42" fmla="*/ 409313 w 6190"/>
                <a:gd name="T43" fmla="*/ 1166664 h 4291"/>
                <a:gd name="T44" fmla="*/ 448090 w 6190"/>
                <a:gd name="T45" fmla="*/ 1158052 h 4291"/>
                <a:gd name="T46" fmla="*/ 487483 w 6190"/>
                <a:gd name="T47" fmla="*/ 1151285 h 4291"/>
                <a:gd name="T48" fmla="*/ 506872 w 6190"/>
                <a:gd name="T49" fmla="*/ 1106686 h 4291"/>
                <a:gd name="T50" fmla="*/ 0 w 6190"/>
                <a:gd name="T51" fmla="*/ 1106686 h 4291"/>
                <a:gd name="T52" fmla="*/ 0 w 6190"/>
                <a:gd name="T53" fmla="*/ 211617 h 4291"/>
                <a:gd name="T54" fmla="*/ 55088 w 6190"/>
                <a:gd name="T55" fmla="*/ 156252 h 4291"/>
                <a:gd name="T56" fmla="*/ 1365814 w 6190"/>
                <a:gd name="T57" fmla="*/ 1319841 h 4291"/>
                <a:gd name="T58" fmla="*/ 1905000 w 6190"/>
                <a:gd name="T59" fmla="*/ 0 h 4291"/>
                <a:gd name="T60" fmla="*/ 1365814 w 6190"/>
                <a:gd name="T61" fmla="*/ 1319841 h 4291"/>
                <a:gd name="T62" fmla="*/ 1433828 w 6190"/>
                <a:gd name="T63" fmla="*/ 115036 h 4291"/>
                <a:gd name="T64" fmla="*/ 1846527 w 6190"/>
                <a:gd name="T65" fmla="*/ 243299 h 4291"/>
                <a:gd name="T66" fmla="*/ 1433828 w 6190"/>
                <a:gd name="T67" fmla="*/ 115036 h 4291"/>
                <a:gd name="T68" fmla="*/ 1433828 w 6190"/>
                <a:gd name="T69" fmla="*/ 315273 h 4291"/>
                <a:gd name="T70" fmla="*/ 1846527 w 6190"/>
                <a:gd name="T71" fmla="*/ 444151 h 4291"/>
                <a:gd name="T72" fmla="*/ 1433828 w 6190"/>
                <a:gd name="T73" fmla="*/ 315273 h 4291"/>
                <a:gd name="T74" fmla="*/ 1431674 w 6190"/>
                <a:gd name="T75" fmla="*/ 553035 h 4291"/>
                <a:gd name="T76" fmla="*/ 1570163 w 6190"/>
                <a:gd name="T77" fmla="*/ 652385 h 4291"/>
                <a:gd name="T78" fmla="*/ 1431674 w 6190"/>
                <a:gd name="T79" fmla="*/ 553035 h 4291"/>
                <a:gd name="T80" fmla="*/ 1431674 w 6190"/>
                <a:gd name="T81" fmla="*/ 712671 h 4291"/>
                <a:gd name="T82" fmla="*/ 1570163 w 6190"/>
                <a:gd name="T83" fmla="*/ 812021 h 4291"/>
                <a:gd name="T84" fmla="*/ 1431674 w 6190"/>
                <a:gd name="T85" fmla="*/ 712671 h 4291"/>
                <a:gd name="T86" fmla="*/ 1183931 w 6190"/>
                <a:gd name="T87" fmla="*/ 266983 h 4291"/>
                <a:gd name="T88" fmla="*/ 110484 w 6190"/>
                <a:gd name="T89" fmla="*/ 995956 h 4291"/>
                <a:gd name="T90" fmla="*/ 1183931 w 6190"/>
                <a:gd name="T91" fmla="*/ 266983 h 429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190" h="4291">
                  <a:moveTo>
                    <a:pt x="179" y="508"/>
                  </a:moveTo>
                  <a:lnTo>
                    <a:pt x="4027" y="508"/>
                  </a:lnTo>
                  <a:lnTo>
                    <a:pt x="4206" y="508"/>
                  </a:lnTo>
                  <a:lnTo>
                    <a:pt x="4206" y="688"/>
                  </a:lnTo>
                  <a:lnTo>
                    <a:pt x="4206" y="3418"/>
                  </a:lnTo>
                  <a:lnTo>
                    <a:pt x="4206" y="3598"/>
                  </a:lnTo>
                  <a:lnTo>
                    <a:pt x="4027" y="3598"/>
                  </a:lnTo>
                  <a:lnTo>
                    <a:pt x="2568" y="3598"/>
                  </a:lnTo>
                  <a:lnTo>
                    <a:pt x="2568" y="3721"/>
                  </a:lnTo>
                  <a:lnTo>
                    <a:pt x="2634" y="3731"/>
                  </a:lnTo>
                  <a:lnTo>
                    <a:pt x="2698" y="3740"/>
                  </a:lnTo>
                  <a:lnTo>
                    <a:pt x="2764" y="3752"/>
                  </a:lnTo>
                  <a:lnTo>
                    <a:pt x="2829" y="3765"/>
                  </a:lnTo>
                  <a:lnTo>
                    <a:pt x="2895" y="3779"/>
                  </a:lnTo>
                  <a:lnTo>
                    <a:pt x="2961" y="3794"/>
                  </a:lnTo>
                  <a:lnTo>
                    <a:pt x="3026" y="3811"/>
                  </a:lnTo>
                  <a:lnTo>
                    <a:pt x="3092" y="3829"/>
                  </a:lnTo>
                  <a:lnTo>
                    <a:pt x="3157" y="3848"/>
                  </a:lnTo>
                  <a:lnTo>
                    <a:pt x="3223" y="3868"/>
                  </a:lnTo>
                  <a:lnTo>
                    <a:pt x="3288" y="3891"/>
                  </a:lnTo>
                  <a:lnTo>
                    <a:pt x="3354" y="3914"/>
                  </a:lnTo>
                  <a:lnTo>
                    <a:pt x="3419" y="3938"/>
                  </a:lnTo>
                  <a:lnTo>
                    <a:pt x="3485" y="3965"/>
                  </a:lnTo>
                  <a:lnTo>
                    <a:pt x="3550" y="3993"/>
                  </a:lnTo>
                  <a:lnTo>
                    <a:pt x="3616" y="4021"/>
                  </a:lnTo>
                  <a:lnTo>
                    <a:pt x="3616" y="4291"/>
                  </a:lnTo>
                  <a:lnTo>
                    <a:pt x="632" y="4291"/>
                  </a:lnTo>
                  <a:lnTo>
                    <a:pt x="632" y="4021"/>
                  </a:lnTo>
                  <a:lnTo>
                    <a:pt x="696" y="3995"/>
                  </a:lnTo>
                  <a:lnTo>
                    <a:pt x="758" y="3970"/>
                  </a:lnTo>
                  <a:lnTo>
                    <a:pt x="822" y="3946"/>
                  </a:lnTo>
                  <a:lnTo>
                    <a:pt x="885" y="3924"/>
                  </a:lnTo>
                  <a:lnTo>
                    <a:pt x="949" y="3901"/>
                  </a:lnTo>
                  <a:lnTo>
                    <a:pt x="1013" y="3881"/>
                  </a:lnTo>
                  <a:lnTo>
                    <a:pt x="1075" y="3861"/>
                  </a:lnTo>
                  <a:lnTo>
                    <a:pt x="1139" y="3843"/>
                  </a:lnTo>
                  <a:lnTo>
                    <a:pt x="1203" y="3825"/>
                  </a:lnTo>
                  <a:lnTo>
                    <a:pt x="1266" y="3809"/>
                  </a:lnTo>
                  <a:lnTo>
                    <a:pt x="1330" y="3793"/>
                  </a:lnTo>
                  <a:lnTo>
                    <a:pt x="1394" y="3779"/>
                  </a:lnTo>
                  <a:lnTo>
                    <a:pt x="1456" y="3765"/>
                  </a:lnTo>
                  <a:lnTo>
                    <a:pt x="1520" y="3753"/>
                  </a:lnTo>
                  <a:lnTo>
                    <a:pt x="1584" y="3743"/>
                  </a:lnTo>
                  <a:lnTo>
                    <a:pt x="1647" y="3733"/>
                  </a:lnTo>
                  <a:lnTo>
                    <a:pt x="1647" y="3598"/>
                  </a:lnTo>
                  <a:lnTo>
                    <a:pt x="179" y="3598"/>
                  </a:lnTo>
                  <a:lnTo>
                    <a:pt x="0" y="3598"/>
                  </a:lnTo>
                  <a:lnTo>
                    <a:pt x="0" y="3418"/>
                  </a:lnTo>
                  <a:lnTo>
                    <a:pt x="0" y="688"/>
                  </a:lnTo>
                  <a:lnTo>
                    <a:pt x="0" y="508"/>
                  </a:lnTo>
                  <a:lnTo>
                    <a:pt x="179" y="508"/>
                  </a:lnTo>
                  <a:close/>
                  <a:moveTo>
                    <a:pt x="4438" y="4291"/>
                  </a:moveTo>
                  <a:lnTo>
                    <a:pt x="6190" y="4291"/>
                  </a:lnTo>
                  <a:lnTo>
                    <a:pt x="6190" y="0"/>
                  </a:lnTo>
                  <a:lnTo>
                    <a:pt x="4438" y="0"/>
                  </a:lnTo>
                  <a:lnTo>
                    <a:pt x="4438" y="4291"/>
                  </a:lnTo>
                  <a:close/>
                  <a:moveTo>
                    <a:pt x="4659" y="374"/>
                  </a:moveTo>
                  <a:lnTo>
                    <a:pt x="6000" y="374"/>
                  </a:lnTo>
                  <a:lnTo>
                    <a:pt x="6000" y="791"/>
                  </a:lnTo>
                  <a:lnTo>
                    <a:pt x="4659" y="791"/>
                  </a:lnTo>
                  <a:lnTo>
                    <a:pt x="4659" y="374"/>
                  </a:lnTo>
                  <a:close/>
                  <a:moveTo>
                    <a:pt x="4659" y="1025"/>
                  </a:moveTo>
                  <a:lnTo>
                    <a:pt x="6000" y="1025"/>
                  </a:lnTo>
                  <a:lnTo>
                    <a:pt x="6000" y="1444"/>
                  </a:lnTo>
                  <a:lnTo>
                    <a:pt x="4659" y="1444"/>
                  </a:lnTo>
                  <a:lnTo>
                    <a:pt x="4659" y="1025"/>
                  </a:lnTo>
                  <a:close/>
                  <a:moveTo>
                    <a:pt x="4652" y="1798"/>
                  </a:moveTo>
                  <a:lnTo>
                    <a:pt x="5102" y="1798"/>
                  </a:lnTo>
                  <a:lnTo>
                    <a:pt x="5102" y="2121"/>
                  </a:lnTo>
                  <a:lnTo>
                    <a:pt x="4652" y="2121"/>
                  </a:lnTo>
                  <a:lnTo>
                    <a:pt x="4652" y="1798"/>
                  </a:lnTo>
                  <a:close/>
                  <a:moveTo>
                    <a:pt x="4652" y="2317"/>
                  </a:moveTo>
                  <a:lnTo>
                    <a:pt x="5102" y="2317"/>
                  </a:lnTo>
                  <a:lnTo>
                    <a:pt x="5102" y="2640"/>
                  </a:lnTo>
                  <a:lnTo>
                    <a:pt x="4652" y="2640"/>
                  </a:lnTo>
                  <a:lnTo>
                    <a:pt x="4652" y="2317"/>
                  </a:lnTo>
                  <a:close/>
                  <a:moveTo>
                    <a:pt x="3847" y="868"/>
                  </a:moveTo>
                  <a:lnTo>
                    <a:pt x="359" y="868"/>
                  </a:lnTo>
                  <a:lnTo>
                    <a:pt x="359" y="3238"/>
                  </a:lnTo>
                  <a:lnTo>
                    <a:pt x="3847" y="3238"/>
                  </a:lnTo>
                  <a:lnTo>
                    <a:pt x="3847" y="868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defTabSz="685800">
                <a:defRPr/>
              </a:pPr>
              <a:endParaRPr lang="zh-CN" altLang="en-US" sz="14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711177" y="1727932"/>
            <a:ext cx="1839790" cy="1144947"/>
            <a:chOff x="2746258" y="1851670"/>
            <a:chExt cx="1840030" cy="1144329"/>
          </a:xfrm>
          <a:solidFill>
            <a:srgbClr val="EDB146"/>
          </a:solidFill>
        </p:grpSpPr>
        <p:sp>
          <p:nvSpPr>
            <p:cNvPr id="10" name="Flowchart: Manual Input 11"/>
            <p:cNvSpPr/>
            <p:nvPr/>
          </p:nvSpPr>
          <p:spPr>
            <a:xfrm flipH="1">
              <a:off x="2746258" y="1851670"/>
              <a:ext cx="1840030" cy="1144329"/>
            </a:xfrm>
            <a:prstGeom prst="flowChartManualInput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lIns="68580" tIns="34290" rIns="68580" bIns="34290" rtlCol="0" anchor="ctr"/>
            <a:lstStyle/>
            <a:p>
              <a:pPr algn="ctr" defTabSz="685800">
                <a:defRPr/>
              </a:pPr>
              <a:endParaRPr 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KSO_Shape"/>
            <p:cNvSpPr/>
            <p:nvPr/>
          </p:nvSpPr>
          <p:spPr bwMode="auto">
            <a:xfrm>
              <a:off x="3280510" y="2181687"/>
              <a:ext cx="770537" cy="572765"/>
            </a:xfrm>
            <a:custGeom>
              <a:avLst/>
              <a:gdLst>
                <a:gd name="T0" fmla="*/ 2147483646 w 257"/>
                <a:gd name="T1" fmla="*/ 2147483646 h 191"/>
                <a:gd name="T2" fmla="*/ 2147483646 w 257"/>
                <a:gd name="T3" fmla="*/ 2147483646 h 191"/>
                <a:gd name="T4" fmla="*/ 2147483646 w 257"/>
                <a:gd name="T5" fmla="*/ 2147483646 h 191"/>
                <a:gd name="T6" fmla="*/ 2147483646 w 257"/>
                <a:gd name="T7" fmla="*/ 2147483646 h 191"/>
                <a:gd name="T8" fmla="*/ 2147483646 w 257"/>
                <a:gd name="T9" fmla="*/ 2147483646 h 191"/>
                <a:gd name="T10" fmla="*/ 2147483646 w 257"/>
                <a:gd name="T11" fmla="*/ 2147483646 h 191"/>
                <a:gd name="T12" fmla="*/ 2147483646 w 257"/>
                <a:gd name="T13" fmla="*/ 2147483646 h 191"/>
                <a:gd name="T14" fmla="*/ 2147483646 w 257"/>
                <a:gd name="T15" fmla="*/ 2147483646 h 191"/>
                <a:gd name="T16" fmla="*/ 2147483646 w 257"/>
                <a:gd name="T17" fmla="*/ 2147483646 h 191"/>
                <a:gd name="T18" fmla="*/ 2147483646 w 257"/>
                <a:gd name="T19" fmla="*/ 2147483646 h 191"/>
                <a:gd name="T20" fmla="*/ 2147483646 w 257"/>
                <a:gd name="T21" fmla="*/ 2147483646 h 191"/>
                <a:gd name="T22" fmla="*/ 2147483646 w 257"/>
                <a:gd name="T23" fmla="*/ 2147483646 h 191"/>
                <a:gd name="T24" fmla="*/ 2147483646 w 257"/>
                <a:gd name="T25" fmla="*/ 2147483646 h 191"/>
                <a:gd name="T26" fmla="*/ 2147483646 w 257"/>
                <a:gd name="T27" fmla="*/ 2147483646 h 191"/>
                <a:gd name="T28" fmla="*/ 2147483646 w 257"/>
                <a:gd name="T29" fmla="*/ 2147483646 h 191"/>
                <a:gd name="T30" fmla="*/ 2147483646 w 257"/>
                <a:gd name="T31" fmla="*/ 2147483646 h 191"/>
                <a:gd name="T32" fmla="*/ 2147483646 w 257"/>
                <a:gd name="T33" fmla="*/ 2147483646 h 191"/>
                <a:gd name="T34" fmla="*/ 2147483646 w 257"/>
                <a:gd name="T35" fmla="*/ 2147483646 h 191"/>
                <a:gd name="T36" fmla="*/ 2147483646 w 257"/>
                <a:gd name="T37" fmla="*/ 2147483646 h 191"/>
                <a:gd name="T38" fmla="*/ 2147483646 w 257"/>
                <a:gd name="T39" fmla="*/ 2147483646 h 191"/>
                <a:gd name="T40" fmla="*/ 2147483646 w 257"/>
                <a:gd name="T41" fmla="*/ 2147483646 h 191"/>
                <a:gd name="T42" fmla="*/ 2147483646 w 257"/>
                <a:gd name="T43" fmla="*/ 2147483646 h 191"/>
                <a:gd name="T44" fmla="*/ 2147483646 w 257"/>
                <a:gd name="T45" fmla="*/ 2147483646 h 191"/>
                <a:gd name="T46" fmla="*/ 2147483646 w 257"/>
                <a:gd name="T47" fmla="*/ 2147483646 h 191"/>
                <a:gd name="T48" fmla="*/ 2147483646 w 257"/>
                <a:gd name="T49" fmla="*/ 2147483646 h 191"/>
                <a:gd name="T50" fmla="*/ 2147483646 w 257"/>
                <a:gd name="T51" fmla="*/ 2147483646 h 191"/>
                <a:gd name="T52" fmla="*/ 2147483646 w 257"/>
                <a:gd name="T53" fmla="*/ 2147483646 h 191"/>
                <a:gd name="T54" fmla="*/ 2147483646 w 257"/>
                <a:gd name="T55" fmla="*/ 2147483646 h 191"/>
                <a:gd name="T56" fmla="*/ 2147483646 w 257"/>
                <a:gd name="T57" fmla="*/ 2147483646 h 191"/>
                <a:gd name="T58" fmla="*/ 2147483646 w 257"/>
                <a:gd name="T59" fmla="*/ 2147483646 h 191"/>
                <a:gd name="T60" fmla="*/ 2147483646 w 257"/>
                <a:gd name="T61" fmla="*/ 2147483646 h 191"/>
                <a:gd name="T62" fmla="*/ 2147483646 w 257"/>
                <a:gd name="T63" fmla="*/ 2147483646 h 191"/>
                <a:gd name="T64" fmla="*/ 2147483646 w 257"/>
                <a:gd name="T65" fmla="*/ 2147483646 h 191"/>
                <a:gd name="T66" fmla="*/ 2147483646 w 257"/>
                <a:gd name="T67" fmla="*/ 2147483646 h 191"/>
                <a:gd name="T68" fmla="*/ 2147483646 w 257"/>
                <a:gd name="T69" fmla="*/ 2147483646 h 191"/>
                <a:gd name="T70" fmla="*/ 2147483646 w 257"/>
                <a:gd name="T71" fmla="*/ 2147483646 h 191"/>
                <a:gd name="T72" fmla="*/ 2147483646 w 257"/>
                <a:gd name="T73" fmla="*/ 2147483646 h 191"/>
                <a:gd name="T74" fmla="*/ 2147483646 w 257"/>
                <a:gd name="T75" fmla="*/ 2147483646 h 191"/>
                <a:gd name="T76" fmla="*/ 2147483646 w 257"/>
                <a:gd name="T77" fmla="*/ 2147483646 h 191"/>
                <a:gd name="T78" fmla="*/ 2147483646 w 257"/>
                <a:gd name="T79" fmla="*/ 2147483646 h 191"/>
                <a:gd name="T80" fmla="*/ 2147483646 w 257"/>
                <a:gd name="T81" fmla="*/ 2147483646 h 191"/>
                <a:gd name="T82" fmla="*/ 2147483646 w 257"/>
                <a:gd name="T83" fmla="*/ 2147483646 h 191"/>
                <a:gd name="T84" fmla="*/ 2147483646 w 257"/>
                <a:gd name="T85" fmla="*/ 2147483646 h 191"/>
                <a:gd name="T86" fmla="*/ 2147483646 w 257"/>
                <a:gd name="T87" fmla="*/ 2147483646 h 191"/>
                <a:gd name="T88" fmla="*/ 2147483646 w 257"/>
                <a:gd name="T89" fmla="*/ 2147483646 h 191"/>
                <a:gd name="T90" fmla="*/ 2147483646 w 257"/>
                <a:gd name="T91" fmla="*/ 2147483646 h 191"/>
                <a:gd name="T92" fmla="*/ 2147483646 w 257"/>
                <a:gd name="T93" fmla="*/ 2147483646 h 191"/>
                <a:gd name="T94" fmla="*/ 2147483646 w 257"/>
                <a:gd name="T95" fmla="*/ 2147483646 h 191"/>
                <a:gd name="T96" fmla="*/ 2147483646 w 257"/>
                <a:gd name="T97" fmla="*/ 2147483646 h 191"/>
                <a:gd name="T98" fmla="*/ 2147483646 w 257"/>
                <a:gd name="T99" fmla="*/ 2147483646 h 1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57" h="191">
                  <a:moveTo>
                    <a:pt x="33" y="125"/>
                  </a:moveTo>
                  <a:cubicBezTo>
                    <a:pt x="55" y="125"/>
                    <a:pt x="55" y="125"/>
                    <a:pt x="55" y="125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45" y="122"/>
                    <a:pt x="45" y="122"/>
                    <a:pt x="45" y="122"/>
                  </a:cubicBezTo>
                  <a:cubicBezTo>
                    <a:pt x="41" y="122"/>
                    <a:pt x="37" y="120"/>
                    <a:pt x="34" y="118"/>
                  </a:cubicBezTo>
                  <a:cubicBezTo>
                    <a:pt x="32" y="115"/>
                    <a:pt x="30" y="111"/>
                    <a:pt x="30" y="107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1"/>
                    <a:pt x="32" y="7"/>
                    <a:pt x="34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7" y="2"/>
                    <a:pt x="41" y="0"/>
                    <a:pt x="45" y="0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13" y="0"/>
                    <a:pt x="217" y="2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2" y="7"/>
                    <a:pt x="224" y="11"/>
                    <a:pt x="224" y="15"/>
                  </a:cubicBezTo>
                  <a:cubicBezTo>
                    <a:pt x="224" y="107"/>
                    <a:pt x="224" y="107"/>
                    <a:pt x="224" y="107"/>
                  </a:cubicBezTo>
                  <a:cubicBezTo>
                    <a:pt x="224" y="111"/>
                    <a:pt x="222" y="115"/>
                    <a:pt x="220" y="118"/>
                  </a:cubicBezTo>
                  <a:cubicBezTo>
                    <a:pt x="217" y="120"/>
                    <a:pt x="213" y="122"/>
                    <a:pt x="209" y="122"/>
                  </a:cubicBezTo>
                  <a:cubicBezTo>
                    <a:pt x="198" y="122"/>
                    <a:pt x="198" y="122"/>
                    <a:pt x="198" y="122"/>
                  </a:cubicBezTo>
                  <a:cubicBezTo>
                    <a:pt x="198" y="125"/>
                    <a:pt x="198" y="125"/>
                    <a:pt x="198" y="125"/>
                  </a:cubicBezTo>
                  <a:cubicBezTo>
                    <a:pt x="221" y="125"/>
                    <a:pt x="221" y="125"/>
                    <a:pt x="221" y="125"/>
                  </a:cubicBezTo>
                  <a:cubicBezTo>
                    <a:pt x="257" y="173"/>
                    <a:pt x="257" y="173"/>
                    <a:pt x="257" y="173"/>
                  </a:cubicBezTo>
                  <a:cubicBezTo>
                    <a:pt x="256" y="173"/>
                    <a:pt x="256" y="173"/>
                    <a:pt x="256" y="173"/>
                  </a:cubicBezTo>
                  <a:cubicBezTo>
                    <a:pt x="248" y="191"/>
                    <a:pt x="248" y="191"/>
                    <a:pt x="248" y="191"/>
                  </a:cubicBezTo>
                  <a:cubicBezTo>
                    <a:pt x="9" y="191"/>
                    <a:pt x="9" y="191"/>
                    <a:pt x="9" y="191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33" y="125"/>
                    <a:pt x="33" y="125"/>
                    <a:pt x="33" y="125"/>
                  </a:cubicBezTo>
                  <a:close/>
                  <a:moveTo>
                    <a:pt x="77" y="125"/>
                  </a:moveTo>
                  <a:cubicBezTo>
                    <a:pt x="176" y="125"/>
                    <a:pt x="176" y="125"/>
                    <a:pt x="176" y="125"/>
                  </a:cubicBezTo>
                  <a:cubicBezTo>
                    <a:pt x="176" y="122"/>
                    <a:pt x="176" y="122"/>
                    <a:pt x="176" y="122"/>
                  </a:cubicBezTo>
                  <a:cubicBezTo>
                    <a:pt x="77" y="122"/>
                    <a:pt x="77" y="122"/>
                    <a:pt x="77" y="122"/>
                  </a:cubicBezTo>
                  <a:cubicBezTo>
                    <a:pt x="77" y="125"/>
                    <a:pt x="77" y="125"/>
                    <a:pt x="77" y="125"/>
                  </a:cubicBezTo>
                  <a:close/>
                  <a:moveTo>
                    <a:pt x="209" y="15"/>
                  </a:moveTo>
                  <a:cubicBezTo>
                    <a:pt x="45" y="15"/>
                    <a:pt x="45" y="15"/>
                    <a:pt x="45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209" y="107"/>
                    <a:pt x="209" y="107"/>
                    <a:pt x="209" y="107"/>
                  </a:cubicBezTo>
                  <a:cubicBezTo>
                    <a:pt x="209" y="107"/>
                    <a:pt x="209" y="107"/>
                    <a:pt x="209" y="107"/>
                  </a:cubicBezTo>
                  <a:cubicBezTo>
                    <a:pt x="209" y="107"/>
                    <a:pt x="210" y="107"/>
                    <a:pt x="210" y="107"/>
                  </a:cubicBezTo>
                  <a:cubicBezTo>
                    <a:pt x="210" y="15"/>
                    <a:pt x="210" y="15"/>
                    <a:pt x="210" y="15"/>
                  </a:cubicBezTo>
                  <a:cubicBezTo>
                    <a:pt x="210" y="15"/>
                    <a:pt x="210" y="15"/>
                    <a:pt x="209" y="15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9" y="15"/>
                    <a:pt x="209" y="15"/>
                    <a:pt x="209" y="15"/>
                  </a:cubicBezTo>
                  <a:close/>
                  <a:moveTo>
                    <a:pt x="39" y="155"/>
                  </a:moveTo>
                  <a:cubicBezTo>
                    <a:pt x="37" y="158"/>
                    <a:pt x="35" y="160"/>
                    <a:pt x="34" y="163"/>
                  </a:cubicBezTo>
                  <a:cubicBezTo>
                    <a:pt x="42" y="163"/>
                    <a:pt x="51" y="163"/>
                    <a:pt x="60" y="163"/>
                  </a:cubicBezTo>
                  <a:cubicBezTo>
                    <a:pt x="61" y="160"/>
                    <a:pt x="62" y="158"/>
                    <a:pt x="63" y="155"/>
                  </a:cubicBezTo>
                  <a:cubicBezTo>
                    <a:pt x="55" y="155"/>
                    <a:pt x="47" y="155"/>
                    <a:pt x="39" y="155"/>
                  </a:cubicBezTo>
                  <a:close/>
                  <a:moveTo>
                    <a:pt x="51" y="135"/>
                  </a:moveTo>
                  <a:cubicBezTo>
                    <a:pt x="50" y="137"/>
                    <a:pt x="49" y="139"/>
                    <a:pt x="48" y="141"/>
                  </a:cubicBezTo>
                  <a:cubicBezTo>
                    <a:pt x="57" y="141"/>
                    <a:pt x="66" y="141"/>
                    <a:pt x="75" y="141"/>
                  </a:cubicBezTo>
                  <a:cubicBezTo>
                    <a:pt x="76" y="139"/>
                    <a:pt x="77" y="137"/>
                    <a:pt x="78" y="135"/>
                  </a:cubicBezTo>
                  <a:cubicBezTo>
                    <a:pt x="69" y="135"/>
                    <a:pt x="60" y="135"/>
                    <a:pt x="51" y="135"/>
                  </a:cubicBezTo>
                  <a:close/>
                  <a:moveTo>
                    <a:pt x="192" y="135"/>
                  </a:moveTo>
                  <a:cubicBezTo>
                    <a:pt x="193" y="137"/>
                    <a:pt x="194" y="139"/>
                    <a:pt x="195" y="141"/>
                  </a:cubicBezTo>
                  <a:cubicBezTo>
                    <a:pt x="201" y="141"/>
                    <a:pt x="207" y="141"/>
                    <a:pt x="213" y="141"/>
                  </a:cubicBezTo>
                  <a:cubicBezTo>
                    <a:pt x="212" y="139"/>
                    <a:pt x="210" y="137"/>
                    <a:pt x="209" y="135"/>
                  </a:cubicBezTo>
                  <a:cubicBezTo>
                    <a:pt x="204" y="135"/>
                    <a:pt x="198" y="135"/>
                    <a:pt x="192" y="135"/>
                  </a:cubicBezTo>
                  <a:close/>
                  <a:moveTo>
                    <a:pt x="171" y="135"/>
                  </a:moveTo>
                  <a:cubicBezTo>
                    <a:pt x="171" y="137"/>
                    <a:pt x="172" y="139"/>
                    <a:pt x="173" y="141"/>
                  </a:cubicBezTo>
                  <a:cubicBezTo>
                    <a:pt x="179" y="141"/>
                    <a:pt x="184" y="141"/>
                    <a:pt x="190" y="141"/>
                  </a:cubicBezTo>
                  <a:cubicBezTo>
                    <a:pt x="189" y="139"/>
                    <a:pt x="188" y="137"/>
                    <a:pt x="187" y="135"/>
                  </a:cubicBezTo>
                  <a:cubicBezTo>
                    <a:pt x="182" y="135"/>
                    <a:pt x="176" y="135"/>
                    <a:pt x="171" y="135"/>
                  </a:cubicBezTo>
                  <a:close/>
                  <a:moveTo>
                    <a:pt x="149" y="135"/>
                  </a:moveTo>
                  <a:cubicBezTo>
                    <a:pt x="149" y="137"/>
                    <a:pt x="149" y="139"/>
                    <a:pt x="150" y="141"/>
                  </a:cubicBezTo>
                  <a:cubicBezTo>
                    <a:pt x="155" y="141"/>
                    <a:pt x="161" y="141"/>
                    <a:pt x="167" y="141"/>
                  </a:cubicBezTo>
                  <a:cubicBezTo>
                    <a:pt x="167" y="139"/>
                    <a:pt x="166" y="137"/>
                    <a:pt x="165" y="135"/>
                  </a:cubicBezTo>
                  <a:cubicBezTo>
                    <a:pt x="160" y="135"/>
                    <a:pt x="154" y="135"/>
                    <a:pt x="149" y="135"/>
                  </a:cubicBezTo>
                  <a:close/>
                  <a:moveTo>
                    <a:pt x="127" y="135"/>
                  </a:moveTo>
                  <a:cubicBezTo>
                    <a:pt x="127" y="137"/>
                    <a:pt x="127" y="139"/>
                    <a:pt x="127" y="141"/>
                  </a:cubicBezTo>
                  <a:cubicBezTo>
                    <a:pt x="133" y="141"/>
                    <a:pt x="139" y="141"/>
                    <a:pt x="144" y="141"/>
                  </a:cubicBezTo>
                  <a:cubicBezTo>
                    <a:pt x="144" y="139"/>
                    <a:pt x="144" y="137"/>
                    <a:pt x="144" y="135"/>
                  </a:cubicBezTo>
                  <a:cubicBezTo>
                    <a:pt x="138" y="135"/>
                    <a:pt x="133" y="135"/>
                    <a:pt x="127" y="135"/>
                  </a:cubicBezTo>
                  <a:close/>
                  <a:moveTo>
                    <a:pt x="105" y="135"/>
                  </a:moveTo>
                  <a:cubicBezTo>
                    <a:pt x="105" y="137"/>
                    <a:pt x="104" y="139"/>
                    <a:pt x="104" y="141"/>
                  </a:cubicBezTo>
                  <a:cubicBezTo>
                    <a:pt x="110" y="141"/>
                    <a:pt x="115" y="141"/>
                    <a:pt x="121" y="141"/>
                  </a:cubicBezTo>
                  <a:cubicBezTo>
                    <a:pt x="121" y="139"/>
                    <a:pt x="122" y="137"/>
                    <a:pt x="122" y="135"/>
                  </a:cubicBezTo>
                  <a:cubicBezTo>
                    <a:pt x="116" y="135"/>
                    <a:pt x="111" y="135"/>
                    <a:pt x="105" y="135"/>
                  </a:cubicBezTo>
                  <a:close/>
                  <a:moveTo>
                    <a:pt x="83" y="135"/>
                  </a:moveTo>
                  <a:cubicBezTo>
                    <a:pt x="83" y="137"/>
                    <a:pt x="82" y="139"/>
                    <a:pt x="81" y="141"/>
                  </a:cubicBezTo>
                  <a:cubicBezTo>
                    <a:pt x="87" y="141"/>
                    <a:pt x="93" y="141"/>
                    <a:pt x="99" y="141"/>
                  </a:cubicBezTo>
                  <a:cubicBezTo>
                    <a:pt x="99" y="139"/>
                    <a:pt x="100" y="137"/>
                    <a:pt x="100" y="135"/>
                  </a:cubicBezTo>
                  <a:cubicBezTo>
                    <a:pt x="94" y="135"/>
                    <a:pt x="89" y="135"/>
                    <a:pt x="83" y="135"/>
                  </a:cubicBezTo>
                  <a:close/>
                  <a:moveTo>
                    <a:pt x="187" y="144"/>
                  </a:moveTo>
                  <a:cubicBezTo>
                    <a:pt x="188" y="146"/>
                    <a:pt x="189" y="149"/>
                    <a:pt x="190" y="151"/>
                  </a:cubicBezTo>
                  <a:cubicBezTo>
                    <a:pt x="200" y="151"/>
                    <a:pt x="209" y="151"/>
                    <a:pt x="219" y="151"/>
                  </a:cubicBezTo>
                  <a:cubicBezTo>
                    <a:pt x="218" y="149"/>
                    <a:pt x="216" y="146"/>
                    <a:pt x="215" y="144"/>
                  </a:cubicBezTo>
                  <a:cubicBezTo>
                    <a:pt x="205" y="144"/>
                    <a:pt x="196" y="144"/>
                    <a:pt x="187" y="144"/>
                  </a:cubicBezTo>
                  <a:close/>
                  <a:moveTo>
                    <a:pt x="163" y="144"/>
                  </a:moveTo>
                  <a:cubicBezTo>
                    <a:pt x="163" y="146"/>
                    <a:pt x="164" y="149"/>
                    <a:pt x="165" y="151"/>
                  </a:cubicBezTo>
                  <a:cubicBezTo>
                    <a:pt x="171" y="151"/>
                    <a:pt x="177" y="151"/>
                    <a:pt x="183" y="151"/>
                  </a:cubicBezTo>
                  <a:cubicBezTo>
                    <a:pt x="183" y="149"/>
                    <a:pt x="182" y="146"/>
                    <a:pt x="181" y="144"/>
                  </a:cubicBezTo>
                  <a:cubicBezTo>
                    <a:pt x="175" y="144"/>
                    <a:pt x="169" y="144"/>
                    <a:pt x="163" y="144"/>
                  </a:cubicBezTo>
                  <a:close/>
                  <a:moveTo>
                    <a:pt x="139" y="144"/>
                  </a:moveTo>
                  <a:cubicBezTo>
                    <a:pt x="140" y="146"/>
                    <a:pt x="140" y="149"/>
                    <a:pt x="140" y="151"/>
                  </a:cubicBezTo>
                  <a:cubicBezTo>
                    <a:pt x="146" y="151"/>
                    <a:pt x="153" y="151"/>
                    <a:pt x="159" y="151"/>
                  </a:cubicBezTo>
                  <a:cubicBezTo>
                    <a:pt x="158" y="149"/>
                    <a:pt x="158" y="146"/>
                    <a:pt x="157" y="144"/>
                  </a:cubicBezTo>
                  <a:cubicBezTo>
                    <a:pt x="151" y="144"/>
                    <a:pt x="145" y="144"/>
                    <a:pt x="139" y="144"/>
                  </a:cubicBezTo>
                  <a:close/>
                  <a:moveTo>
                    <a:pt x="116" y="144"/>
                  </a:moveTo>
                  <a:cubicBezTo>
                    <a:pt x="116" y="146"/>
                    <a:pt x="115" y="149"/>
                    <a:pt x="115" y="151"/>
                  </a:cubicBezTo>
                  <a:cubicBezTo>
                    <a:pt x="121" y="151"/>
                    <a:pt x="128" y="151"/>
                    <a:pt x="134" y="151"/>
                  </a:cubicBezTo>
                  <a:cubicBezTo>
                    <a:pt x="134" y="149"/>
                    <a:pt x="134" y="146"/>
                    <a:pt x="134" y="144"/>
                  </a:cubicBezTo>
                  <a:cubicBezTo>
                    <a:pt x="128" y="144"/>
                    <a:pt x="122" y="144"/>
                    <a:pt x="116" y="144"/>
                  </a:cubicBezTo>
                  <a:close/>
                  <a:moveTo>
                    <a:pt x="92" y="144"/>
                  </a:moveTo>
                  <a:cubicBezTo>
                    <a:pt x="92" y="146"/>
                    <a:pt x="91" y="149"/>
                    <a:pt x="91" y="151"/>
                  </a:cubicBezTo>
                  <a:cubicBezTo>
                    <a:pt x="97" y="151"/>
                    <a:pt x="103" y="151"/>
                    <a:pt x="109" y="151"/>
                  </a:cubicBezTo>
                  <a:cubicBezTo>
                    <a:pt x="110" y="149"/>
                    <a:pt x="110" y="146"/>
                    <a:pt x="110" y="144"/>
                  </a:cubicBezTo>
                  <a:cubicBezTo>
                    <a:pt x="104" y="144"/>
                    <a:pt x="98" y="144"/>
                    <a:pt x="92" y="144"/>
                  </a:cubicBezTo>
                  <a:close/>
                  <a:moveTo>
                    <a:pt x="69" y="144"/>
                  </a:moveTo>
                  <a:cubicBezTo>
                    <a:pt x="68" y="146"/>
                    <a:pt x="67" y="149"/>
                    <a:pt x="66" y="151"/>
                  </a:cubicBezTo>
                  <a:cubicBezTo>
                    <a:pt x="72" y="151"/>
                    <a:pt x="78" y="151"/>
                    <a:pt x="84" y="151"/>
                  </a:cubicBezTo>
                  <a:cubicBezTo>
                    <a:pt x="85" y="149"/>
                    <a:pt x="86" y="146"/>
                    <a:pt x="87" y="144"/>
                  </a:cubicBezTo>
                  <a:cubicBezTo>
                    <a:pt x="81" y="144"/>
                    <a:pt x="75" y="144"/>
                    <a:pt x="69" y="144"/>
                  </a:cubicBezTo>
                  <a:close/>
                  <a:moveTo>
                    <a:pt x="45" y="144"/>
                  </a:moveTo>
                  <a:cubicBezTo>
                    <a:pt x="44" y="146"/>
                    <a:pt x="43" y="149"/>
                    <a:pt x="41" y="151"/>
                  </a:cubicBezTo>
                  <a:cubicBezTo>
                    <a:pt x="47" y="151"/>
                    <a:pt x="54" y="151"/>
                    <a:pt x="60" y="151"/>
                  </a:cubicBezTo>
                  <a:cubicBezTo>
                    <a:pt x="61" y="149"/>
                    <a:pt x="62" y="146"/>
                    <a:pt x="63" y="144"/>
                  </a:cubicBezTo>
                  <a:cubicBezTo>
                    <a:pt x="57" y="144"/>
                    <a:pt x="51" y="144"/>
                    <a:pt x="45" y="144"/>
                  </a:cubicBezTo>
                  <a:close/>
                  <a:moveTo>
                    <a:pt x="197" y="155"/>
                  </a:moveTo>
                  <a:cubicBezTo>
                    <a:pt x="198" y="158"/>
                    <a:pt x="199" y="160"/>
                    <a:pt x="201" y="163"/>
                  </a:cubicBezTo>
                  <a:cubicBezTo>
                    <a:pt x="209" y="163"/>
                    <a:pt x="218" y="163"/>
                    <a:pt x="227" y="163"/>
                  </a:cubicBezTo>
                  <a:cubicBezTo>
                    <a:pt x="225" y="160"/>
                    <a:pt x="223" y="158"/>
                    <a:pt x="222" y="155"/>
                  </a:cubicBezTo>
                  <a:cubicBezTo>
                    <a:pt x="213" y="155"/>
                    <a:pt x="205" y="155"/>
                    <a:pt x="197" y="155"/>
                  </a:cubicBezTo>
                  <a:close/>
                  <a:moveTo>
                    <a:pt x="171" y="155"/>
                  </a:moveTo>
                  <a:cubicBezTo>
                    <a:pt x="172" y="158"/>
                    <a:pt x="173" y="160"/>
                    <a:pt x="174" y="163"/>
                  </a:cubicBezTo>
                  <a:cubicBezTo>
                    <a:pt x="180" y="163"/>
                    <a:pt x="187" y="163"/>
                    <a:pt x="194" y="163"/>
                  </a:cubicBezTo>
                  <a:cubicBezTo>
                    <a:pt x="193" y="160"/>
                    <a:pt x="192" y="158"/>
                    <a:pt x="191" y="155"/>
                  </a:cubicBezTo>
                  <a:cubicBezTo>
                    <a:pt x="184" y="155"/>
                    <a:pt x="178" y="155"/>
                    <a:pt x="171" y="155"/>
                  </a:cubicBezTo>
                  <a:close/>
                  <a:moveTo>
                    <a:pt x="146" y="155"/>
                  </a:moveTo>
                  <a:cubicBezTo>
                    <a:pt x="146" y="158"/>
                    <a:pt x="147" y="160"/>
                    <a:pt x="147" y="163"/>
                  </a:cubicBezTo>
                  <a:cubicBezTo>
                    <a:pt x="154" y="163"/>
                    <a:pt x="161" y="163"/>
                    <a:pt x="168" y="163"/>
                  </a:cubicBezTo>
                  <a:cubicBezTo>
                    <a:pt x="167" y="160"/>
                    <a:pt x="166" y="158"/>
                    <a:pt x="165" y="155"/>
                  </a:cubicBezTo>
                  <a:cubicBezTo>
                    <a:pt x="159" y="155"/>
                    <a:pt x="153" y="155"/>
                    <a:pt x="146" y="155"/>
                  </a:cubicBezTo>
                  <a:close/>
                  <a:moveTo>
                    <a:pt x="121" y="155"/>
                  </a:moveTo>
                  <a:cubicBezTo>
                    <a:pt x="121" y="158"/>
                    <a:pt x="121" y="160"/>
                    <a:pt x="120" y="163"/>
                  </a:cubicBezTo>
                  <a:cubicBezTo>
                    <a:pt x="127" y="163"/>
                    <a:pt x="134" y="163"/>
                    <a:pt x="141" y="163"/>
                  </a:cubicBezTo>
                  <a:cubicBezTo>
                    <a:pt x="141" y="160"/>
                    <a:pt x="141" y="158"/>
                    <a:pt x="140" y="155"/>
                  </a:cubicBezTo>
                  <a:cubicBezTo>
                    <a:pt x="134" y="155"/>
                    <a:pt x="127" y="155"/>
                    <a:pt x="121" y="155"/>
                  </a:cubicBezTo>
                  <a:close/>
                  <a:moveTo>
                    <a:pt x="95" y="155"/>
                  </a:moveTo>
                  <a:cubicBezTo>
                    <a:pt x="95" y="158"/>
                    <a:pt x="94" y="160"/>
                    <a:pt x="93" y="163"/>
                  </a:cubicBezTo>
                  <a:cubicBezTo>
                    <a:pt x="100" y="163"/>
                    <a:pt x="107" y="163"/>
                    <a:pt x="114" y="163"/>
                  </a:cubicBezTo>
                  <a:cubicBezTo>
                    <a:pt x="114" y="160"/>
                    <a:pt x="114" y="158"/>
                    <a:pt x="115" y="155"/>
                  </a:cubicBezTo>
                  <a:cubicBezTo>
                    <a:pt x="108" y="155"/>
                    <a:pt x="102" y="155"/>
                    <a:pt x="95" y="155"/>
                  </a:cubicBezTo>
                  <a:close/>
                  <a:moveTo>
                    <a:pt x="70" y="155"/>
                  </a:moveTo>
                  <a:cubicBezTo>
                    <a:pt x="69" y="158"/>
                    <a:pt x="68" y="160"/>
                    <a:pt x="67" y="163"/>
                  </a:cubicBezTo>
                  <a:cubicBezTo>
                    <a:pt x="74" y="163"/>
                    <a:pt x="81" y="163"/>
                    <a:pt x="87" y="163"/>
                  </a:cubicBezTo>
                  <a:cubicBezTo>
                    <a:pt x="88" y="160"/>
                    <a:pt x="89" y="158"/>
                    <a:pt x="90" y="155"/>
                  </a:cubicBezTo>
                  <a:cubicBezTo>
                    <a:pt x="83" y="155"/>
                    <a:pt x="77" y="155"/>
                    <a:pt x="70" y="1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51435" tIns="25718" rIns="51435" bIns="405000"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defTabSz="685800">
                <a:defRPr/>
              </a:pPr>
              <a:endParaRPr lang="zh-CN" alt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579539" y="1727933"/>
            <a:ext cx="1839791" cy="1144947"/>
            <a:chOff x="4614863" y="1851670"/>
            <a:chExt cx="1840030" cy="1144329"/>
          </a:xfrm>
          <a:solidFill>
            <a:schemeClr val="bg2">
              <a:lumMod val="25000"/>
            </a:schemeClr>
          </a:solidFill>
        </p:grpSpPr>
        <p:sp>
          <p:nvSpPr>
            <p:cNvPr id="13" name="Flowchart: Manual Input 11"/>
            <p:cNvSpPr/>
            <p:nvPr/>
          </p:nvSpPr>
          <p:spPr>
            <a:xfrm>
              <a:off x="4614863" y="1851670"/>
              <a:ext cx="1840030" cy="1144329"/>
            </a:xfrm>
            <a:prstGeom prst="flowChartManualInput">
              <a:avLst/>
            </a:prstGeom>
            <a:grpFill/>
            <a:ln w="38100" cap="flat" cmpd="sng" algn="ctr">
              <a:noFill/>
              <a:prstDash val="solid"/>
              <a:miter lim="800000"/>
            </a:ln>
            <a:effectLst/>
          </p:spPr>
          <p:txBody>
            <a:bodyPr lIns="68580" tIns="34290" rIns="68580" bIns="34290" rtlCol="0" anchor="ctr"/>
            <a:lstStyle/>
            <a:p>
              <a:pPr algn="ctr" defTabSz="685800">
                <a:defRPr/>
              </a:pPr>
              <a:endParaRPr 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KSO_Shape"/>
            <p:cNvSpPr/>
            <p:nvPr/>
          </p:nvSpPr>
          <p:spPr bwMode="auto">
            <a:xfrm>
              <a:off x="5231947" y="2151076"/>
              <a:ext cx="605820" cy="637705"/>
            </a:xfrm>
            <a:custGeom>
              <a:avLst/>
              <a:gdLst>
                <a:gd name="T0" fmla="*/ 220084 w 5831"/>
                <a:gd name="T1" fmla="*/ 628278 h 6140"/>
                <a:gd name="T2" fmla="*/ 273475 w 5831"/>
                <a:gd name="T3" fmla="*/ 882691 h 6140"/>
                <a:gd name="T4" fmla="*/ 273475 w 5831"/>
                <a:gd name="T5" fmla="*/ 0 h 6140"/>
                <a:gd name="T6" fmla="*/ 1186406 w 5831"/>
                <a:gd name="T7" fmla="*/ 0 h 6140"/>
                <a:gd name="T8" fmla="*/ 1206272 w 5831"/>
                <a:gd name="T9" fmla="*/ 4964 h 6140"/>
                <a:gd name="T10" fmla="*/ 1543072 w 5831"/>
                <a:gd name="T11" fmla="*/ 177779 h 6140"/>
                <a:gd name="T12" fmla="*/ 1543072 w 5831"/>
                <a:gd name="T13" fmla="*/ 882691 h 6140"/>
                <a:gd name="T14" fmla="*/ 1595532 w 5831"/>
                <a:gd name="T15" fmla="*/ 628278 h 6140"/>
                <a:gd name="T16" fmla="*/ 1768433 w 5831"/>
                <a:gd name="T17" fmla="*/ 628278 h 6140"/>
                <a:gd name="T18" fmla="*/ 1777435 w 5831"/>
                <a:gd name="T19" fmla="*/ 685366 h 6140"/>
                <a:gd name="T20" fmla="*/ 1785506 w 5831"/>
                <a:gd name="T21" fmla="*/ 742143 h 6140"/>
                <a:gd name="T22" fmla="*/ 1792335 w 5831"/>
                <a:gd name="T23" fmla="*/ 799231 h 6140"/>
                <a:gd name="T24" fmla="*/ 1798233 w 5831"/>
                <a:gd name="T25" fmla="*/ 856009 h 6140"/>
                <a:gd name="T26" fmla="*/ 1803200 w 5831"/>
                <a:gd name="T27" fmla="*/ 912787 h 6140"/>
                <a:gd name="T28" fmla="*/ 1806614 w 5831"/>
                <a:gd name="T29" fmla="*/ 969564 h 6140"/>
                <a:gd name="T30" fmla="*/ 1808787 w 5831"/>
                <a:gd name="T31" fmla="*/ 1026342 h 6140"/>
                <a:gd name="T32" fmla="*/ 1810029 w 5831"/>
                <a:gd name="T33" fmla="*/ 1083430 h 6140"/>
                <a:gd name="T34" fmla="*/ 1810029 w 5831"/>
                <a:gd name="T35" fmla="*/ 1140208 h 6140"/>
                <a:gd name="T36" fmla="*/ 1808167 w 5831"/>
                <a:gd name="T37" fmla="*/ 1196985 h 6140"/>
                <a:gd name="T38" fmla="*/ 1805373 w 5831"/>
                <a:gd name="T39" fmla="*/ 1254073 h 6140"/>
                <a:gd name="T40" fmla="*/ 1801027 w 5831"/>
                <a:gd name="T41" fmla="*/ 1310541 h 6140"/>
                <a:gd name="T42" fmla="*/ 1795129 w 5831"/>
                <a:gd name="T43" fmla="*/ 1367629 h 6140"/>
                <a:gd name="T44" fmla="*/ 1787679 w 5831"/>
                <a:gd name="T45" fmla="*/ 1424406 h 6140"/>
                <a:gd name="T46" fmla="*/ 1778677 w 5831"/>
                <a:gd name="T47" fmla="*/ 1481184 h 6140"/>
                <a:gd name="T48" fmla="*/ 1768433 w 5831"/>
                <a:gd name="T49" fmla="*/ 1538272 h 6140"/>
                <a:gd name="T50" fmla="*/ 1543072 w 5831"/>
                <a:gd name="T51" fmla="*/ 1905000 h 6140"/>
                <a:gd name="T52" fmla="*/ 273475 w 5831"/>
                <a:gd name="T53" fmla="*/ 1905000 h 6140"/>
                <a:gd name="T54" fmla="*/ 53081 w 5831"/>
                <a:gd name="T55" fmla="*/ 1538272 h 6140"/>
                <a:gd name="T56" fmla="*/ 46562 w 5831"/>
                <a:gd name="T57" fmla="*/ 1510038 h 6140"/>
                <a:gd name="T58" fmla="*/ 35077 w 5831"/>
                <a:gd name="T59" fmla="*/ 1454191 h 6140"/>
                <a:gd name="T60" fmla="*/ 25144 w 5831"/>
                <a:gd name="T61" fmla="*/ 1398034 h 6140"/>
                <a:gd name="T62" fmla="*/ 16762 w 5831"/>
                <a:gd name="T63" fmla="*/ 1341877 h 6140"/>
                <a:gd name="T64" fmla="*/ 10244 w 5831"/>
                <a:gd name="T65" fmla="*/ 1285410 h 6140"/>
                <a:gd name="T66" fmla="*/ 5277 w 5831"/>
                <a:gd name="T67" fmla="*/ 1228632 h 6140"/>
                <a:gd name="T68" fmla="*/ 1862 w 5831"/>
                <a:gd name="T69" fmla="*/ 1172475 h 6140"/>
                <a:gd name="T70" fmla="*/ 310 w 5831"/>
                <a:gd name="T71" fmla="*/ 1115697 h 6140"/>
                <a:gd name="T72" fmla="*/ 310 w 5831"/>
                <a:gd name="T73" fmla="*/ 1058609 h 6140"/>
                <a:gd name="T74" fmla="*/ 1862 w 5831"/>
                <a:gd name="T75" fmla="*/ 1001831 h 6140"/>
                <a:gd name="T76" fmla="*/ 4967 w 5831"/>
                <a:gd name="T77" fmla="*/ 944433 h 6140"/>
                <a:gd name="T78" fmla="*/ 9933 w 5831"/>
                <a:gd name="T79" fmla="*/ 887345 h 6140"/>
                <a:gd name="T80" fmla="*/ 16762 w 5831"/>
                <a:gd name="T81" fmla="*/ 829947 h 6140"/>
                <a:gd name="T82" fmla="*/ 25144 w 5831"/>
                <a:gd name="T83" fmla="*/ 772549 h 6140"/>
                <a:gd name="T84" fmla="*/ 34766 w 5831"/>
                <a:gd name="T85" fmla="*/ 715151 h 6140"/>
                <a:gd name="T86" fmla="*/ 46562 w 5831"/>
                <a:gd name="T87" fmla="*/ 657442 h 6140"/>
                <a:gd name="T88" fmla="*/ 53081 w 5831"/>
                <a:gd name="T89" fmla="*/ 628278 h 6140"/>
                <a:gd name="T90" fmla="*/ 398262 w 5831"/>
                <a:gd name="T91" fmla="*/ 1356459 h 6140"/>
                <a:gd name="T92" fmla="*/ 1418596 w 5831"/>
                <a:gd name="T93" fmla="*/ 1780896 h 6140"/>
                <a:gd name="T94" fmla="*/ 1418596 w 5831"/>
                <a:gd name="T95" fmla="*/ 1356459 h 6140"/>
                <a:gd name="T96" fmla="*/ 1424804 w 5831"/>
                <a:gd name="T97" fmla="*/ 882691 h 6140"/>
                <a:gd name="T98" fmla="*/ 1176472 w 5831"/>
                <a:gd name="T99" fmla="*/ 124104 h 6140"/>
                <a:gd name="T100" fmla="*/ 398262 w 5831"/>
                <a:gd name="T101" fmla="*/ 882691 h 6140"/>
                <a:gd name="T102" fmla="*/ 1395625 w 5831"/>
                <a:gd name="T103" fmla="*/ 1030065 h 6140"/>
                <a:gd name="T104" fmla="*/ 1457087 w 5831"/>
                <a:gd name="T105" fmla="*/ 1113525 h 6140"/>
                <a:gd name="T106" fmla="*/ 1595532 w 5831"/>
                <a:gd name="T107" fmla="*/ 1113525 h 6140"/>
                <a:gd name="T108" fmla="*/ 1543072 w 5831"/>
                <a:gd name="T109" fmla="*/ 1030065 h 6140"/>
                <a:gd name="T110" fmla="*/ 1395625 w 5831"/>
                <a:gd name="T111" fmla="*/ 1030065 h 61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831" h="6140">
                  <a:moveTo>
                    <a:pt x="171" y="2025"/>
                  </a:moveTo>
                  <a:lnTo>
                    <a:pt x="709" y="2025"/>
                  </a:lnTo>
                  <a:lnTo>
                    <a:pt x="709" y="2845"/>
                  </a:lnTo>
                  <a:lnTo>
                    <a:pt x="881" y="2845"/>
                  </a:lnTo>
                  <a:lnTo>
                    <a:pt x="881" y="138"/>
                  </a:lnTo>
                  <a:lnTo>
                    <a:pt x="881" y="0"/>
                  </a:lnTo>
                  <a:lnTo>
                    <a:pt x="1021" y="0"/>
                  </a:lnTo>
                  <a:lnTo>
                    <a:pt x="3822" y="0"/>
                  </a:lnTo>
                  <a:lnTo>
                    <a:pt x="3855" y="0"/>
                  </a:lnTo>
                  <a:lnTo>
                    <a:pt x="3886" y="16"/>
                  </a:lnTo>
                  <a:lnTo>
                    <a:pt x="4896" y="535"/>
                  </a:lnTo>
                  <a:lnTo>
                    <a:pt x="4971" y="573"/>
                  </a:lnTo>
                  <a:lnTo>
                    <a:pt x="4971" y="658"/>
                  </a:lnTo>
                  <a:lnTo>
                    <a:pt x="4971" y="2845"/>
                  </a:lnTo>
                  <a:lnTo>
                    <a:pt x="5140" y="2845"/>
                  </a:lnTo>
                  <a:lnTo>
                    <a:pt x="5140" y="2025"/>
                  </a:lnTo>
                  <a:lnTo>
                    <a:pt x="5697" y="2025"/>
                  </a:lnTo>
                  <a:lnTo>
                    <a:pt x="5712" y="2117"/>
                  </a:lnTo>
                  <a:lnTo>
                    <a:pt x="5726" y="2209"/>
                  </a:lnTo>
                  <a:lnTo>
                    <a:pt x="5739" y="2301"/>
                  </a:lnTo>
                  <a:lnTo>
                    <a:pt x="5752" y="2392"/>
                  </a:lnTo>
                  <a:lnTo>
                    <a:pt x="5764" y="2483"/>
                  </a:lnTo>
                  <a:lnTo>
                    <a:pt x="5774" y="2576"/>
                  </a:lnTo>
                  <a:lnTo>
                    <a:pt x="5784" y="2667"/>
                  </a:lnTo>
                  <a:lnTo>
                    <a:pt x="5793" y="2759"/>
                  </a:lnTo>
                  <a:lnTo>
                    <a:pt x="5802" y="2850"/>
                  </a:lnTo>
                  <a:lnTo>
                    <a:pt x="5809" y="2942"/>
                  </a:lnTo>
                  <a:lnTo>
                    <a:pt x="5815" y="3034"/>
                  </a:lnTo>
                  <a:lnTo>
                    <a:pt x="5820" y="3125"/>
                  </a:lnTo>
                  <a:lnTo>
                    <a:pt x="5824" y="3217"/>
                  </a:lnTo>
                  <a:lnTo>
                    <a:pt x="5827" y="3308"/>
                  </a:lnTo>
                  <a:lnTo>
                    <a:pt x="5830" y="3400"/>
                  </a:lnTo>
                  <a:lnTo>
                    <a:pt x="5831" y="3492"/>
                  </a:lnTo>
                  <a:lnTo>
                    <a:pt x="5831" y="3584"/>
                  </a:lnTo>
                  <a:lnTo>
                    <a:pt x="5831" y="3675"/>
                  </a:lnTo>
                  <a:lnTo>
                    <a:pt x="5829" y="3766"/>
                  </a:lnTo>
                  <a:lnTo>
                    <a:pt x="5825" y="3858"/>
                  </a:lnTo>
                  <a:lnTo>
                    <a:pt x="5821" y="3950"/>
                  </a:lnTo>
                  <a:lnTo>
                    <a:pt x="5816" y="4042"/>
                  </a:lnTo>
                  <a:lnTo>
                    <a:pt x="5810" y="4133"/>
                  </a:lnTo>
                  <a:lnTo>
                    <a:pt x="5802" y="4224"/>
                  </a:lnTo>
                  <a:lnTo>
                    <a:pt x="5793" y="4316"/>
                  </a:lnTo>
                  <a:lnTo>
                    <a:pt x="5783" y="4408"/>
                  </a:lnTo>
                  <a:lnTo>
                    <a:pt x="5772" y="4500"/>
                  </a:lnTo>
                  <a:lnTo>
                    <a:pt x="5759" y="4591"/>
                  </a:lnTo>
                  <a:lnTo>
                    <a:pt x="5745" y="4682"/>
                  </a:lnTo>
                  <a:lnTo>
                    <a:pt x="5730" y="4774"/>
                  </a:lnTo>
                  <a:lnTo>
                    <a:pt x="5714" y="4866"/>
                  </a:lnTo>
                  <a:lnTo>
                    <a:pt x="5697" y="4958"/>
                  </a:lnTo>
                  <a:lnTo>
                    <a:pt x="4971" y="4958"/>
                  </a:lnTo>
                  <a:lnTo>
                    <a:pt x="4971" y="6140"/>
                  </a:lnTo>
                  <a:lnTo>
                    <a:pt x="881" y="6140"/>
                  </a:lnTo>
                  <a:lnTo>
                    <a:pt x="881" y="4958"/>
                  </a:lnTo>
                  <a:lnTo>
                    <a:pt x="171" y="4958"/>
                  </a:lnTo>
                  <a:lnTo>
                    <a:pt x="150" y="4867"/>
                  </a:lnTo>
                  <a:lnTo>
                    <a:pt x="131" y="4777"/>
                  </a:lnTo>
                  <a:lnTo>
                    <a:pt x="113" y="4687"/>
                  </a:lnTo>
                  <a:lnTo>
                    <a:pt x="97" y="4597"/>
                  </a:lnTo>
                  <a:lnTo>
                    <a:pt x="81" y="4506"/>
                  </a:lnTo>
                  <a:lnTo>
                    <a:pt x="68" y="4415"/>
                  </a:lnTo>
                  <a:lnTo>
                    <a:pt x="54" y="4325"/>
                  </a:lnTo>
                  <a:lnTo>
                    <a:pt x="43" y="4233"/>
                  </a:lnTo>
                  <a:lnTo>
                    <a:pt x="33" y="4143"/>
                  </a:lnTo>
                  <a:lnTo>
                    <a:pt x="24" y="4052"/>
                  </a:lnTo>
                  <a:lnTo>
                    <a:pt x="17" y="3960"/>
                  </a:lnTo>
                  <a:lnTo>
                    <a:pt x="11" y="3870"/>
                  </a:lnTo>
                  <a:lnTo>
                    <a:pt x="6" y="3779"/>
                  </a:lnTo>
                  <a:lnTo>
                    <a:pt x="3" y="3687"/>
                  </a:lnTo>
                  <a:lnTo>
                    <a:pt x="1" y="3596"/>
                  </a:lnTo>
                  <a:lnTo>
                    <a:pt x="0" y="3504"/>
                  </a:lnTo>
                  <a:lnTo>
                    <a:pt x="1" y="3412"/>
                  </a:lnTo>
                  <a:lnTo>
                    <a:pt x="3" y="3320"/>
                  </a:lnTo>
                  <a:lnTo>
                    <a:pt x="6" y="3229"/>
                  </a:lnTo>
                  <a:lnTo>
                    <a:pt x="11" y="3137"/>
                  </a:lnTo>
                  <a:lnTo>
                    <a:pt x="16" y="3044"/>
                  </a:lnTo>
                  <a:lnTo>
                    <a:pt x="24" y="2953"/>
                  </a:lnTo>
                  <a:lnTo>
                    <a:pt x="32" y="2860"/>
                  </a:lnTo>
                  <a:lnTo>
                    <a:pt x="42" y="2768"/>
                  </a:lnTo>
                  <a:lnTo>
                    <a:pt x="54" y="2675"/>
                  </a:lnTo>
                  <a:lnTo>
                    <a:pt x="66" y="2583"/>
                  </a:lnTo>
                  <a:lnTo>
                    <a:pt x="81" y="2490"/>
                  </a:lnTo>
                  <a:lnTo>
                    <a:pt x="95" y="2398"/>
                  </a:lnTo>
                  <a:lnTo>
                    <a:pt x="112" y="2305"/>
                  </a:lnTo>
                  <a:lnTo>
                    <a:pt x="131" y="2212"/>
                  </a:lnTo>
                  <a:lnTo>
                    <a:pt x="150" y="2119"/>
                  </a:lnTo>
                  <a:lnTo>
                    <a:pt x="171" y="2025"/>
                  </a:lnTo>
                  <a:close/>
                  <a:moveTo>
                    <a:pt x="4570" y="4372"/>
                  </a:moveTo>
                  <a:lnTo>
                    <a:pt x="1283" y="4372"/>
                  </a:lnTo>
                  <a:lnTo>
                    <a:pt x="1283" y="5740"/>
                  </a:lnTo>
                  <a:lnTo>
                    <a:pt x="4570" y="5740"/>
                  </a:lnTo>
                  <a:lnTo>
                    <a:pt x="4570" y="4372"/>
                  </a:lnTo>
                  <a:close/>
                  <a:moveTo>
                    <a:pt x="1283" y="2845"/>
                  </a:moveTo>
                  <a:lnTo>
                    <a:pt x="4590" y="2845"/>
                  </a:lnTo>
                  <a:lnTo>
                    <a:pt x="4590" y="845"/>
                  </a:lnTo>
                  <a:lnTo>
                    <a:pt x="3790" y="400"/>
                  </a:lnTo>
                  <a:lnTo>
                    <a:pt x="1283" y="400"/>
                  </a:lnTo>
                  <a:lnTo>
                    <a:pt x="1283" y="2845"/>
                  </a:lnTo>
                  <a:close/>
                  <a:moveTo>
                    <a:pt x="4496" y="3320"/>
                  </a:moveTo>
                  <a:lnTo>
                    <a:pt x="4496" y="3589"/>
                  </a:lnTo>
                  <a:lnTo>
                    <a:pt x="4694" y="3589"/>
                  </a:lnTo>
                  <a:lnTo>
                    <a:pt x="4971" y="3589"/>
                  </a:lnTo>
                  <a:lnTo>
                    <a:pt x="5140" y="3589"/>
                  </a:lnTo>
                  <a:lnTo>
                    <a:pt x="5140" y="3320"/>
                  </a:lnTo>
                  <a:lnTo>
                    <a:pt x="4971" y="3320"/>
                  </a:lnTo>
                  <a:lnTo>
                    <a:pt x="4694" y="3320"/>
                  </a:lnTo>
                  <a:lnTo>
                    <a:pt x="4496" y="33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defTabSz="685800">
                <a:defRPr/>
              </a:pPr>
              <a:endParaRPr lang="zh-CN" alt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447900" y="1727932"/>
            <a:ext cx="1839791" cy="1144948"/>
            <a:chOff x="6483467" y="1851670"/>
            <a:chExt cx="1840030" cy="1144329"/>
          </a:xfrm>
        </p:grpSpPr>
        <p:sp>
          <p:nvSpPr>
            <p:cNvPr id="16" name="Flowchart: Manual Input 11"/>
            <p:cNvSpPr/>
            <p:nvPr/>
          </p:nvSpPr>
          <p:spPr>
            <a:xfrm flipH="1">
              <a:off x="6483467" y="1851670"/>
              <a:ext cx="1840030" cy="1144329"/>
            </a:xfrm>
            <a:prstGeom prst="flowChartManualInput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lIns="68580" tIns="34290" rIns="68580" bIns="34290" rtlCol="0" anchor="ctr"/>
            <a:lstStyle/>
            <a:p>
              <a:pPr algn="ctr" defTabSz="685800">
                <a:defRPr/>
              </a:pPr>
              <a:endParaRPr 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KSO_Shape"/>
            <p:cNvSpPr/>
            <p:nvPr/>
          </p:nvSpPr>
          <p:spPr bwMode="auto">
            <a:xfrm>
              <a:off x="6920938" y="2176003"/>
              <a:ext cx="965087" cy="587094"/>
            </a:xfrm>
            <a:custGeom>
              <a:avLst/>
              <a:gdLst>
                <a:gd name="T0" fmla="*/ 2147483646 w 6731"/>
                <a:gd name="T1" fmla="*/ 2147483646 h 4095"/>
                <a:gd name="T2" fmla="*/ 2147483646 w 6731"/>
                <a:gd name="T3" fmla="*/ 2147483646 h 4095"/>
                <a:gd name="T4" fmla="*/ 2147483646 w 6731"/>
                <a:gd name="T5" fmla="*/ 2147483646 h 4095"/>
                <a:gd name="T6" fmla="*/ 2147483646 w 6731"/>
                <a:gd name="T7" fmla="*/ 2147483646 h 4095"/>
                <a:gd name="T8" fmla="*/ 2147483646 w 6731"/>
                <a:gd name="T9" fmla="*/ 2147483646 h 4095"/>
                <a:gd name="T10" fmla="*/ 2147483646 w 6731"/>
                <a:gd name="T11" fmla="*/ 2147483646 h 4095"/>
                <a:gd name="T12" fmla="*/ 2147483646 w 6731"/>
                <a:gd name="T13" fmla="*/ 2147483646 h 4095"/>
                <a:gd name="T14" fmla="*/ 2147483646 w 6731"/>
                <a:gd name="T15" fmla="*/ 2147483646 h 4095"/>
                <a:gd name="T16" fmla="*/ 2147483646 w 6731"/>
                <a:gd name="T17" fmla="*/ 2147483646 h 4095"/>
                <a:gd name="T18" fmla="*/ 2147483646 w 6731"/>
                <a:gd name="T19" fmla="*/ 2147483646 h 4095"/>
                <a:gd name="T20" fmla="*/ 2147483646 w 6731"/>
                <a:gd name="T21" fmla="*/ 2147483646 h 4095"/>
                <a:gd name="T22" fmla="*/ 2147483646 w 6731"/>
                <a:gd name="T23" fmla="*/ 2147483646 h 4095"/>
                <a:gd name="T24" fmla="*/ 2147483646 w 6731"/>
                <a:gd name="T25" fmla="*/ 2147483646 h 4095"/>
                <a:gd name="T26" fmla="*/ 2147483646 w 6731"/>
                <a:gd name="T27" fmla="*/ 2147483646 h 4095"/>
                <a:gd name="T28" fmla="*/ 2147483646 w 6731"/>
                <a:gd name="T29" fmla="*/ 2147483646 h 4095"/>
                <a:gd name="T30" fmla="*/ 2147483646 w 6731"/>
                <a:gd name="T31" fmla="*/ 2147483646 h 4095"/>
                <a:gd name="T32" fmla="*/ 2147483646 w 6731"/>
                <a:gd name="T33" fmla="*/ 2147483646 h 4095"/>
                <a:gd name="T34" fmla="*/ 2147483646 w 6731"/>
                <a:gd name="T35" fmla="*/ 2147483646 h 4095"/>
                <a:gd name="T36" fmla="*/ 2147483646 w 6731"/>
                <a:gd name="T37" fmla="*/ 2147483646 h 4095"/>
                <a:gd name="T38" fmla="*/ 2147483646 w 6731"/>
                <a:gd name="T39" fmla="*/ 2147483646 h 4095"/>
                <a:gd name="T40" fmla="*/ 2147483646 w 6731"/>
                <a:gd name="T41" fmla="*/ 2147483646 h 4095"/>
                <a:gd name="T42" fmla="*/ 2147483646 w 6731"/>
                <a:gd name="T43" fmla="*/ 2147483646 h 4095"/>
                <a:gd name="T44" fmla="*/ 2147483646 w 6731"/>
                <a:gd name="T45" fmla="*/ 2147483646 h 4095"/>
                <a:gd name="T46" fmla="*/ 2147483646 w 6731"/>
                <a:gd name="T47" fmla="*/ 2147483646 h 4095"/>
                <a:gd name="T48" fmla="*/ 2147483646 w 6731"/>
                <a:gd name="T49" fmla="*/ 2147483646 h 4095"/>
                <a:gd name="T50" fmla="*/ 2147483646 w 6731"/>
                <a:gd name="T51" fmla="*/ 2147483646 h 4095"/>
                <a:gd name="T52" fmla="*/ 2147483646 w 6731"/>
                <a:gd name="T53" fmla="*/ 2147483646 h 4095"/>
                <a:gd name="T54" fmla="*/ 2147483646 w 6731"/>
                <a:gd name="T55" fmla="*/ 2147483646 h 4095"/>
                <a:gd name="T56" fmla="*/ 2147483646 w 6731"/>
                <a:gd name="T57" fmla="*/ 2147483646 h 4095"/>
                <a:gd name="T58" fmla="*/ 2147483646 w 6731"/>
                <a:gd name="T59" fmla="*/ 2147483646 h 4095"/>
                <a:gd name="T60" fmla="*/ 2147483646 w 6731"/>
                <a:gd name="T61" fmla="*/ 2147483646 h 4095"/>
                <a:gd name="T62" fmla="*/ 2147483646 w 6731"/>
                <a:gd name="T63" fmla="*/ 2147483646 h 4095"/>
                <a:gd name="T64" fmla="*/ 2147483646 w 6731"/>
                <a:gd name="T65" fmla="*/ 2147483646 h 4095"/>
                <a:gd name="T66" fmla="*/ 2147483646 w 6731"/>
                <a:gd name="T67" fmla="*/ 2147483646 h 4095"/>
                <a:gd name="T68" fmla="*/ 2147483646 w 6731"/>
                <a:gd name="T69" fmla="*/ 2147483646 h 4095"/>
                <a:gd name="T70" fmla="*/ 2147483646 w 6731"/>
                <a:gd name="T71" fmla="*/ 2147483646 h 4095"/>
                <a:gd name="T72" fmla="*/ 2147483646 w 6731"/>
                <a:gd name="T73" fmla="*/ 2147483646 h 4095"/>
                <a:gd name="T74" fmla="*/ 2147483646 w 6731"/>
                <a:gd name="T75" fmla="*/ 2147483646 h 4095"/>
                <a:gd name="T76" fmla="*/ 2147483646 w 6731"/>
                <a:gd name="T77" fmla="*/ 2147483646 h 4095"/>
                <a:gd name="T78" fmla="*/ 2147483646 w 6731"/>
                <a:gd name="T79" fmla="*/ 2147483646 h 4095"/>
                <a:gd name="T80" fmla="*/ 2147483646 w 6731"/>
                <a:gd name="T81" fmla="*/ 2147483646 h 4095"/>
                <a:gd name="T82" fmla="*/ 2147483646 w 6731"/>
                <a:gd name="T83" fmla="*/ 2147483646 h 4095"/>
                <a:gd name="T84" fmla="*/ 2147483646 w 6731"/>
                <a:gd name="T85" fmla="*/ 2147483646 h 4095"/>
                <a:gd name="T86" fmla="*/ 2147483646 w 6731"/>
                <a:gd name="T87" fmla="*/ 2147483646 h 4095"/>
                <a:gd name="T88" fmla="*/ 2147483646 w 6731"/>
                <a:gd name="T89" fmla="*/ 2147483646 h 4095"/>
                <a:gd name="T90" fmla="*/ 2147483646 w 6731"/>
                <a:gd name="T91" fmla="*/ 2147483646 h 4095"/>
                <a:gd name="T92" fmla="*/ 2147483646 w 6731"/>
                <a:gd name="T93" fmla="*/ 2147483646 h 4095"/>
                <a:gd name="T94" fmla="*/ 2147483646 w 6731"/>
                <a:gd name="T95" fmla="*/ 2147483646 h 4095"/>
                <a:gd name="T96" fmla="*/ 2147483646 w 6731"/>
                <a:gd name="T97" fmla="*/ 2147483646 h 4095"/>
                <a:gd name="T98" fmla="*/ 2147483646 w 6731"/>
                <a:gd name="T99" fmla="*/ 2147483646 h 4095"/>
                <a:gd name="T100" fmla="*/ 2147483646 w 6731"/>
                <a:gd name="T101" fmla="*/ 2147483646 h 4095"/>
                <a:gd name="T102" fmla="*/ 2147483646 w 6731"/>
                <a:gd name="T103" fmla="*/ 2147483646 h 4095"/>
                <a:gd name="T104" fmla="*/ 2147483646 w 6731"/>
                <a:gd name="T105" fmla="*/ 2147483646 h 4095"/>
                <a:gd name="T106" fmla="*/ 2147483646 w 6731"/>
                <a:gd name="T107" fmla="*/ 2147483646 h 4095"/>
                <a:gd name="T108" fmla="*/ 2147483646 w 6731"/>
                <a:gd name="T109" fmla="*/ 2147483646 h 4095"/>
                <a:gd name="T110" fmla="*/ 2147483646 w 6731"/>
                <a:gd name="T111" fmla="*/ 2147483646 h 4095"/>
                <a:gd name="T112" fmla="*/ 2147483646 w 6731"/>
                <a:gd name="T113" fmla="*/ 2147483646 h 4095"/>
                <a:gd name="T114" fmla="*/ 2147483646 w 6731"/>
                <a:gd name="T115" fmla="*/ 2147483646 h 4095"/>
                <a:gd name="T116" fmla="*/ 2147483646 w 6731"/>
                <a:gd name="T117" fmla="*/ 2147483646 h 4095"/>
                <a:gd name="T118" fmla="*/ 2147483646 w 6731"/>
                <a:gd name="T119" fmla="*/ 2147483646 h 4095"/>
                <a:gd name="T120" fmla="*/ 2147483646 w 6731"/>
                <a:gd name="T121" fmla="*/ 2147483646 h 4095"/>
                <a:gd name="T122" fmla="*/ 2147483646 w 6731"/>
                <a:gd name="T123" fmla="*/ 2147483646 h 409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6731" h="4095">
                  <a:moveTo>
                    <a:pt x="0" y="0"/>
                  </a:moveTo>
                  <a:lnTo>
                    <a:pt x="1625" y="0"/>
                  </a:lnTo>
                  <a:lnTo>
                    <a:pt x="1625" y="4095"/>
                  </a:lnTo>
                  <a:lnTo>
                    <a:pt x="0" y="4095"/>
                  </a:lnTo>
                  <a:lnTo>
                    <a:pt x="0" y="0"/>
                  </a:lnTo>
                  <a:close/>
                  <a:moveTo>
                    <a:pt x="1868" y="4095"/>
                  </a:moveTo>
                  <a:lnTo>
                    <a:pt x="4851" y="4095"/>
                  </a:lnTo>
                  <a:lnTo>
                    <a:pt x="4851" y="3023"/>
                  </a:lnTo>
                  <a:lnTo>
                    <a:pt x="1868" y="3023"/>
                  </a:lnTo>
                  <a:lnTo>
                    <a:pt x="1868" y="4095"/>
                  </a:lnTo>
                  <a:close/>
                  <a:moveTo>
                    <a:pt x="1868" y="2790"/>
                  </a:moveTo>
                  <a:lnTo>
                    <a:pt x="4851" y="2790"/>
                  </a:lnTo>
                  <a:lnTo>
                    <a:pt x="4851" y="1718"/>
                  </a:lnTo>
                  <a:lnTo>
                    <a:pt x="1868" y="1718"/>
                  </a:lnTo>
                  <a:lnTo>
                    <a:pt x="1868" y="2790"/>
                  </a:lnTo>
                  <a:close/>
                  <a:moveTo>
                    <a:pt x="2508" y="3288"/>
                  </a:moveTo>
                  <a:lnTo>
                    <a:pt x="4054" y="3288"/>
                  </a:lnTo>
                  <a:lnTo>
                    <a:pt x="4054" y="3563"/>
                  </a:lnTo>
                  <a:lnTo>
                    <a:pt x="2508" y="3563"/>
                  </a:lnTo>
                  <a:lnTo>
                    <a:pt x="2508" y="3288"/>
                  </a:lnTo>
                  <a:close/>
                  <a:moveTo>
                    <a:pt x="2180" y="1962"/>
                  </a:moveTo>
                  <a:lnTo>
                    <a:pt x="3224" y="1962"/>
                  </a:lnTo>
                  <a:lnTo>
                    <a:pt x="3224" y="2571"/>
                  </a:lnTo>
                  <a:lnTo>
                    <a:pt x="2180" y="2571"/>
                  </a:lnTo>
                  <a:lnTo>
                    <a:pt x="2180" y="1962"/>
                  </a:lnTo>
                  <a:close/>
                  <a:moveTo>
                    <a:pt x="3647" y="1942"/>
                  </a:moveTo>
                  <a:lnTo>
                    <a:pt x="3647" y="1942"/>
                  </a:lnTo>
                  <a:lnTo>
                    <a:pt x="3666" y="1943"/>
                  </a:lnTo>
                  <a:lnTo>
                    <a:pt x="3687" y="1947"/>
                  </a:lnTo>
                  <a:lnTo>
                    <a:pt x="3706" y="1951"/>
                  </a:lnTo>
                  <a:lnTo>
                    <a:pt x="3724" y="1958"/>
                  </a:lnTo>
                  <a:lnTo>
                    <a:pt x="3742" y="1966"/>
                  </a:lnTo>
                  <a:lnTo>
                    <a:pt x="3758" y="1977"/>
                  </a:lnTo>
                  <a:lnTo>
                    <a:pt x="3774" y="1988"/>
                  </a:lnTo>
                  <a:lnTo>
                    <a:pt x="3788" y="2001"/>
                  </a:lnTo>
                  <a:lnTo>
                    <a:pt x="3801" y="2015"/>
                  </a:lnTo>
                  <a:lnTo>
                    <a:pt x="3813" y="2030"/>
                  </a:lnTo>
                  <a:lnTo>
                    <a:pt x="3823" y="2048"/>
                  </a:lnTo>
                  <a:lnTo>
                    <a:pt x="3831" y="2065"/>
                  </a:lnTo>
                  <a:lnTo>
                    <a:pt x="3838" y="2084"/>
                  </a:lnTo>
                  <a:lnTo>
                    <a:pt x="3843" y="2102"/>
                  </a:lnTo>
                  <a:lnTo>
                    <a:pt x="3846" y="2122"/>
                  </a:lnTo>
                  <a:lnTo>
                    <a:pt x="3847" y="2143"/>
                  </a:lnTo>
                  <a:lnTo>
                    <a:pt x="3846" y="2164"/>
                  </a:lnTo>
                  <a:lnTo>
                    <a:pt x="3843" y="2184"/>
                  </a:lnTo>
                  <a:lnTo>
                    <a:pt x="3838" y="2202"/>
                  </a:lnTo>
                  <a:lnTo>
                    <a:pt x="3831" y="2221"/>
                  </a:lnTo>
                  <a:lnTo>
                    <a:pt x="3823" y="2239"/>
                  </a:lnTo>
                  <a:lnTo>
                    <a:pt x="3813" y="2256"/>
                  </a:lnTo>
                  <a:lnTo>
                    <a:pt x="3801" y="2271"/>
                  </a:lnTo>
                  <a:lnTo>
                    <a:pt x="3788" y="2285"/>
                  </a:lnTo>
                  <a:lnTo>
                    <a:pt x="3774" y="2299"/>
                  </a:lnTo>
                  <a:lnTo>
                    <a:pt x="3758" y="2310"/>
                  </a:lnTo>
                  <a:lnTo>
                    <a:pt x="3742" y="2319"/>
                  </a:lnTo>
                  <a:lnTo>
                    <a:pt x="3724" y="2328"/>
                  </a:lnTo>
                  <a:lnTo>
                    <a:pt x="3706" y="2334"/>
                  </a:lnTo>
                  <a:lnTo>
                    <a:pt x="3687" y="2340"/>
                  </a:lnTo>
                  <a:lnTo>
                    <a:pt x="3666" y="2343"/>
                  </a:lnTo>
                  <a:lnTo>
                    <a:pt x="3647" y="2344"/>
                  </a:lnTo>
                  <a:lnTo>
                    <a:pt x="3626" y="2343"/>
                  </a:lnTo>
                  <a:lnTo>
                    <a:pt x="3606" y="2340"/>
                  </a:lnTo>
                  <a:lnTo>
                    <a:pt x="3586" y="2334"/>
                  </a:lnTo>
                  <a:lnTo>
                    <a:pt x="3568" y="2328"/>
                  </a:lnTo>
                  <a:lnTo>
                    <a:pt x="3550" y="2319"/>
                  </a:lnTo>
                  <a:lnTo>
                    <a:pt x="3534" y="2310"/>
                  </a:lnTo>
                  <a:lnTo>
                    <a:pt x="3519" y="2299"/>
                  </a:lnTo>
                  <a:lnTo>
                    <a:pt x="3504" y="2285"/>
                  </a:lnTo>
                  <a:lnTo>
                    <a:pt x="3491" y="2271"/>
                  </a:lnTo>
                  <a:lnTo>
                    <a:pt x="3479" y="2256"/>
                  </a:lnTo>
                  <a:lnTo>
                    <a:pt x="3469" y="2239"/>
                  </a:lnTo>
                  <a:lnTo>
                    <a:pt x="3461" y="2221"/>
                  </a:lnTo>
                  <a:lnTo>
                    <a:pt x="3454" y="2202"/>
                  </a:lnTo>
                  <a:lnTo>
                    <a:pt x="3449" y="2184"/>
                  </a:lnTo>
                  <a:lnTo>
                    <a:pt x="3446" y="2164"/>
                  </a:lnTo>
                  <a:lnTo>
                    <a:pt x="3446" y="2143"/>
                  </a:lnTo>
                  <a:lnTo>
                    <a:pt x="3446" y="2122"/>
                  </a:lnTo>
                  <a:lnTo>
                    <a:pt x="3449" y="2102"/>
                  </a:lnTo>
                  <a:lnTo>
                    <a:pt x="3454" y="2084"/>
                  </a:lnTo>
                  <a:lnTo>
                    <a:pt x="3461" y="2065"/>
                  </a:lnTo>
                  <a:lnTo>
                    <a:pt x="3469" y="2048"/>
                  </a:lnTo>
                  <a:lnTo>
                    <a:pt x="3479" y="2030"/>
                  </a:lnTo>
                  <a:lnTo>
                    <a:pt x="3491" y="2015"/>
                  </a:lnTo>
                  <a:lnTo>
                    <a:pt x="3504" y="2001"/>
                  </a:lnTo>
                  <a:lnTo>
                    <a:pt x="3519" y="1988"/>
                  </a:lnTo>
                  <a:lnTo>
                    <a:pt x="3534" y="1977"/>
                  </a:lnTo>
                  <a:lnTo>
                    <a:pt x="3550" y="1966"/>
                  </a:lnTo>
                  <a:lnTo>
                    <a:pt x="3568" y="1958"/>
                  </a:lnTo>
                  <a:lnTo>
                    <a:pt x="3586" y="1951"/>
                  </a:lnTo>
                  <a:lnTo>
                    <a:pt x="3606" y="1947"/>
                  </a:lnTo>
                  <a:lnTo>
                    <a:pt x="3626" y="1943"/>
                  </a:lnTo>
                  <a:lnTo>
                    <a:pt x="3647" y="1942"/>
                  </a:lnTo>
                  <a:close/>
                  <a:moveTo>
                    <a:pt x="4235" y="1942"/>
                  </a:moveTo>
                  <a:lnTo>
                    <a:pt x="4235" y="1942"/>
                  </a:lnTo>
                  <a:lnTo>
                    <a:pt x="4256" y="1943"/>
                  </a:lnTo>
                  <a:lnTo>
                    <a:pt x="4276" y="1947"/>
                  </a:lnTo>
                  <a:lnTo>
                    <a:pt x="4296" y="1951"/>
                  </a:lnTo>
                  <a:lnTo>
                    <a:pt x="4313" y="1958"/>
                  </a:lnTo>
                  <a:lnTo>
                    <a:pt x="4332" y="1966"/>
                  </a:lnTo>
                  <a:lnTo>
                    <a:pt x="4348" y="1977"/>
                  </a:lnTo>
                  <a:lnTo>
                    <a:pt x="4363" y="1988"/>
                  </a:lnTo>
                  <a:lnTo>
                    <a:pt x="4377" y="2001"/>
                  </a:lnTo>
                  <a:lnTo>
                    <a:pt x="4391" y="2015"/>
                  </a:lnTo>
                  <a:lnTo>
                    <a:pt x="4402" y="2030"/>
                  </a:lnTo>
                  <a:lnTo>
                    <a:pt x="4412" y="2048"/>
                  </a:lnTo>
                  <a:lnTo>
                    <a:pt x="4421" y="2065"/>
                  </a:lnTo>
                  <a:lnTo>
                    <a:pt x="4427" y="2084"/>
                  </a:lnTo>
                  <a:lnTo>
                    <a:pt x="4433" y="2102"/>
                  </a:lnTo>
                  <a:lnTo>
                    <a:pt x="4435" y="2122"/>
                  </a:lnTo>
                  <a:lnTo>
                    <a:pt x="4436" y="2143"/>
                  </a:lnTo>
                  <a:lnTo>
                    <a:pt x="4435" y="2164"/>
                  </a:lnTo>
                  <a:lnTo>
                    <a:pt x="4433" y="2184"/>
                  </a:lnTo>
                  <a:lnTo>
                    <a:pt x="4427" y="2202"/>
                  </a:lnTo>
                  <a:lnTo>
                    <a:pt x="4421" y="2221"/>
                  </a:lnTo>
                  <a:lnTo>
                    <a:pt x="4412" y="2239"/>
                  </a:lnTo>
                  <a:lnTo>
                    <a:pt x="4402" y="2256"/>
                  </a:lnTo>
                  <a:lnTo>
                    <a:pt x="4391" y="2271"/>
                  </a:lnTo>
                  <a:lnTo>
                    <a:pt x="4377" y="2285"/>
                  </a:lnTo>
                  <a:lnTo>
                    <a:pt x="4363" y="2299"/>
                  </a:lnTo>
                  <a:lnTo>
                    <a:pt x="4348" y="2310"/>
                  </a:lnTo>
                  <a:lnTo>
                    <a:pt x="4332" y="2319"/>
                  </a:lnTo>
                  <a:lnTo>
                    <a:pt x="4313" y="2328"/>
                  </a:lnTo>
                  <a:lnTo>
                    <a:pt x="4296" y="2334"/>
                  </a:lnTo>
                  <a:lnTo>
                    <a:pt x="4276" y="2340"/>
                  </a:lnTo>
                  <a:lnTo>
                    <a:pt x="4256" y="2343"/>
                  </a:lnTo>
                  <a:lnTo>
                    <a:pt x="4235" y="2344"/>
                  </a:lnTo>
                  <a:lnTo>
                    <a:pt x="4214" y="2343"/>
                  </a:lnTo>
                  <a:lnTo>
                    <a:pt x="4195" y="2340"/>
                  </a:lnTo>
                  <a:lnTo>
                    <a:pt x="4176" y="2334"/>
                  </a:lnTo>
                  <a:lnTo>
                    <a:pt x="4157" y="2328"/>
                  </a:lnTo>
                  <a:lnTo>
                    <a:pt x="4140" y="2319"/>
                  </a:lnTo>
                  <a:lnTo>
                    <a:pt x="4123" y="2310"/>
                  </a:lnTo>
                  <a:lnTo>
                    <a:pt x="4108" y="2299"/>
                  </a:lnTo>
                  <a:lnTo>
                    <a:pt x="4094" y="2285"/>
                  </a:lnTo>
                  <a:lnTo>
                    <a:pt x="4081" y="2271"/>
                  </a:lnTo>
                  <a:lnTo>
                    <a:pt x="4069" y="2256"/>
                  </a:lnTo>
                  <a:lnTo>
                    <a:pt x="4059" y="2239"/>
                  </a:lnTo>
                  <a:lnTo>
                    <a:pt x="4051" y="2221"/>
                  </a:lnTo>
                  <a:lnTo>
                    <a:pt x="4044" y="2202"/>
                  </a:lnTo>
                  <a:lnTo>
                    <a:pt x="4039" y="2184"/>
                  </a:lnTo>
                  <a:lnTo>
                    <a:pt x="4036" y="2164"/>
                  </a:lnTo>
                  <a:lnTo>
                    <a:pt x="4034" y="2143"/>
                  </a:lnTo>
                  <a:lnTo>
                    <a:pt x="4036" y="2122"/>
                  </a:lnTo>
                  <a:lnTo>
                    <a:pt x="4039" y="2102"/>
                  </a:lnTo>
                  <a:lnTo>
                    <a:pt x="4044" y="2084"/>
                  </a:lnTo>
                  <a:lnTo>
                    <a:pt x="4051" y="2065"/>
                  </a:lnTo>
                  <a:lnTo>
                    <a:pt x="4059" y="2048"/>
                  </a:lnTo>
                  <a:lnTo>
                    <a:pt x="4069" y="2030"/>
                  </a:lnTo>
                  <a:lnTo>
                    <a:pt x="4081" y="2015"/>
                  </a:lnTo>
                  <a:lnTo>
                    <a:pt x="4094" y="2001"/>
                  </a:lnTo>
                  <a:lnTo>
                    <a:pt x="4108" y="1988"/>
                  </a:lnTo>
                  <a:lnTo>
                    <a:pt x="4123" y="1977"/>
                  </a:lnTo>
                  <a:lnTo>
                    <a:pt x="4140" y="1966"/>
                  </a:lnTo>
                  <a:lnTo>
                    <a:pt x="4157" y="1958"/>
                  </a:lnTo>
                  <a:lnTo>
                    <a:pt x="4176" y="1951"/>
                  </a:lnTo>
                  <a:lnTo>
                    <a:pt x="4195" y="1947"/>
                  </a:lnTo>
                  <a:lnTo>
                    <a:pt x="4214" y="1943"/>
                  </a:lnTo>
                  <a:lnTo>
                    <a:pt x="4235" y="1942"/>
                  </a:lnTo>
                  <a:close/>
                  <a:moveTo>
                    <a:pt x="4168" y="3284"/>
                  </a:moveTo>
                  <a:lnTo>
                    <a:pt x="4453" y="3284"/>
                  </a:lnTo>
                  <a:lnTo>
                    <a:pt x="4453" y="3412"/>
                  </a:lnTo>
                  <a:lnTo>
                    <a:pt x="4168" y="3412"/>
                  </a:lnTo>
                  <a:lnTo>
                    <a:pt x="4168" y="3284"/>
                  </a:lnTo>
                  <a:close/>
                  <a:moveTo>
                    <a:pt x="2154" y="3797"/>
                  </a:moveTo>
                  <a:lnTo>
                    <a:pt x="2438" y="3797"/>
                  </a:lnTo>
                  <a:lnTo>
                    <a:pt x="2438" y="3924"/>
                  </a:lnTo>
                  <a:lnTo>
                    <a:pt x="2154" y="3924"/>
                  </a:lnTo>
                  <a:lnTo>
                    <a:pt x="2154" y="3797"/>
                  </a:lnTo>
                  <a:close/>
                  <a:moveTo>
                    <a:pt x="2531" y="3797"/>
                  </a:moveTo>
                  <a:lnTo>
                    <a:pt x="2815" y="3797"/>
                  </a:lnTo>
                  <a:lnTo>
                    <a:pt x="2815" y="3924"/>
                  </a:lnTo>
                  <a:lnTo>
                    <a:pt x="2531" y="3924"/>
                  </a:lnTo>
                  <a:lnTo>
                    <a:pt x="2531" y="3797"/>
                  </a:lnTo>
                  <a:close/>
                  <a:moveTo>
                    <a:pt x="2930" y="3797"/>
                  </a:moveTo>
                  <a:lnTo>
                    <a:pt x="3215" y="3797"/>
                  </a:lnTo>
                  <a:lnTo>
                    <a:pt x="3215" y="3924"/>
                  </a:lnTo>
                  <a:lnTo>
                    <a:pt x="2930" y="3924"/>
                  </a:lnTo>
                  <a:lnTo>
                    <a:pt x="2930" y="3797"/>
                  </a:lnTo>
                  <a:close/>
                  <a:moveTo>
                    <a:pt x="3308" y="3797"/>
                  </a:moveTo>
                  <a:lnTo>
                    <a:pt x="3593" y="3797"/>
                  </a:lnTo>
                  <a:lnTo>
                    <a:pt x="3593" y="3924"/>
                  </a:lnTo>
                  <a:lnTo>
                    <a:pt x="3308" y="3924"/>
                  </a:lnTo>
                  <a:lnTo>
                    <a:pt x="3308" y="3797"/>
                  </a:lnTo>
                  <a:close/>
                  <a:moveTo>
                    <a:pt x="3691" y="3797"/>
                  </a:moveTo>
                  <a:lnTo>
                    <a:pt x="3976" y="3797"/>
                  </a:lnTo>
                  <a:lnTo>
                    <a:pt x="3976" y="3924"/>
                  </a:lnTo>
                  <a:lnTo>
                    <a:pt x="3691" y="3924"/>
                  </a:lnTo>
                  <a:lnTo>
                    <a:pt x="3691" y="3797"/>
                  </a:lnTo>
                  <a:close/>
                  <a:moveTo>
                    <a:pt x="4069" y="3797"/>
                  </a:moveTo>
                  <a:lnTo>
                    <a:pt x="4354" y="3797"/>
                  </a:lnTo>
                  <a:lnTo>
                    <a:pt x="4354" y="3924"/>
                  </a:lnTo>
                  <a:lnTo>
                    <a:pt x="4069" y="3924"/>
                  </a:lnTo>
                  <a:lnTo>
                    <a:pt x="4069" y="3797"/>
                  </a:lnTo>
                  <a:close/>
                  <a:moveTo>
                    <a:pt x="5107" y="0"/>
                  </a:moveTo>
                  <a:lnTo>
                    <a:pt x="6731" y="0"/>
                  </a:lnTo>
                  <a:lnTo>
                    <a:pt x="6731" y="4095"/>
                  </a:lnTo>
                  <a:lnTo>
                    <a:pt x="5107" y="4095"/>
                  </a:lnTo>
                  <a:lnTo>
                    <a:pt x="5107" y="0"/>
                  </a:lnTo>
                  <a:close/>
                  <a:moveTo>
                    <a:pt x="5913" y="378"/>
                  </a:moveTo>
                  <a:lnTo>
                    <a:pt x="5913" y="378"/>
                  </a:lnTo>
                  <a:lnTo>
                    <a:pt x="5897" y="378"/>
                  </a:lnTo>
                  <a:lnTo>
                    <a:pt x="5880" y="379"/>
                  </a:lnTo>
                  <a:lnTo>
                    <a:pt x="5864" y="382"/>
                  </a:lnTo>
                  <a:lnTo>
                    <a:pt x="5849" y="384"/>
                  </a:lnTo>
                  <a:lnTo>
                    <a:pt x="5834" y="387"/>
                  </a:lnTo>
                  <a:lnTo>
                    <a:pt x="5819" y="392"/>
                  </a:lnTo>
                  <a:lnTo>
                    <a:pt x="5804" y="397"/>
                  </a:lnTo>
                  <a:lnTo>
                    <a:pt x="5790" y="402"/>
                  </a:lnTo>
                  <a:lnTo>
                    <a:pt x="5775" y="409"/>
                  </a:lnTo>
                  <a:lnTo>
                    <a:pt x="5762" y="416"/>
                  </a:lnTo>
                  <a:lnTo>
                    <a:pt x="5748" y="423"/>
                  </a:lnTo>
                  <a:lnTo>
                    <a:pt x="5735" y="431"/>
                  </a:lnTo>
                  <a:lnTo>
                    <a:pt x="5722" y="441"/>
                  </a:lnTo>
                  <a:lnTo>
                    <a:pt x="5711" y="450"/>
                  </a:lnTo>
                  <a:lnTo>
                    <a:pt x="5699" y="461"/>
                  </a:lnTo>
                  <a:lnTo>
                    <a:pt x="5689" y="471"/>
                  </a:lnTo>
                  <a:lnTo>
                    <a:pt x="5678" y="481"/>
                  </a:lnTo>
                  <a:lnTo>
                    <a:pt x="5668" y="493"/>
                  </a:lnTo>
                  <a:lnTo>
                    <a:pt x="5659" y="506"/>
                  </a:lnTo>
                  <a:lnTo>
                    <a:pt x="5649" y="517"/>
                  </a:lnTo>
                  <a:lnTo>
                    <a:pt x="5641" y="530"/>
                  </a:lnTo>
                  <a:lnTo>
                    <a:pt x="5633" y="544"/>
                  </a:lnTo>
                  <a:lnTo>
                    <a:pt x="5626" y="558"/>
                  </a:lnTo>
                  <a:lnTo>
                    <a:pt x="5620" y="572"/>
                  </a:lnTo>
                  <a:lnTo>
                    <a:pt x="5614" y="586"/>
                  </a:lnTo>
                  <a:lnTo>
                    <a:pt x="5610" y="601"/>
                  </a:lnTo>
                  <a:lnTo>
                    <a:pt x="5605" y="616"/>
                  </a:lnTo>
                  <a:lnTo>
                    <a:pt x="5602" y="631"/>
                  </a:lnTo>
                  <a:lnTo>
                    <a:pt x="5598" y="647"/>
                  </a:lnTo>
                  <a:lnTo>
                    <a:pt x="5597" y="663"/>
                  </a:lnTo>
                  <a:lnTo>
                    <a:pt x="5596" y="679"/>
                  </a:lnTo>
                  <a:lnTo>
                    <a:pt x="5595" y="695"/>
                  </a:lnTo>
                  <a:lnTo>
                    <a:pt x="5596" y="711"/>
                  </a:lnTo>
                  <a:lnTo>
                    <a:pt x="5597" y="728"/>
                  </a:lnTo>
                  <a:lnTo>
                    <a:pt x="5598" y="744"/>
                  </a:lnTo>
                  <a:lnTo>
                    <a:pt x="5602" y="760"/>
                  </a:lnTo>
                  <a:lnTo>
                    <a:pt x="5605" y="775"/>
                  </a:lnTo>
                  <a:lnTo>
                    <a:pt x="5610" y="790"/>
                  </a:lnTo>
                  <a:lnTo>
                    <a:pt x="5614" y="804"/>
                  </a:lnTo>
                  <a:lnTo>
                    <a:pt x="5620" y="819"/>
                  </a:lnTo>
                  <a:lnTo>
                    <a:pt x="5626" y="833"/>
                  </a:lnTo>
                  <a:lnTo>
                    <a:pt x="5633" y="847"/>
                  </a:lnTo>
                  <a:lnTo>
                    <a:pt x="5641" y="860"/>
                  </a:lnTo>
                  <a:lnTo>
                    <a:pt x="5649" y="873"/>
                  </a:lnTo>
                  <a:lnTo>
                    <a:pt x="5659" y="885"/>
                  </a:lnTo>
                  <a:lnTo>
                    <a:pt x="5668" y="897"/>
                  </a:lnTo>
                  <a:lnTo>
                    <a:pt x="5678" y="909"/>
                  </a:lnTo>
                  <a:lnTo>
                    <a:pt x="5689" y="920"/>
                  </a:lnTo>
                  <a:lnTo>
                    <a:pt x="5699" y="931"/>
                  </a:lnTo>
                  <a:lnTo>
                    <a:pt x="5711" y="941"/>
                  </a:lnTo>
                  <a:lnTo>
                    <a:pt x="5722" y="950"/>
                  </a:lnTo>
                  <a:lnTo>
                    <a:pt x="5735" y="959"/>
                  </a:lnTo>
                  <a:lnTo>
                    <a:pt x="5748" y="967"/>
                  </a:lnTo>
                  <a:lnTo>
                    <a:pt x="5762" y="975"/>
                  </a:lnTo>
                  <a:lnTo>
                    <a:pt x="5775" y="982"/>
                  </a:lnTo>
                  <a:lnTo>
                    <a:pt x="5790" y="989"/>
                  </a:lnTo>
                  <a:lnTo>
                    <a:pt x="5804" y="993"/>
                  </a:lnTo>
                  <a:lnTo>
                    <a:pt x="5819" y="999"/>
                  </a:lnTo>
                  <a:lnTo>
                    <a:pt x="5834" y="1003"/>
                  </a:lnTo>
                  <a:lnTo>
                    <a:pt x="5849" y="1006"/>
                  </a:lnTo>
                  <a:lnTo>
                    <a:pt x="5864" y="1010"/>
                  </a:lnTo>
                  <a:lnTo>
                    <a:pt x="5880" y="1012"/>
                  </a:lnTo>
                  <a:lnTo>
                    <a:pt x="5897" y="1013"/>
                  </a:lnTo>
                  <a:lnTo>
                    <a:pt x="5913" y="1013"/>
                  </a:lnTo>
                  <a:lnTo>
                    <a:pt x="5929" y="1013"/>
                  </a:lnTo>
                  <a:lnTo>
                    <a:pt x="5945" y="1012"/>
                  </a:lnTo>
                  <a:lnTo>
                    <a:pt x="5962" y="1010"/>
                  </a:lnTo>
                  <a:lnTo>
                    <a:pt x="5977" y="1006"/>
                  </a:lnTo>
                  <a:lnTo>
                    <a:pt x="5993" y="1003"/>
                  </a:lnTo>
                  <a:lnTo>
                    <a:pt x="6008" y="999"/>
                  </a:lnTo>
                  <a:lnTo>
                    <a:pt x="6022" y="993"/>
                  </a:lnTo>
                  <a:lnTo>
                    <a:pt x="6037" y="989"/>
                  </a:lnTo>
                  <a:lnTo>
                    <a:pt x="6051" y="982"/>
                  </a:lnTo>
                  <a:lnTo>
                    <a:pt x="6065" y="975"/>
                  </a:lnTo>
                  <a:lnTo>
                    <a:pt x="6078" y="967"/>
                  </a:lnTo>
                  <a:lnTo>
                    <a:pt x="6090" y="959"/>
                  </a:lnTo>
                  <a:lnTo>
                    <a:pt x="6103" y="950"/>
                  </a:lnTo>
                  <a:lnTo>
                    <a:pt x="6115" y="941"/>
                  </a:lnTo>
                  <a:lnTo>
                    <a:pt x="6126" y="931"/>
                  </a:lnTo>
                  <a:lnTo>
                    <a:pt x="6138" y="920"/>
                  </a:lnTo>
                  <a:lnTo>
                    <a:pt x="6148" y="909"/>
                  </a:lnTo>
                  <a:lnTo>
                    <a:pt x="6158" y="897"/>
                  </a:lnTo>
                  <a:lnTo>
                    <a:pt x="6167" y="885"/>
                  </a:lnTo>
                  <a:lnTo>
                    <a:pt x="6176" y="873"/>
                  </a:lnTo>
                  <a:lnTo>
                    <a:pt x="6184" y="860"/>
                  </a:lnTo>
                  <a:lnTo>
                    <a:pt x="6193" y="847"/>
                  </a:lnTo>
                  <a:lnTo>
                    <a:pt x="6200" y="833"/>
                  </a:lnTo>
                  <a:lnTo>
                    <a:pt x="6205" y="819"/>
                  </a:lnTo>
                  <a:lnTo>
                    <a:pt x="6211" y="804"/>
                  </a:lnTo>
                  <a:lnTo>
                    <a:pt x="6217" y="790"/>
                  </a:lnTo>
                  <a:lnTo>
                    <a:pt x="6220" y="775"/>
                  </a:lnTo>
                  <a:lnTo>
                    <a:pt x="6224" y="760"/>
                  </a:lnTo>
                  <a:lnTo>
                    <a:pt x="6227" y="744"/>
                  </a:lnTo>
                  <a:lnTo>
                    <a:pt x="6229" y="728"/>
                  </a:lnTo>
                  <a:lnTo>
                    <a:pt x="6231" y="711"/>
                  </a:lnTo>
                  <a:lnTo>
                    <a:pt x="6231" y="695"/>
                  </a:lnTo>
                  <a:lnTo>
                    <a:pt x="6231" y="679"/>
                  </a:lnTo>
                  <a:lnTo>
                    <a:pt x="6229" y="663"/>
                  </a:lnTo>
                  <a:lnTo>
                    <a:pt x="6227" y="647"/>
                  </a:lnTo>
                  <a:lnTo>
                    <a:pt x="6224" y="631"/>
                  </a:lnTo>
                  <a:lnTo>
                    <a:pt x="6220" y="616"/>
                  </a:lnTo>
                  <a:lnTo>
                    <a:pt x="6217" y="601"/>
                  </a:lnTo>
                  <a:lnTo>
                    <a:pt x="6211" y="586"/>
                  </a:lnTo>
                  <a:lnTo>
                    <a:pt x="6205" y="572"/>
                  </a:lnTo>
                  <a:lnTo>
                    <a:pt x="6200" y="558"/>
                  </a:lnTo>
                  <a:lnTo>
                    <a:pt x="6193" y="544"/>
                  </a:lnTo>
                  <a:lnTo>
                    <a:pt x="6184" y="530"/>
                  </a:lnTo>
                  <a:lnTo>
                    <a:pt x="6176" y="517"/>
                  </a:lnTo>
                  <a:lnTo>
                    <a:pt x="6167" y="506"/>
                  </a:lnTo>
                  <a:lnTo>
                    <a:pt x="6158" y="493"/>
                  </a:lnTo>
                  <a:lnTo>
                    <a:pt x="6148" y="481"/>
                  </a:lnTo>
                  <a:lnTo>
                    <a:pt x="6138" y="471"/>
                  </a:lnTo>
                  <a:lnTo>
                    <a:pt x="6126" y="461"/>
                  </a:lnTo>
                  <a:lnTo>
                    <a:pt x="6115" y="450"/>
                  </a:lnTo>
                  <a:lnTo>
                    <a:pt x="6103" y="441"/>
                  </a:lnTo>
                  <a:lnTo>
                    <a:pt x="6090" y="431"/>
                  </a:lnTo>
                  <a:lnTo>
                    <a:pt x="6078" y="423"/>
                  </a:lnTo>
                  <a:lnTo>
                    <a:pt x="6065" y="416"/>
                  </a:lnTo>
                  <a:lnTo>
                    <a:pt x="6051" y="409"/>
                  </a:lnTo>
                  <a:lnTo>
                    <a:pt x="6037" y="402"/>
                  </a:lnTo>
                  <a:lnTo>
                    <a:pt x="6022" y="397"/>
                  </a:lnTo>
                  <a:lnTo>
                    <a:pt x="6008" y="392"/>
                  </a:lnTo>
                  <a:lnTo>
                    <a:pt x="5993" y="387"/>
                  </a:lnTo>
                  <a:lnTo>
                    <a:pt x="5977" y="384"/>
                  </a:lnTo>
                  <a:lnTo>
                    <a:pt x="5962" y="382"/>
                  </a:lnTo>
                  <a:lnTo>
                    <a:pt x="5945" y="379"/>
                  </a:lnTo>
                  <a:lnTo>
                    <a:pt x="5929" y="378"/>
                  </a:lnTo>
                  <a:lnTo>
                    <a:pt x="5913" y="378"/>
                  </a:lnTo>
                  <a:close/>
                  <a:moveTo>
                    <a:pt x="5920" y="1222"/>
                  </a:moveTo>
                  <a:lnTo>
                    <a:pt x="5920" y="1222"/>
                  </a:lnTo>
                  <a:lnTo>
                    <a:pt x="5887" y="1223"/>
                  </a:lnTo>
                  <a:lnTo>
                    <a:pt x="5855" y="1226"/>
                  </a:lnTo>
                  <a:lnTo>
                    <a:pt x="5822" y="1229"/>
                  </a:lnTo>
                  <a:lnTo>
                    <a:pt x="5791" y="1235"/>
                  </a:lnTo>
                  <a:lnTo>
                    <a:pt x="5761" y="1242"/>
                  </a:lnTo>
                  <a:lnTo>
                    <a:pt x="5731" y="1251"/>
                  </a:lnTo>
                  <a:lnTo>
                    <a:pt x="5700" y="1260"/>
                  </a:lnTo>
                  <a:lnTo>
                    <a:pt x="5672" y="1272"/>
                  </a:lnTo>
                  <a:lnTo>
                    <a:pt x="5643" y="1285"/>
                  </a:lnTo>
                  <a:lnTo>
                    <a:pt x="5617" y="1299"/>
                  </a:lnTo>
                  <a:lnTo>
                    <a:pt x="5590" y="1314"/>
                  </a:lnTo>
                  <a:lnTo>
                    <a:pt x="5565" y="1330"/>
                  </a:lnTo>
                  <a:lnTo>
                    <a:pt x="5539" y="1349"/>
                  </a:lnTo>
                  <a:lnTo>
                    <a:pt x="5515" y="1367"/>
                  </a:lnTo>
                  <a:lnTo>
                    <a:pt x="5493" y="1387"/>
                  </a:lnTo>
                  <a:lnTo>
                    <a:pt x="5470" y="1408"/>
                  </a:lnTo>
                  <a:lnTo>
                    <a:pt x="5448" y="1430"/>
                  </a:lnTo>
                  <a:lnTo>
                    <a:pt x="5429" y="1453"/>
                  </a:lnTo>
                  <a:lnTo>
                    <a:pt x="5410" y="1478"/>
                  </a:lnTo>
                  <a:lnTo>
                    <a:pt x="5393" y="1502"/>
                  </a:lnTo>
                  <a:lnTo>
                    <a:pt x="5375" y="1529"/>
                  </a:lnTo>
                  <a:lnTo>
                    <a:pt x="5360" y="1555"/>
                  </a:lnTo>
                  <a:lnTo>
                    <a:pt x="5346" y="1582"/>
                  </a:lnTo>
                  <a:lnTo>
                    <a:pt x="5333" y="1610"/>
                  </a:lnTo>
                  <a:lnTo>
                    <a:pt x="5322" y="1639"/>
                  </a:lnTo>
                  <a:lnTo>
                    <a:pt x="5313" y="1669"/>
                  </a:lnTo>
                  <a:lnTo>
                    <a:pt x="5303" y="1699"/>
                  </a:lnTo>
                  <a:lnTo>
                    <a:pt x="5296" y="1730"/>
                  </a:lnTo>
                  <a:lnTo>
                    <a:pt x="5291" y="1761"/>
                  </a:lnTo>
                  <a:lnTo>
                    <a:pt x="5287" y="1792"/>
                  </a:lnTo>
                  <a:lnTo>
                    <a:pt x="5285" y="1825"/>
                  </a:lnTo>
                  <a:lnTo>
                    <a:pt x="5284" y="1857"/>
                  </a:lnTo>
                  <a:lnTo>
                    <a:pt x="5285" y="1891"/>
                  </a:lnTo>
                  <a:lnTo>
                    <a:pt x="5287" y="1922"/>
                  </a:lnTo>
                  <a:lnTo>
                    <a:pt x="5291" y="1955"/>
                  </a:lnTo>
                  <a:lnTo>
                    <a:pt x="5296" y="1986"/>
                  </a:lnTo>
                  <a:lnTo>
                    <a:pt x="5303" y="2016"/>
                  </a:lnTo>
                  <a:lnTo>
                    <a:pt x="5313" y="2047"/>
                  </a:lnTo>
                  <a:lnTo>
                    <a:pt x="5322" y="2077"/>
                  </a:lnTo>
                  <a:lnTo>
                    <a:pt x="5333" y="2106"/>
                  </a:lnTo>
                  <a:lnTo>
                    <a:pt x="5346" y="2134"/>
                  </a:lnTo>
                  <a:lnTo>
                    <a:pt x="5360" y="2160"/>
                  </a:lnTo>
                  <a:lnTo>
                    <a:pt x="5375" y="2187"/>
                  </a:lnTo>
                  <a:lnTo>
                    <a:pt x="5393" y="2214"/>
                  </a:lnTo>
                  <a:lnTo>
                    <a:pt x="5410" y="2238"/>
                  </a:lnTo>
                  <a:lnTo>
                    <a:pt x="5429" y="2263"/>
                  </a:lnTo>
                  <a:lnTo>
                    <a:pt x="5448" y="2286"/>
                  </a:lnTo>
                  <a:lnTo>
                    <a:pt x="5470" y="2308"/>
                  </a:lnTo>
                  <a:lnTo>
                    <a:pt x="5493" y="2329"/>
                  </a:lnTo>
                  <a:lnTo>
                    <a:pt x="5515" y="2348"/>
                  </a:lnTo>
                  <a:lnTo>
                    <a:pt x="5539" y="2367"/>
                  </a:lnTo>
                  <a:lnTo>
                    <a:pt x="5565" y="2384"/>
                  </a:lnTo>
                  <a:lnTo>
                    <a:pt x="5590" y="2402"/>
                  </a:lnTo>
                  <a:lnTo>
                    <a:pt x="5617" y="2417"/>
                  </a:lnTo>
                  <a:lnTo>
                    <a:pt x="5643" y="2431"/>
                  </a:lnTo>
                  <a:lnTo>
                    <a:pt x="5672" y="2444"/>
                  </a:lnTo>
                  <a:lnTo>
                    <a:pt x="5700" y="2455"/>
                  </a:lnTo>
                  <a:lnTo>
                    <a:pt x="5731" y="2465"/>
                  </a:lnTo>
                  <a:lnTo>
                    <a:pt x="5761" y="2474"/>
                  </a:lnTo>
                  <a:lnTo>
                    <a:pt x="5791" y="2481"/>
                  </a:lnTo>
                  <a:lnTo>
                    <a:pt x="5822" y="2487"/>
                  </a:lnTo>
                  <a:lnTo>
                    <a:pt x="5855" y="2490"/>
                  </a:lnTo>
                  <a:lnTo>
                    <a:pt x="5887" y="2492"/>
                  </a:lnTo>
                  <a:lnTo>
                    <a:pt x="5920" y="2494"/>
                  </a:lnTo>
                  <a:lnTo>
                    <a:pt x="5952" y="2492"/>
                  </a:lnTo>
                  <a:lnTo>
                    <a:pt x="5985" y="2490"/>
                  </a:lnTo>
                  <a:lnTo>
                    <a:pt x="6016" y="2487"/>
                  </a:lnTo>
                  <a:lnTo>
                    <a:pt x="6047" y="2481"/>
                  </a:lnTo>
                  <a:lnTo>
                    <a:pt x="6079" y="2474"/>
                  </a:lnTo>
                  <a:lnTo>
                    <a:pt x="6109" y="2465"/>
                  </a:lnTo>
                  <a:lnTo>
                    <a:pt x="6138" y="2455"/>
                  </a:lnTo>
                  <a:lnTo>
                    <a:pt x="6167" y="2444"/>
                  </a:lnTo>
                  <a:lnTo>
                    <a:pt x="6195" y="2431"/>
                  </a:lnTo>
                  <a:lnTo>
                    <a:pt x="6223" y="2417"/>
                  </a:lnTo>
                  <a:lnTo>
                    <a:pt x="6249" y="2402"/>
                  </a:lnTo>
                  <a:lnTo>
                    <a:pt x="6275" y="2384"/>
                  </a:lnTo>
                  <a:lnTo>
                    <a:pt x="6299" y="2367"/>
                  </a:lnTo>
                  <a:lnTo>
                    <a:pt x="6324" y="2348"/>
                  </a:lnTo>
                  <a:lnTo>
                    <a:pt x="6347" y="2329"/>
                  </a:lnTo>
                  <a:lnTo>
                    <a:pt x="6369" y="2308"/>
                  </a:lnTo>
                  <a:lnTo>
                    <a:pt x="6390" y="2286"/>
                  </a:lnTo>
                  <a:lnTo>
                    <a:pt x="6410" y="2263"/>
                  </a:lnTo>
                  <a:lnTo>
                    <a:pt x="6428" y="2238"/>
                  </a:lnTo>
                  <a:lnTo>
                    <a:pt x="6447" y="2214"/>
                  </a:lnTo>
                  <a:lnTo>
                    <a:pt x="6463" y="2187"/>
                  </a:lnTo>
                  <a:lnTo>
                    <a:pt x="6478" y="2160"/>
                  </a:lnTo>
                  <a:lnTo>
                    <a:pt x="6492" y="2134"/>
                  </a:lnTo>
                  <a:lnTo>
                    <a:pt x="6505" y="2106"/>
                  </a:lnTo>
                  <a:lnTo>
                    <a:pt x="6516" y="2077"/>
                  </a:lnTo>
                  <a:lnTo>
                    <a:pt x="6527" y="2047"/>
                  </a:lnTo>
                  <a:lnTo>
                    <a:pt x="6535" y="2016"/>
                  </a:lnTo>
                  <a:lnTo>
                    <a:pt x="6542" y="1986"/>
                  </a:lnTo>
                  <a:lnTo>
                    <a:pt x="6548" y="1955"/>
                  </a:lnTo>
                  <a:lnTo>
                    <a:pt x="6551" y="1922"/>
                  </a:lnTo>
                  <a:lnTo>
                    <a:pt x="6555" y="1891"/>
                  </a:lnTo>
                  <a:lnTo>
                    <a:pt x="6555" y="1857"/>
                  </a:lnTo>
                  <a:lnTo>
                    <a:pt x="6555" y="1825"/>
                  </a:lnTo>
                  <a:lnTo>
                    <a:pt x="6551" y="1792"/>
                  </a:lnTo>
                  <a:lnTo>
                    <a:pt x="6548" y="1761"/>
                  </a:lnTo>
                  <a:lnTo>
                    <a:pt x="6542" y="1730"/>
                  </a:lnTo>
                  <a:lnTo>
                    <a:pt x="6535" y="1699"/>
                  </a:lnTo>
                  <a:lnTo>
                    <a:pt x="6527" y="1669"/>
                  </a:lnTo>
                  <a:lnTo>
                    <a:pt x="6516" y="1639"/>
                  </a:lnTo>
                  <a:lnTo>
                    <a:pt x="6505" y="1610"/>
                  </a:lnTo>
                  <a:lnTo>
                    <a:pt x="6492" y="1582"/>
                  </a:lnTo>
                  <a:lnTo>
                    <a:pt x="6478" y="1555"/>
                  </a:lnTo>
                  <a:lnTo>
                    <a:pt x="6463" y="1529"/>
                  </a:lnTo>
                  <a:lnTo>
                    <a:pt x="6447" y="1502"/>
                  </a:lnTo>
                  <a:lnTo>
                    <a:pt x="6428" y="1478"/>
                  </a:lnTo>
                  <a:lnTo>
                    <a:pt x="6410" y="1453"/>
                  </a:lnTo>
                  <a:lnTo>
                    <a:pt x="6390" y="1430"/>
                  </a:lnTo>
                  <a:lnTo>
                    <a:pt x="6369" y="1408"/>
                  </a:lnTo>
                  <a:lnTo>
                    <a:pt x="6347" y="1387"/>
                  </a:lnTo>
                  <a:lnTo>
                    <a:pt x="6324" y="1367"/>
                  </a:lnTo>
                  <a:lnTo>
                    <a:pt x="6299" y="1349"/>
                  </a:lnTo>
                  <a:lnTo>
                    <a:pt x="6275" y="1330"/>
                  </a:lnTo>
                  <a:lnTo>
                    <a:pt x="6249" y="1314"/>
                  </a:lnTo>
                  <a:lnTo>
                    <a:pt x="6223" y="1299"/>
                  </a:lnTo>
                  <a:lnTo>
                    <a:pt x="6195" y="1285"/>
                  </a:lnTo>
                  <a:lnTo>
                    <a:pt x="6167" y="1272"/>
                  </a:lnTo>
                  <a:lnTo>
                    <a:pt x="6138" y="1260"/>
                  </a:lnTo>
                  <a:lnTo>
                    <a:pt x="6109" y="1251"/>
                  </a:lnTo>
                  <a:lnTo>
                    <a:pt x="6079" y="1242"/>
                  </a:lnTo>
                  <a:lnTo>
                    <a:pt x="6047" y="1235"/>
                  </a:lnTo>
                  <a:lnTo>
                    <a:pt x="6016" y="1229"/>
                  </a:lnTo>
                  <a:lnTo>
                    <a:pt x="5985" y="1226"/>
                  </a:lnTo>
                  <a:lnTo>
                    <a:pt x="5952" y="1223"/>
                  </a:lnTo>
                  <a:lnTo>
                    <a:pt x="5920" y="1222"/>
                  </a:lnTo>
                  <a:close/>
                  <a:moveTo>
                    <a:pt x="6131" y="1646"/>
                  </a:moveTo>
                  <a:lnTo>
                    <a:pt x="6131" y="1646"/>
                  </a:lnTo>
                  <a:lnTo>
                    <a:pt x="6110" y="1627"/>
                  </a:lnTo>
                  <a:lnTo>
                    <a:pt x="6087" y="1610"/>
                  </a:lnTo>
                  <a:lnTo>
                    <a:pt x="6074" y="1602"/>
                  </a:lnTo>
                  <a:lnTo>
                    <a:pt x="6063" y="1595"/>
                  </a:lnTo>
                  <a:lnTo>
                    <a:pt x="6049" y="1588"/>
                  </a:lnTo>
                  <a:lnTo>
                    <a:pt x="6036" y="1582"/>
                  </a:lnTo>
                  <a:lnTo>
                    <a:pt x="6022" y="1576"/>
                  </a:lnTo>
                  <a:lnTo>
                    <a:pt x="6008" y="1572"/>
                  </a:lnTo>
                  <a:lnTo>
                    <a:pt x="5994" y="1568"/>
                  </a:lnTo>
                  <a:lnTo>
                    <a:pt x="5980" y="1565"/>
                  </a:lnTo>
                  <a:lnTo>
                    <a:pt x="5965" y="1562"/>
                  </a:lnTo>
                  <a:lnTo>
                    <a:pt x="5950" y="1560"/>
                  </a:lnTo>
                  <a:lnTo>
                    <a:pt x="5935" y="1559"/>
                  </a:lnTo>
                  <a:lnTo>
                    <a:pt x="5920" y="1559"/>
                  </a:lnTo>
                  <a:lnTo>
                    <a:pt x="5904" y="1559"/>
                  </a:lnTo>
                  <a:lnTo>
                    <a:pt x="5888" y="1560"/>
                  </a:lnTo>
                  <a:lnTo>
                    <a:pt x="5873" y="1562"/>
                  </a:lnTo>
                  <a:lnTo>
                    <a:pt x="5859" y="1565"/>
                  </a:lnTo>
                  <a:lnTo>
                    <a:pt x="5844" y="1568"/>
                  </a:lnTo>
                  <a:lnTo>
                    <a:pt x="5830" y="1572"/>
                  </a:lnTo>
                  <a:lnTo>
                    <a:pt x="5816" y="1576"/>
                  </a:lnTo>
                  <a:lnTo>
                    <a:pt x="5803" y="1582"/>
                  </a:lnTo>
                  <a:lnTo>
                    <a:pt x="5790" y="1588"/>
                  </a:lnTo>
                  <a:lnTo>
                    <a:pt x="5777" y="1595"/>
                  </a:lnTo>
                  <a:lnTo>
                    <a:pt x="5764" y="1602"/>
                  </a:lnTo>
                  <a:lnTo>
                    <a:pt x="5753" y="1610"/>
                  </a:lnTo>
                  <a:lnTo>
                    <a:pt x="5729" y="1627"/>
                  </a:lnTo>
                  <a:lnTo>
                    <a:pt x="5708" y="1646"/>
                  </a:lnTo>
                  <a:lnTo>
                    <a:pt x="5689" y="1667"/>
                  </a:lnTo>
                  <a:lnTo>
                    <a:pt x="5671" y="1690"/>
                  </a:lnTo>
                  <a:lnTo>
                    <a:pt x="5663" y="1703"/>
                  </a:lnTo>
                  <a:lnTo>
                    <a:pt x="5656" y="1716"/>
                  </a:lnTo>
                  <a:lnTo>
                    <a:pt x="5649" y="1728"/>
                  </a:lnTo>
                  <a:lnTo>
                    <a:pt x="5643" y="1741"/>
                  </a:lnTo>
                  <a:lnTo>
                    <a:pt x="5639" y="1755"/>
                  </a:lnTo>
                  <a:lnTo>
                    <a:pt x="5634" y="1769"/>
                  </a:lnTo>
                  <a:lnTo>
                    <a:pt x="5630" y="1783"/>
                  </a:lnTo>
                  <a:lnTo>
                    <a:pt x="5626" y="1797"/>
                  </a:lnTo>
                  <a:lnTo>
                    <a:pt x="5624" y="1812"/>
                  </a:lnTo>
                  <a:lnTo>
                    <a:pt x="5621" y="1827"/>
                  </a:lnTo>
                  <a:lnTo>
                    <a:pt x="5620" y="1842"/>
                  </a:lnTo>
                  <a:lnTo>
                    <a:pt x="5620" y="1857"/>
                  </a:lnTo>
                  <a:lnTo>
                    <a:pt x="5620" y="1874"/>
                  </a:lnTo>
                  <a:lnTo>
                    <a:pt x="5621" y="1889"/>
                  </a:lnTo>
                  <a:lnTo>
                    <a:pt x="5624" y="1904"/>
                  </a:lnTo>
                  <a:lnTo>
                    <a:pt x="5626" y="1918"/>
                  </a:lnTo>
                  <a:lnTo>
                    <a:pt x="5630" y="1933"/>
                  </a:lnTo>
                  <a:lnTo>
                    <a:pt x="5634" y="1947"/>
                  </a:lnTo>
                  <a:lnTo>
                    <a:pt x="5639" y="1961"/>
                  </a:lnTo>
                  <a:lnTo>
                    <a:pt x="5643" y="1975"/>
                  </a:lnTo>
                  <a:lnTo>
                    <a:pt x="5649" y="1987"/>
                  </a:lnTo>
                  <a:lnTo>
                    <a:pt x="5656" y="2000"/>
                  </a:lnTo>
                  <a:lnTo>
                    <a:pt x="5663" y="2013"/>
                  </a:lnTo>
                  <a:lnTo>
                    <a:pt x="5671" y="2026"/>
                  </a:lnTo>
                  <a:lnTo>
                    <a:pt x="5689" y="2048"/>
                  </a:lnTo>
                  <a:lnTo>
                    <a:pt x="5708" y="2070"/>
                  </a:lnTo>
                  <a:lnTo>
                    <a:pt x="5729" y="2088"/>
                  </a:lnTo>
                  <a:lnTo>
                    <a:pt x="5753" y="2106"/>
                  </a:lnTo>
                  <a:lnTo>
                    <a:pt x="5764" y="2114"/>
                  </a:lnTo>
                  <a:lnTo>
                    <a:pt x="5777" y="2121"/>
                  </a:lnTo>
                  <a:lnTo>
                    <a:pt x="5790" y="2128"/>
                  </a:lnTo>
                  <a:lnTo>
                    <a:pt x="5803" y="2134"/>
                  </a:lnTo>
                  <a:lnTo>
                    <a:pt x="5816" y="2138"/>
                  </a:lnTo>
                  <a:lnTo>
                    <a:pt x="5830" y="2144"/>
                  </a:lnTo>
                  <a:lnTo>
                    <a:pt x="5844" y="2148"/>
                  </a:lnTo>
                  <a:lnTo>
                    <a:pt x="5859" y="2151"/>
                  </a:lnTo>
                  <a:lnTo>
                    <a:pt x="5873" y="2153"/>
                  </a:lnTo>
                  <a:lnTo>
                    <a:pt x="5888" y="2156"/>
                  </a:lnTo>
                  <a:lnTo>
                    <a:pt x="5904" y="2157"/>
                  </a:lnTo>
                  <a:lnTo>
                    <a:pt x="5920" y="2157"/>
                  </a:lnTo>
                  <a:lnTo>
                    <a:pt x="5935" y="2157"/>
                  </a:lnTo>
                  <a:lnTo>
                    <a:pt x="5950" y="2156"/>
                  </a:lnTo>
                  <a:lnTo>
                    <a:pt x="5965" y="2153"/>
                  </a:lnTo>
                  <a:lnTo>
                    <a:pt x="5980" y="2151"/>
                  </a:lnTo>
                  <a:lnTo>
                    <a:pt x="5994" y="2148"/>
                  </a:lnTo>
                  <a:lnTo>
                    <a:pt x="6008" y="2144"/>
                  </a:lnTo>
                  <a:lnTo>
                    <a:pt x="6022" y="2138"/>
                  </a:lnTo>
                  <a:lnTo>
                    <a:pt x="6036" y="2134"/>
                  </a:lnTo>
                  <a:lnTo>
                    <a:pt x="6049" y="2128"/>
                  </a:lnTo>
                  <a:lnTo>
                    <a:pt x="6063" y="2121"/>
                  </a:lnTo>
                  <a:lnTo>
                    <a:pt x="6074" y="2114"/>
                  </a:lnTo>
                  <a:lnTo>
                    <a:pt x="6087" y="2106"/>
                  </a:lnTo>
                  <a:lnTo>
                    <a:pt x="6110" y="2088"/>
                  </a:lnTo>
                  <a:lnTo>
                    <a:pt x="6131" y="2070"/>
                  </a:lnTo>
                  <a:lnTo>
                    <a:pt x="6151" y="2048"/>
                  </a:lnTo>
                  <a:lnTo>
                    <a:pt x="6167" y="2026"/>
                  </a:lnTo>
                  <a:lnTo>
                    <a:pt x="6175" y="2013"/>
                  </a:lnTo>
                  <a:lnTo>
                    <a:pt x="6182" y="2000"/>
                  </a:lnTo>
                  <a:lnTo>
                    <a:pt x="6189" y="1987"/>
                  </a:lnTo>
                  <a:lnTo>
                    <a:pt x="6195" y="1975"/>
                  </a:lnTo>
                  <a:lnTo>
                    <a:pt x="6201" y="1961"/>
                  </a:lnTo>
                  <a:lnTo>
                    <a:pt x="6205" y="1947"/>
                  </a:lnTo>
                  <a:lnTo>
                    <a:pt x="6209" y="1933"/>
                  </a:lnTo>
                  <a:lnTo>
                    <a:pt x="6212" y="1918"/>
                  </a:lnTo>
                  <a:lnTo>
                    <a:pt x="6215" y="1904"/>
                  </a:lnTo>
                  <a:lnTo>
                    <a:pt x="6217" y="1889"/>
                  </a:lnTo>
                  <a:lnTo>
                    <a:pt x="6218" y="1874"/>
                  </a:lnTo>
                  <a:lnTo>
                    <a:pt x="6218" y="1857"/>
                  </a:lnTo>
                  <a:lnTo>
                    <a:pt x="6218" y="1842"/>
                  </a:lnTo>
                  <a:lnTo>
                    <a:pt x="6217" y="1827"/>
                  </a:lnTo>
                  <a:lnTo>
                    <a:pt x="6215" y="1812"/>
                  </a:lnTo>
                  <a:lnTo>
                    <a:pt x="6212" y="1797"/>
                  </a:lnTo>
                  <a:lnTo>
                    <a:pt x="6209" y="1783"/>
                  </a:lnTo>
                  <a:lnTo>
                    <a:pt x="6205" y="1769"/>
                  </a:lnTo>
                  <a:lnTo>
                    <a:pt x="6201" y="1755"/>
                  </a:lnTo>
                  <a:lnTo>
                    <a:pt x="6195" y="1741"/>
                  </a:lnTo>
                  <a:lnTo>
                    <a:pt x="6189" y="1728"/>
                  </a:lnTo>
                  <a:lnTo>
                    <a:pt x="6182" y="1716"/>
                  </a:lnTo>
                  <a:lnTo>
                    <a:pt x="6175" y="1703"/>
                  </a:lnTo>
                  <a:lnTo>
                    <a:pt x="6167" y="1690"/>
                  </a:lnTo>
                  <a:lnTo>
                    <a:pt x="6151" y="1667"/>
                  </a:lnTo>
                  <a:lnTo>
                    <a:pt x="6131" y="1646"/>
                  </a:lnTo>
                  <a:close/>
                  <a:moveTo>
                    <a:pt x="5920" y="2625"/>
                  </a:moveTo>
                  <a:lnTo>
                    <a:pt x="5920" y="2625"/>
                  </a:lnTo>
                  <a:lnTo>
                    <a:pt x="5887" y="2625"/>
                  </a:lnTo>
                  <a:lnTo>
                    <a:pt x="5855" y="2628"/>
                  </a:lnTo>
                  <a:lnTo>
                    <a:pt x="5822" y="2632"/>
                  </a:lnTo>
                  <a:lnTo>
                    <a:pt x="5791" y="2638"/>
                  </a:lnTo>
                  <a:lnTo>
                    <a:pt x="5761" y="2645"/>
                  </a:lnTo>
                  <a:lnTo>
                    <a:pt x="5731" y="2653"/>
                  </a:lnTo>
                  <a:lnTo>
                    <a:pt x="5700" y="2663"/>
                  </a:lnTo>
                  <a:lnTo>
                    <a:pt x="5672" y="2675"/>
                  </a:lnTo>
                  <a:lnTo>
                    <a:pt x="5643" y="2687"/>
                  </a:lnTo>
                  <a:lnTo>
                    <a:pt x="5617" y="2701"/>
                  </a:lnTo>
                  <a:lnTo>
                    <a:pt x="5590" y="2716"/>
                  </a:lnTo>
                  <a:lnTo>
                    <a:pt x="5565" y="2733"/>
                  </a:lnTo>
                  <a:lnTo>
                    <a:pt x="5539" y="2751"/>
                  </a:lnTo>
                  <a:lnTo>
                    <a:pt x="5515" y="2770"/>
                  </a:lnTo>
                  <a:lnTo>
                    <a:pt x="5493" y="2790"/>
                  </a:lnTo>
                  <a:lnTo>
                    <a:pt x="5470" y="2811"/>
                  </a:lnTo>
                  <a:lnTo>
                    <a:pt x="5448" y="2833"/>
                  </a:lnTo>
                  <a:lnTo>
                    <a:pt x="5429" y="2856"/>
                  </a:lnTo>
                  <a:lnTo>
                    <a:pt x="5410" y="2880"/>
                  </a:lnTo>
                  <a:lnTo>
                    <a:pt x="5393" y="2905"/>
                  </a:lnTo>
                  <a:lnTo>
                    <a:pt x="5375" y="2930"/>
                  </a:lnTo>
                  <a:lnTo>
                    <a:pt x="5360" y="2957"/>
                  </a:lnTo>
                  <a:lnTo>
                    <a:pt x="5346" y="2985"/>
                  </a:lnTo>
                  <a:lnTo>
                    <a:pt x="5333" y="3013"/>
                  </a:lnTo>
                  <a:lnTo>
                    <a:pt x="5322" y="3042"/>
                  </a:lnTo>
                  <a:lnTo>
                    <a:pt x="5313" y="3071"/>
                  </a:lnTo>
                  <a:lnTo>
                    <a:pt x="5303" y="3101"/>
                  </a:lnTo>
                  <a:lnTo>
                    <a:pt x="5296" y="3132"/>
                  </a:lnTo>
                  <a:lnTo>
                    <a:pt x="5291" y="3164"/>
                  </a:lnTo>
                  <a:lnTo>
                    <a:pt x="5287" y="3195"/>
                  </a:lnTo>
                  <a:lnTo>
                    <a:pt x="5285" y="3227"/>
                  </a:lnTo>
                  <a:lnTo>
                    <a:pt x="5284" y="3260"/>
                  </a:lnTo>
                  <a:lnTo>
                    <a:pt x="5285" y="3292"/>
                  </a:lnTo>
                  <a:lnTo>
                    <a:pt x="5287" y="3325"/>
                  </a:lnTo>
                  <a:lnTo>
                    <a:pt x="5291" y="3357"/>
                  </a:lnTo>
                  <a:lnTo>
                    <a:pt x="5296" y="3389"/>
                  </a:lnTo>
                  <a:lnTo>
                    <a:pt x="5303" y="3419"/>
                  </a:lnTo>
                  <a:lnTo>
                    <a:pt x="5313" y="3449"/>
                  </a:lnTo>
                  <a:lnTo>
                    <a:pt x="5322" y="3478"/>
                  </a:lnTo>
                  <a:lnTo>
                    <a:pt x="5333" y="3507"/>
                  </a:lnTo>
                  <a:lnTo>
                    <a:pt x="5346" y="3536"/>
                  </a:lnTo>
                  <a:lnTo>
                    <a:pt x="5360" y="3563"/>
                  </a:lnTo>
                  <a:lnTo>
                    <a:pt x="5375" y="3590"/>
                  </a:lnTo>
                  <a:lnTo>
                    <a:pt x="5393" y="3615"/>
                  </a:lnTo>
                  <a:lnTo>
                    <a:pt x="5410" y="3641"/>
                  </a:lnTo>
                  <a:lnTo>
                    <a:pt x="5429" y="3664"/>
                  </a:lnTo>
                  <a:lnTo>
                    <a:pt x="5448" y="3687"/>
                  </a:lnTo>
                  <a:lnTo>
                    <a:pt x="5470" y="3709"/>
                  </a:lnTo>
                  <a:lnTo>
                    <a:pt x="5493" y="3731"/>
                  </a:lnTo>
                  <a:lnTo>
                    <a:pt x="5515" y="3751"/>
                  </a:lnTo>
                  <a:lnTo>
                    <a:pt x="5539" y="3770"/>
                  </a:lnTo>
                  <a:lnTo>
                    <a:pt x="5565" y="3787"/>
                  </a:lnTo>
                  <a:lnTo>
                    <a:pt x="5590" y="3803"/>
                  </a:lnTo>
                  <a:lnTo>
                    <a:pt x="5617" y="3820"/>
                  </a:lnTo>
                  <a:lnTo>
                    <a:pt x="5643" y="3833"/>
                  </a:lnTo>
                  <a:lnTo>
                    <a:pt x="5672" y="3846"/>
                  </a:lnTo>
                  <a:lnTo>
                    <a:pt x="5700" y="3857"/>
                  </a:lnTo>
                  <a:lnTo>
                    <a:pt x="5731" y="3867"/>
                  </a:lnTo>
                  <a:lnTo>
                    <a:pt x="5761" y="3875"/>
                  </a:lnTo>
                  <a:lnTo>
                    <a:pt x="5791" y="3883"/>
                  </a:lnTo>
                  <a:lnTo>
                    <a:pt x="5822" y="3888"/>
                  </a:lnTo>
                  <a:lnTo>
                    <a:pt x="5855" y="3893"/>
                  </a:lnTo>
                  <a:lnTo>
                    <a:pt x="5887" y="3895"/>
                  </a:lnTo>
                  <a:lnTo>
                    <a:pt x="5920" y="3896"/>
                  </a:lnTo>
                  <a:lnTo>
                    <a:pt x="5952" y="3895"/>
                  </a:lnTo>
                  <a:lnTo>
                    <a:pt x="5985" y="3893"/>
                  </a:lnTo>
                  <a:lnTo>
                    <a:pt x="6016" y="3888"/>
                  </a:lnTo>
                  <a:lnTo>
                    <a:pt x="6047" y="3883"/>
                  </a:lnTo>
                  <a:lnTo>
                    <a:pt x="6079" y="3875"/>
                  </a:lnTo>
                  <a:lnTo>
                    <a:pt x="6109" y="3867"/>
                  </a:lnTo>
                  <a:lnTo>
                    <a:pt x="6138" y="3857"/>
                  </a:lnTo>
                  <a:lnTo>
                    <a:pt x="6167" y="3846"/>
                  </a:lnTo>
                  <a:lnTo>
                    <a:pt x="6195" y="3833"/>
                  </a:lnTo>
                  <a:lnTo>
                    <a:pt x="6223" y="3820"/>
                  </a:lnTo>
                  <a:lnTo>
                    <a:pt x="6249" y="3803"/>
                  </a:lnTo>
                  <a:lnTo>
                    <a:pt x="6275" y="3787"/>
                  </a:lnTo>
                  <a:lnTo>
                    <a:pt x="6299" y="3770"/>
                  </a:lnTo>
                  <a:lnTo>
                    <a:pt x="6324" y="3751"/>
                  </a:lnTo>
                  <a:lnTo>
                    <a:pt x="6347" y="3731"/>
                  </a:lnTo>
                  <a:lnTo>
                    <a:pt x="6369" y="3709"/>
                  </a:lnTo>
                  <a:lnTo>
                    <a:pt x="6390" y="3687"/>
                  </a:lnTo>
                  <a:lnTo>
                    <a:pt x="6410" y="3664"/>
                  </a:lnTo>
                  <a:lnTo>
                    <a:pt x="6428" y="3641"/>
                  </a:lnTo>
                  <a:lnTo>
                    <a:pt x="6447" y="3615"/>
                  </a:lnTo>
                  <a:lnTo>
                    <a:pt x="6463" y="3590"/>
                  </a:lnTo>
                  <a:lnTo>
                    <a:pt x="6478" y="3563"/>
                  </a:lnTo>
                  <a:lnTo>
                    <a:pt x="6492" y="3536"/>
                  </a:lnTo>
                  <a:lnTo>
                    <a:pt x="6505" y="3507"/>
                  </a:lnTo>
                  <a:lnTo>
                    <a:pt x="6516" y="3478"/>
                  </a:lnTo>
                  <a:lnTo>
                    <a:pt x="6527" y="3449"/>
                  </a:lnTo>
                  <a:lnTo>
                    <a:pt x="6535" y="3419"/>
                  </a:lnTo>
                  <a:lnTo>
                    <a:pt x="6542" y="3389"/>
                  </a:lnTo>
                  <a:lnTo>
                    <a:pt x="6548" y="3357"/>
                  </a:lnTo>
                  <a:lnTo>
                    <a:pt x="6551" y="3325"/>
                  </a:lnTo>
                  <a:lnTo>
                    <a:pt x="6555" y="3292"/>
                  </a:lnTo>
                  <a:lnTo>
                    <a:pt x="6555" y="3260"/>
                  </a:lnTo>
                  <a:lnTo>
                    <a:pt x="6555" y="3227"/>
                  </a:lnTo>
                  <a:lnTo>
                    <a:pt x="6551" y="3195"/>
                  </a:lnTo>
                  <a:lnTo>
                    <a:pt x="6548" y="3164"/>
                  </a:lnTo>
                  <a:lnTo>
                    <a:pt x="6542" y="3132"/>
                  </a:lnTo>
                  <a:lnTo>
                    <a:pt x="6535" y="3101"/>
                  </a:lnTo>
                  <a:lnTo>
                    <a:pt x="6527" y="3071"/>
                  </a:lnTo>
                  <a:lnTo>
                    <a:pt x="6516" y="3042"/>
                  </a:lnTo>
                  <a:lnTo>
                    <a:pt x="6505" y="3013"/>
                  </a:lnTo>
                  <a:lnTo>
                    <a:pt x="6492" y="2985"/>
                  </a:lnTo>
                  <a:lnTo>
                    <a:pt x="6478" y="2957"/>
                  </a:lnTo>
                  <a:lnTo>
                    <a:pt x="6463" y="2930"/>
                  </a:lnTo>
                  <a:lnTo>
                    <a:pt x="6447" y="2905"/>
                  </a:lnTo>
                  <a:lnTo>
                    <a:pt x="6428" y="2880"/>
                  </a:lnTo>
                  <a:lnTo>
                    <a:pt x="6410" y="2856"/>
                  </a:lnTo>
                  <a:lnTo>
                    <a:pt x="6390" y="2833"/>
                  </a:lnTo>
                  <a:lnTo>
                    <a:pt x="6369" y="2811"/>
                  </a:lnTo>
                  <a:lnTo>
                    <a:pt x="6347" y="2790"/>
                  </a:lnTo>
                  <a:lnTo>
                    <a:pt x="6324" y="2770"/>
                  </a:lnTo>
                  <a:lnTo>
                    <a:pt x="6299" y="2751"/>
                  </a:lnTo>
                  <a:lnTo>
                    <a:pt x="6275" y="2733"/>
                  </a:lnTo>
                  <a:lnTo>
                    <a:pt x="6249" y="2716"/>
                  </a:lnTo>
                  <a:lnTo>
                    <a:pt x="6223" y="2701"/>
                  </a:lnTo>
                  <a:lnTo>
                    <a:pt x="6195" y="2687"/>
                  </a:lnTo>
                  <a:lnTo>
                    <a:pt x="6167" y="2675"/>
                  </a:lnTo>
                  <a:lnTo>
                    <a:pt x="6138" y="2663"/>
                  </a:lnTo>
                  <a:lnTo>
                    <a:pt x="6109" y="2653"/>
                  </a:lnTo>
                  <a:lnTo>
                    <a:pt x="6079" y="2645"/>
                  </a:lnTo>
                  <a:lnTo>
                    <a:pt x="6047" y="2638"/>
                  </a:lnTo>
                  <a:lnTo>
                    <a:pt x="6016" y="2632"/>
                  </a:lnTo>
                  <a:lnTo>
                    <a:pt x="5985" y="2628"/>
                  </a:lnTo>
                  <a:lnTo>
                    <a:pt x="5952" y="2625"/>
                  </a:lnTo>
                  <a:lnTo>
                    <a:pt x="5920" y="2625"/>
                  </a:lnTo>
                  <a:close/>
                  <a:moveTo>
                    <a:pt x="6131" y="3049"/>
                  </a:moveTo>
                  <a:lnTo>
                    <a:pt x="6131" y="3049"/>
                  </a:lnTo>
                  <a:lnTo>
                    <a:pt x="6110" y="3029"/>
                  </a:lnTo>
                  <a:lnTo>
                    <a:pt x="6087" y="3013"/>
                  </a:lnTo>
                  <a:lnTo>
                    <a:pt x="6074" y="3004"/>
                  </a:lnTo>
                  <a:lnTo>
                    <a:pt x="6063" y="2997"/>
                  </a:lnTo>
                  <a:lnTo>
                    <a:pt x="6049" y="2991"/>
                  </a:lnTo>
                  <a:lnTo>
                    <a:pt x="6036" y="2985"/>
                  </a:lnTo>
                  <a:lnTo>
                    <a:pt x="6022" y="2979"/>
                  </a:lnTo>
                  <a:lnTo>
                    <a:pt x="6008" y="2974"/>
                  </a:lnTo>
                  <a:lnTo>
                    <a:pt x="5994" y="2971"/>
                  </a:lnTo>
                  <a:lnTo>
                    <a:pt x="5980" y="2967"/>
                  </a:lnTo>
                  <a:lnTo>
                    <a:pt x="5965" y="2964"/>
                  </a:lnTo>
                  <a:lnTo>
                    <a:pt x="5950" y="2963"/>
                  </a:lnTo>
                  <a:lnTo>
                    <a:pt x="5935" y="2961"/>
                  </a:lnTo>
                  <a:lnTo>
                    <a:pt x="5920" y="2961"/>
                  </a:lnTo>
                  <a:lnTo>
                    <a:pt x="5904" y="2961"/>
                  </a:lnTo>
                  <a:lnTo>
                    <a:pt x="5888" y="2963"/>
                  </a:lnTo>
                  <a:lnTo>
                    <a:pt x="5873" y="2964"/>
                  </a:lnTo>
                  <a:lnTo>
                    <a:pt x="5859" y="2967"/>
                  </a:lnTo>
                  <a:lnTo>
                    <a:pt x="5844" y="2971"/>
                  </a:lnTo>
                  <a:lnTo>
                    <a:pt x="5830" y="2974"/>
                  </a:lnTo>
                  <a:lnTo>
                    <a:pt x="5816" y="2979"/>
                  </a:lnTo>
                  <a:lnTo>
                    <a:pt x="5803" y="2985"/>
                  </a:lnTo>
                  <a:lnTo>
                    <a:pt x="5790" y="2991"/>
                  </a:lnTo>
                  <a:lnTo>
                    <a:pt x="5777" y="2997"/>
                  </a:lnTo>
                  <a:lnTo>
                    <a:pt x="5764" y="3004"/>
                  </a:lnTo>
                  <a:lnTo>
                    <a:pt x="5753" y="3013"/>
                  </a:lnTo>
                  <a:lnTo>
                    <a:pt x="5729" y="3029"/>
                  </a:lnTo>
                  <a:lnTo>
                    <a:pt x="5708" y="3049"/>
                  </a:lnTo>
                  <a:lnTo>
                    <a:pt x="5689" y="3069"/>
                  </a:lnTo>
                  <a:lnTo>
                    <a:pt x="5671" y="3093"/>
                  </a:lnTo>
                  <a:lnTo>
                    <a:pt x="5663" y="3105"/>
                  </a:lnTo>
                  <a:lnTo>
                    <a:pt x="5656" y="3117"/>
                  </a:lnTo>
                  <a:lnTo>
                    <a:pt x="5649" y="3130"/>
                  </a:lnTo>
                  <a:lnTo>
                    <a:pt x="5643" y="3144"/>
                  </a:lnTo>
                  <a:lnTo>
                    <a:pt x="5639" y="3158"/>
                  </a:lnTo>
                  <a:lnTo>
                    <a:pt x="5634" y="3172"/>
                  </a:lnTo>
                  <a:lnTo>
                    <a:pt x="5630" y="3186"/>
                  </a:lnTo>
                  <a:lnTo>
                    <a:pt x="5626" y="3200"/>
                  </a:lnTo>
                  <a:lnTo>
                    <a:pt x="5624" y="3215"/>
                  </a:lnTo>
                  <a:lnTo>
                    <a:pt x="5621" y="3230"/>
                  </a:lnTo>
                  <a:lnTo>
                    <a:pt x="5620" y="3245"/>
                  </a:lnTo>
                  <a:lnTo>
                    <a:pt x="5620" y="3260"/>
                  </a:lnTo>
                  <a:lnTo>
                    <a:pt x="5620" y="3275"/>
                  </a:lnTo>
                  <a:lnTo>
                    <a:pt x="5621" y="3291"/>
                  </a:lnTo>
                  <a:lnTo>
                    <a:pt x="5624" y="3305"/>
                  </a:lnTo>
                  <a:lnTo>
                    <a:pt x="5626" y="3320"/>
                  </a:lnTo>
                  <a:lnTo>
                    <a:pt x="5630" y="3335"/>
                  </a:lnTo>
                  <a:lnTo>
                    <a:pt x="5634" y="3349"/>
                  </a:lnTo>
                  <a:lnTo>
                    <a:pt x="5639" y="3363"/>
                  </a:lnTo>
                  <a:lnTo>
                    <a:pt x="5643" y="3377"/>
                  </a:lnTo>
                  <a:lnTo>
                    <a:pt x="5649" y="3390"/>
                  </a:lnTo>
                  <a:lnTo>
                    <a:pt x="5656" y="3403"/>
                  </a:lnTo>
                  <a:lnTo>
                    <a:pt x="5663" y="3415"/>
                  </a:lnTo>
                  <a:lnTo>
                    <a:pt x="5671" y="3427"/>
                  </a:lnTo>
                  <a:lnTo>
                    <a:pt x="5689" y="3450"/>
                  </a:lnTo>
                  <a:lnTo>
                    <a:pt x="5708" y="3471"/>
                  </a:lnTo>
                  <a:lnTo>
                    <a:pt x="5729" y="3491"/>
                  </a:lnTo>
                  <a:lnTo>
                    <a:pt x="5753" y="3508"/>
                  </a:lnTo>
                  <a:lnTo>
                    <a:pt x="5764" y="3516"/>
                  </a:lnTo>
                  <a:lnTo>
                    <a:pt x="5777" y="3523"/>
                  </a:lnTo>
                  <a:lnTo>
                    <a:pt x="5790" y="3529"/>
                  </a:lnTo>
                  <a:lnTo>
                    <a:pt x="5803" y="3536"/>
                  </a:lnTo>
                  <a:lnTo>
                    <a:pt x="5816" y="3541"/>
                  </a:lnTo>
                  <a:lnTo>
                    <a:pt x="5830" y="3546"/>
                  </a:lnTo>
                  <a:lnTo>
                    <a:pt x="5844" y="3550"/>
                  </a:lnTo>
                  <a:lnTo>
                    <a:pt x="5859" y="3554"/>
                  </a:lnTo>
                  <a:lnTo>
                    <a:pt x="5873" y="3556"/>
                  </a:lnTo>
                  <a:lnTo>
                    <a:pt x="5888" y="3558"/>
                  </a:lnTo>
                  <a:lnTo>
                    <a:pt x="5904" y="3559"/>
                  </a:lnTo>
                  <a:lnTo>
                    <a:pt x="5920" y="3559"/>
                  </a:lnTo>
                  <a:lnTo>
                    <a:pt x="5935" y="3559"/>
                  </a:lnTo>
                  <a:lnTo>
                    <a:pt x="5950" y="3558"/>
                  </a:lnTo>
                  <a:lnTo>
                    <a:pt x="5965" y="3556"/>
                  </a:lnTo>
                  <a:lnTo>
                    <a:pt x="5980" y="3554"/>
                  </a:lnTo>
                  <a:lnTo>
                    <a:pt x="5994" y="3550"/>
                  </a:lnTo>
                  <a:lnTo>
                    <a:pt x="6008" y="3546"/>
                  </a:lnTo>
                  <a:lnTo>
                    <a:pt x="6022" y="3541"/>
                  </a:lnTo>
                  <a:lnTo>
                    <a:pt x="6036" y="3536"/>
                  </a:lnTo>
                  <a:lnTo>
                    <a:pt x="6049" y="3529"/>
                  </a:lnTo>
                  <a:lnTo>
                    <a:pt x="6063" y="3523"/>
                  </a:lnTo>
                  <a:lnTo>
                    <a:pt x="6074" y="3516"/>
                  </a:lnTo>
                  <a:lnTo>
                    <a:pt x="6087" y="3508"/>
                  </a:lnTo>
                  <a:lnTo>
                    <a:pt x="6110" y="3491"/>
                  </a:lnTo>
                  <a:lnTo>
                    <a:pt x="6131" y="3471"/>
                  </a:lnTo>
                  <a:lnTo>
                    <a:pt x="6151" y="3450"/>
                  </a:lnTo>
                  <a:lnTo>
                    <a:pt x="6167" y="3427"/>
                  </a:lnTo>
                  <a:lnTo>
                    <a:pt x="6175" y="3415"/>
                  </a:lnTo>
                  <a:lnTo>
                    <a:pt x="6182" y="3403"/>
                  </a:lnTo>
                  <a:lnTo>
                    <a:pt x="6189" y="3390"/>
                  </a:lnTo>
                  <a:lnTo>
                    <a:pt x="6195" y="3377"/>
                  </a:lnTo>
                  <a:lnTo>
                    <a:pt x="6201" y="3363"/>
                  </a:lnTo>
                  <a:lnTo>
                    <a:pt x="6205" y="3349"/>
                  </a:lnTo>
                  <a:lnTo>
                    <a:pt x="6209" y="3335"/>
                  </a:lnTo>
                  <a:lnTo>
                    <a:pt x="6212" y="3320"/>
                  </a:lnTo>
                  <a:lnTo>
                    <a:pt x="6215" y="3305"/>
                  </a:lnTo>
                  <a:lnTo>
                    <a:pt x="6217" y="3291"/>
                  </a:lnTo>
                  <a:lnTo>
                    <a:pt x="6218" y="3275"/>
                  </a:lnTo>
                  <a:lnTo>
                    <a:pt x="6218" y="3260"/>
                  </a:lnTo>
                  <a:lnTo>
                    <a:pt x="6218" y="3245"/>
                  </a:lnTo>
                  <a:lnTo>
                    <a:pt x="6217" y="3230"/>
                  </a:lnTo>
                  <a:lnTo>
                    <a:pt x="6215" y="3215"/>
                  </a:lnTo>
                  <a:lnTo>
                    <a:pt x="6212" y="3200"/>
                  </a:lnTo>
                  <a:lnTo>
                    <a:pt x="6209" y="3186"/>
                  </a:lnTo>
                  <a:lnTo>
                    <a:pt x="6205" y="3172"/>
                  </a:lnTo>
                  <a:lnTo>
                    <a:pt x="6201" y="3158"/>
                  </a:lnTo>
                  <a:lnTo>
                    <a:pt x="6195" y="3144"/>
                  </a:lnTo>
                  <a:lnTo>
                    <a:pt x="6189" y="3130"/>
                  </a:lnTo>
                  <a:lnTo>
                    <a:pt x="6182" y="3117"/>
                  </a:lnTo>
                  <a:lnTo>
                    <a:pt x="6175" y="3105"/>
                  </a:lnTo>
                  <a:lnTo>
                    <a:pt x="6167" y="3093"/>
                  </a:lnTo>
                  <a:lnTo>
                    <a:pt x="6151" y="3069"/>
                  </a:lnTo>
                  <a:lnTo>
                    <a:pt x="6131" y="3049"/>
                  </a:lnTo>
                  <a:close/>
                  <a:moveTo>
                    <a:pt x="6018" y="589"/>
                  </a:moveTo>
                  <a:lnTo>
                    <a:pt x="6018" y="589"/>
                  </a:lnTo>
                  <a:lnTo>
                    <a:pt x="6008" y="580"/>
                  </a:lnTo>
                  <a:lnTo>
                    <a:pt x="5996" y="571"/>
                  </a:lnTo>
                  <a:lnTo>
                    <a:pt x="5985" y="564"/>
                  </a:lnTo>
                  <a:lnTo>
                    <a:pt x="5971" y="558"/>
                  </a:lnTo>
                  <a:lnTo>
                    <a:pt x="5957" y="552"/>
                  </a:lnTo>
                  <a:lnTo>
                    <a:pt x="5943" y="549"/>
                  </a:lnTo>
                  <a:lnTo>
                    <a:pt x="5928" y="546"/>
                  </a:lnTo>
                  <a:lnTo>
                    <a:pt x="5913" y="545"/>
                  </a:lnTo>
                  <a:lnTo>
                    <a:pt x="5898" y="546"/>
                  </a:lnTo>
                  <a:lnTo>
                    <a:pt x="5883" y="549"/>
                  </a:lnTo>
                  <a:lnTo>
                    <a:pt x="5869" y="552"/>
                  </a:lnTo>
                  <a:lnTo>
                    <a:pt x="5855" y="558"/>
                  </a:lnTo>
                  <a:lnTo>
                    <a:pt x="5842" y="564"/>
                  </a:lnTo>
                  <a:lnTo>
                    <a:pt x="5829" y="571"/>
                  </a:lnTo>
                  <a:lnTo>
                    <a:pt x="5818" y="580"/>
                  </a:lnTo>
                  <a:lnTo>
                    <a:pt x="5807" y="589"/>
                  </a:lnTo>
                  <a:lnTo>
                    <a:pt x="5798" y="600"/>
                  </a:lnTo>
                  <a:lnTo>
                    <a:pt x="5789" y="611"/>
                  </a:lnTo>
                  <a:lnTo>
                    <a:pt x="5782" y="624"/>
                  </a:lnTo>
                  <a:lnTo>
                    <a:pt x="5775" y="637"/>
                  </a:lnTo>
                  <a:lnTo>
                    <a:pt x="5770" y="651"/>
                  </a:lnTo>
                  <a:lnTo>
                    <a:pt x="5767" y="665"/>
                  </a:lnTo>
                  <a:lnTo>
                    <a:pt x="5764" y="680"/>
                  </a:lnTo>
                  <a:lnTo>
                    <a:pt x="5763" y="695"/>
                  </a:lnTo>
                  <a:lnTo>
                    <a:pt x="5764" y="710"/>
                  </a:lnTo>
                  <a:lnTo>
                    <a:pt x="5767" y="725"/>
                  </a:lnTo>
                  <a:lnTo>
                    <a:pt x="5770" y="740"/>
                  </a:lnTo>
                  <a:lnTo>
                    <a:pt x="5775" y="753"/>
                  </a:lnTo>
                  <a:lnTo>
                    <a:pt x="5782" y="767"/>
                  </a:lnTo>
                  <a:lnTo>
                    <a:pt x="5789" y="779"/>
                  </a:lnTo>
                  <a:lnTo>
                    <a:pt x="5798" y="790"/>
                  </a:lnTo>
                  <a:lnTo>
                    <a:pt x="5807" y="801"/>
                  </a:lnTo>
                  <a:lnTo>
                    <a:pt x="5818" y="811"/>
                  </a:lnTo>
                  <a:lnTo>
                    <a:pt x="5829" y="819"/>
                  </a:lnTo>
                  <a:lnTo>
                    <a:pt x="5842" y="827"/>
                  </a:lnTo>
                  <a:lnTo>
                    <a:pt x="5855" y="833"/>
                  </a:lnTo>
                  <a:lnTo>
                    <a:pt x="5869" y="838"/>
                  </a:lnTo>
                  <a:lnTo>
                    <a:pt x="5883" y="843"/>
                  </a:lnTo>
                  <a:lnTo>
                    <a:pt x="5898" y="845"/>
                  </a:lnTo>
                  <a:lnTo>
                    <a:pt x="5913" y="845"/>
                  </a:lnTo>
                  <a:lnTo>
                    <a:pt x="5928" y="845"/>
                  </a:lnTo>
                  <a:lnTo>
                    <a:pt x="5943" y="843"/>
                  </a:lnTo>
                  <a:lnTo>
                    <a:pt x="5957" y="838"/>
                  </a:lnTo>
                  <a:lnTo>
                    <a:pt x="5971" y="833"/>
                  </a:lnTo>
                  <a:lnTo>
                    <a:pt x="5985" y="827"/>
                  </a:lnTo>
                  <a:lnTo>
                    <a:pt x="5996" y="819"/>
                  </a:lnTo>
                  <a:lnTo>
                    <a:pt x="6008" y="811"/>
                  </a:lnTo>
                  <a:lnTo>
                    <a:pt x="6018" y="801"/>
                  </a:lnTo>
                  <a:lnTo>
                    <a:pt x="6029" y="790"/>
                  </a:lnTo>
                  <a:lnTo>
                    <a:pt x="6037" y="779"/>
                  </a:lnTo>
                  <a:lnTo>
                    <a:pt x="6044" y="767"/>
                  </a:lnTo>
                  <a:lnTo>
                    <a:pt x="6051" y="753"/>
                  </a:lnTo>
                  <a:lnTo>
                    <a:pt x="6056" y="740"/>
                  </a:lnTo>
                  <a:lnTo>
                    <a:pt x="6059" y="725"/>
                  </a:lnTo>
                  <a:lnTo>
                    <a:pt x="6061" y="710"/>
                  </a:lnTo>
                  <a:lnTo>
                    <a:pt x="6063" y="695"/>
                  </a:lnTo>
                  <a:lnTo>
                    <a:pt x="6061" y="680"/>
                  </a:lnTo>
                  <a:lnTo>
                    <a:pt x="6059" y="665"/>
                  </a:lnTo>
                  <a:lnTo>
                    <a:pt x="6056" y="651"/>
                  </a:lnTo>
                  <a:lnTo>
                    <a:pt x="6051" y="637"/>
                  </a:lnTo>
                  <a:lnTo>
                    <a:pt x="6044" y="624"/>
                  </a:lnTo>
                  <a:lnTo>
                    <a:pt x="6037" y="611"/>
                  </a:lnTo>
                  <a:lnTo>
                    <a:pt x="6029" y="600"/>
                  </a:lnTo>
                  <a:lnTo>
                    <a:pt x="6018" y="589"/>
                  </a:lnTo>
                  <a:close/>
                  <a:moveTo>
                    <a:pt x="807" y="378"/>
                  </a:moveTo>
                  <a:lnTo>
                    <a:pt x="807" y="378"/>
                  </a:lnTo>
                  <a:lnTo>
                    <a:pt x="791" y="378"/>
                  </a:lnTo>
                  <a:lnTo>
                    <a:pt x="774" y="379"/>
                  </a:lnTo>
                  <a:lnTo>
                    <a:pt x="758" y="382"/>
                  </a:lnTo>
                  <a:lnTo>
                    <a:pt x="742" y="384"/>
                  </a:lnTo>
                  <a:lnTo>
                    <a:pt x="727" y="387"/>
                  </a:lnTo>
                  <a:lnTo>
                    <a:pt x="712" y="392"/>
                  </a:lnTo>
                  <a:lnTo>
                    <a:pt x="697" y="397"/>
                  </a:lnTo>
                  <a:lnTo>
                    <a:pt x="683" y="402"/>
                  </a:lnTo>
                  <a:lnTo>
                    <a:pt x="669" y="409"/>
                  </a:lnTo>
                  <a:lnTo>
                    <a:pt x="655" y="416"/>
                  </a:lnTo>
                  <a:lnTo>
                    <a:pt x="642" y="423"/>
                  </a:lnTo>
                  <a:lnTo>
                    <a:pt x="629" y="431"/>
                  </a:lnTo>
                  <a:lnTo>
                    <a:pt x="617" y="441"/>
                  </a:lnTo>
                  <a:lnTo>
                    <a:pt x="604" y="450"/>
                  </a:lnTo>
                  <a:lnTo>
                    <a:pt x="593" y="461"/>
                  </a:lnTo>
                  <a:lnTo>
                    <a:pt x="582" y="471"/>
                  </a:lnTo>
                  <a:lnTo>
                    <a:pt x="571" y="481"/>
                  </a:lnTo>
                  <a:lnTo>
                    <a:pt x="561" y="493"/>
                  </a:lnTo>
                  <a:lnTo>
                    <a:pt x="552" y="506"/>
                  </a:lnTo>
                  <a:lnTo>
                    <a:pt x="543" y="517"/>
                  </a:lnTo>
                  <a:lnTo>
                    <a:pt x="534" y="530"/>
                  </a:lnTo>
                  <a:lnTo>
                    <a:pt x="527" y="544"/>
                  </a:lnTo>
                  <a:lnTo>
                    <a:pt x="520" y="558"/>
                  </a:lnTo>
                  <a:lnTo>
                    <a:pt x="513" y="572"/>
                  </a:lnTo>
                  <a:lnTo>
                    <a:pt x="507" y="586"/>
                  </a:lnTo>
                  <a:lnTo>
                    <a:pt x="503" y="601"/>
                  </a:lnTo>
                  <a:lnTo>
                    <a:pt x="498" y="616"/>
                  </a:lnTo>
                  <a:lnTo>
                    <a:pt x="495" y="631"/>
                  </a:lnTo>
                  <a:lnTo>
                    <a:pt x="492" y="647"/>
                  </a:lnTo>
                  <a:lnTo>
                    <a:pt x="490" y="663"/>
                  </a:lnTo>
                  <a:lnTo>
                    <a:pt x="489" y="679"/>
                  </a:lnTo>
                  <a:lnTo>
                    <a:pt x="489" y="695"/>
                  </a:lnTo>
                  <a:lnTo>
                    <a:pt x="489" y="711"/>
                  </a:lnTo>
                  <a:lnTo>
                    <a:pt x="490" y="728"/>
                  </a:lnTo>
                  <a:lnTo>
                    <a:pt x="492" y="744"/>
                  </a:lnTo>
                  <a:lnTo>
                    <a:pt x="495" y="760"/>
                  </a:lnTo>
                  <a:lnTo>
                    <a:pt x="498" y="775"/>
                  </a:lnTo>
                  <a:lnTo>
                    <a:pt x="503" y="790"/>
                  </a:lnTo>
                  <a:lnTo>
                    <a:pt x="507" y="804"/>
                  </a:lnTo>
                  <a:lnTo>
                    <a:pt x="513" y="819"/>
                  </a:lnTo>
                  <a:lnTo>
                    <a:pt x="520" y="833"/>
                  </a:lnTo>
                  <a:lnTo>
                    <a:pt x="527" y="847"/>
                  </a:lnTo>
                  <a:lnTo>
                    <a:pt x="534" y="860"/>
                  </a:lnTo>
                  <a:lnTo>
                    <a:pt x="543" y="873"/>
                  </a:lnTo>
                  <a:lnTo>
                    <a:pt x="552" y="885"/>
                  </a:lnTo>
                  <a:lnTo>
                    <a:pt x="561" y="897"/>
                  </a:lnTo>
                  <a:lnTo>
                    <a:pt x="571" y="909"/>
                  </a:lnTo>
                  <a:lnTo>
                    <a:pt x="582" y="920"/>
                  </a:lnTo>
                  <a:lnTo>
                    <a:pt x="593" y="931"/>
                  </a:lnTo>
                  <a:lnTo>
                    <a:pt x="604" y="941"/>
                  </a:lnTo>
                  <a:lnTo>
                    <a:pt x="617" y="950"/>
                  </a:lnTo>
                  <a:lnTo>
                    <a:pt x="629" y="959"/>
                  </a:lnTo>
                  <a:lnTo>
                    <a:pt x="642" y="967"/>
                  </a:lnTo>
                  <a:lnTo>
                    <a:pt x="655" y="975"/>
                  </a:lnTo>
                  <a:lnTo>
                    <a:pt x="669" y="982"/>
                  </a:lnTo>
                  <a:lnTo>
                    <a:pt x="683" y="989"/>
                  </a:lnTo>
                  <a:lnTo>
                    <a:pt x="697" y="993"/>
                  </a:lnTo>
                  <a:lnTo>
                    <a:pt x="712" y="999"/>
                  </a:lnTo>
                  <a:lnTo>
                    <a:pt x="727" y="1003"/>
                  </a:lnTo>
                  <a:lnTo>
                    <a:pt x="742" y="1006"/>
                  </a:lnTo>
                  <a:lnTo>
                    <a:pt x="758" y="1010"/>
                  </a:lnTo>
                  <a:lnTo>
                    <a:pt x="774" y="1012"/>
                  </a:lnTo>
                  <a:lnTo>
                    <a:pt x="791" y="1013"/>
                  </a:lnTo>
                  <a:lnTo>
                    <a:pt x="807" y="1013"/>
                  </a:lnTo>
                  <a:lnTo>
                    <a:pt x="823" y="1013"/>
                  </a:lnTo>
                  <a:lnTo>
                    <a:pt x="839" y="1012"/>
                  </a:lnTo>
                  <a:lnTo>
                    <a:pt x="855" y="1010"/>
                  </a:lnTo>
                  <a:lnTo>
                    <a:pt x="871" y="1006"/>
                  </a:lnTo>
                  <a:lnTo>
                    <a:pt x="886" y="1003"/>
                  </a:lnTo>
                  <a:lnTo>
                    <a:pt x="901" y="999"/>
                  </a:lnTo>
                  <a:lnTo>
                    <a:pt x="916" y="993"/>
                  </a:lnTo>
                  <a:lnTo>
                    <a:pt x="930" y="989"/>
                  </a:lnTo>
                  <a:lnTo>
                    <a:pt x="944" y="982"/>
                  </a:lnTo>
                  <a:lnTo>
                    <a:pt x="958" y="975"/>
                  </a:lnTo>
                  <a:lnTo>
                    <a:pt x="971" y="967"/>
                  </a:lnTo>
                  <a:lnTo>
                    <a:pt x="985" y="959"/>
                  </a:lnTo>
                  <a:lnTo>
                    <a:pt x="996" y="950"/>
                  </a:lnTo>
                  <a:lnTo>
                    <a:pt x="1009" y="941"/>
                  </a:lnTo>
                  <a:lnTo>
                    <a:pt x="1021" y="931"/>
                  </a:lnTo>
                  <a:lnTo>
                    <a:pt x="1031" y="920"/>
                  </a:lnTo>
                  <a:lnTo>
                    <a:pt x="1041" y="909"/>
                  </a:lnTo>
                  <a:lnTo>
                    <a:pt x="1052" y="897"/>
                  </a:lnTo>
                  <a:lnTo>
                    <a:pt x="1061" y="885"/>
                  </a:lnTo>
                  <a:lnTo>
                    <a:pt x="1071" y="873"/>
                  </a:lnTo>
                  <a:lnTo>
                    <a:pt x="1079" y="860"/>
                  </a:lnTo>
                  <a:lnTo>
                    <a:pt x="1086" y="847"/>
                  </a:lnTo>
                  <a:lnTo>
                    <a:pt x="1093" y="833"/>
                  </a:lnTo>
                  <a:lnTo>
                    <a:pt x="1100" y="819"/>
                  </a:lnTo>
                  <a:lnTo>
                    <a:pt x="1105" y="804"/>
                  </a:lnTo>
                  <a:lnTo>
                    <a:pt x="1110" y="790"/>
                  </a:lnTo>
                  <a:lnTo>
                    <a:pt x="1115" y="775"/>
                  </a:lnTo>
                  <a:lnTo>
                    <a:pt x="1118" y="760"/>
                  </a:lnTo>
                  <a:lnTo>
                    <a:pt x="1120" y="744"/>
                  </a:lnTo>
                  <a:lnTo>
                    <a:pt x="1123" y="728"/>
                  </a:lnTo>
                  <a:lnTo>
                    <a:pt x="1124" y="711"/>
                  </a:lnTo>
                  <a:lnTo>
                    <a:pt x="1124" y="695"/>
                  </a:lnTo>
                  <a:lnTo>
                    <a:pt x="1124" y="679"/>
                  </a:lnTo>
                  <a:lnTo>
                    <a:pt x="1123" y="663"/>
                  </a:lnTo>
                  <a:lnTo>
                    <a:pt x="1120" y="647"/>
                  </a:lnTo>
                  <a:lnTo>
                    <a:pt x="1118" y="631"/>
                  </a:lnTo>
                  <a:lnTo>
                    <a:pt x="1115" y="616"/>
                  </a:lnTo>
                  <a:lnTo>
                    <a:pt x="1110" y="601"/>
                  </a:lnTo>
                  <a:lnTo>
                    <a:pt x="1105" y="586"/>
                  </a:lnTo>
                  <a:lnTo>
                    <a:pt x="1100" y="572"/>
                  </a:lnTo>
                  <a:lnTo>
                    <a:pt x="1093" y="558"/>
                  </a:lnTo>
                  <a:lnTo>
                    <a:pt x="1086" y="544"/>
                  </a:lnTo>
                  <a:lnTo>
                    <a:pt x="1079" y="530"/>
                  </a:lnTo>
                  <a:lnTo>
                    <a:pt x="1071" y="517"/>
                  </a:lnTo>
                  <a:lnTo>
                    <a:pt x="1061" y="506"/>
                  </a:lnTo>
                  <a:lnTo>
                    <a:pt x="1052" y="493"/>
                  </a:lnTo>
                  <a:lnTo>
                    <a:pt x="1041" y="481"/>
                  </a:lnTo>
                  <a:lnTo>
                    <a:pt x="1031" y="471"/>
                  </a:lnTo>
                  <a:lnTo>
                    <a:pt x="1021" y="461"/>
                  </a:lnTo>
                  <a:lnTo>
                    <a:pt x="1009" y="450"/>
                  </a:lnTo>
                  <a:lnTo>
                    <a:pt x="996" y="441"/>
                  </a:lnTo>
                  <a:lnTo>
                    <a:pt x="985" y="431"/>
                  </a:lnTo>
                  <a:lnTo>
                    <a:pt x="971" y="423"/>
                  </a:lnTo>
                  <a:lnTo>
                    <a:pt x="958" y="416"/>
                  </a:lnTo>
                  <a:lnTo>
                    <a:pt x="944" y="409"/>
                  </a:lnTo>
                  <a:lnTo>
                    <a:pt x="930" y="402"/>
                  </a:lnTo>
                  <a:lnTo>
                    <a:pt x="916" y="397"/>
                  </a:lnTo>
                  <a:lnTo>
                    <a:pt x="901" y="392"/>
                  </a:lnTo>
                  <a:lnTo>
                    <a:pt x="886" y="387"/>
                  </a:lnTo>
                  <a:lnTo>
                    <a:pt x="871" y="384"/>
                  </a:lnTo>
                  <a:lnTo>
                    <a:pt x="855" y="382"/>
                  </a:lnTo>
                  <a:lnTo>
                    <a:pt x="839" y="379"/>
                  </a:lnTo>
                  <a:lnTo>
                    <a:pt x="823" y="378"/>
                  </a:lnTo>
                  <a:lnTo>
                    <a:pt x="807" y="378"/>
                  </a:lnTo>
                  <a:close/>
                  <a:moveTo>
                    <a:pt x="813" y="1222"/>
                  </a:moveTo>
                  <a:lnTo>
                    <a:pt x="813" y="1222"/>
                  </a:lnTo>
                  <a:lnTo>
                    <a:pt x="780" y="1223"/>
                  </a:lnTo>
                  <a:lnTo>
                    <a:pt x="748" y="1226"/>
                  </a:lnTo>
                  <a:lnTo>
                    <a:pt x="716" y="1229"/>
                  </a:lnTo>
                  <a:lnTo>
                    <a:pt x="685" y="1235"/>
                  </a:lnTo>
                  <a:lnTo>
                    <a:pt x="654" y="1242"/>
                  </a:lnTo>
                  <a:lnTo>
                    <a:pt x="624" y="1251"/>
                  </a:lnTo>
                  <a:lnTo>
                    <a:pt x="595" y="1260"/>
                  </a:lnTo>
                  <a:lnTo>
                    <a:pt x="565" y="1272"/>
                  </a:lnTo>
                  <a:lnTo>
                    <a:pt x="538" y="1285"/>
                  </a:lnTo>
                  <a:lnTo>
                    <a:pt x="510" y="1299"/>
                  </a:lnTo>
                  <a:lnTo>
                    <a:pt x="483" y="1314"/>
                  </a:lnTo>
                  <a:lnTo>
                    <a:pt x="458" y="1330"/>
                  </a:lnTo>
                  <a:lnTo>
                    <a:pt x="433" y="1349"/>
                  </a:lnTo>
                  <a:lnTo>
                    <a:pt x="409" y="1367"/>
                  </a:lnTo>
                  <a:lnTo>
                    <a:pt x="386" y="1387"/>
                  </a:lnTo>
                  <a:lnTo>
                    <a:pt x="363" y="1408"/>
                  </a:lnTo>
                  <a:lnTo>
                    <a:pt x="343" y="1430"/>
                  </a:lnTo>
                  <a:lnTo>
                    <a:pt x="323" y="1453"/>
                  </a:lnTo>
                  <a:lnTo>
                    <a:pt x="303" y="1478"/>
                  </a:lnTo>
                  <a:lnTo>
                    <a:pt x="286" y="1502"/>
                  </a:lnTo>
                  <a:lnTo>
                    <a:pt x="269" y="1529"/>
                  </a:lnTo>
                  <a:lnTo>
                    <a:pt x="254" y="1555"/>
                  </a:lnTo>
                  <a:lnTo>
                    <a:pt x="240" y="1582"/>
                  </a:lnTo>
                  <a:lnTo>
                    <a:pt x="228" y="1610"/>
                  </a:lnTo>
                  <a:lnTo>
                    <a:pt x="216" y="1639"/>
                  </a:lnTo>
                  <a:lnTo>
                    <a:pt x="206" y="1669"/>
                  </a:lnTo>
                  <a:lnTo>
                    <a:pt x="197" y="1699"/>
                  </a:lnTo>
                  <a:lnTo>
                    <a:pt x="191" y="1730"/>
                  </a:lnTo>
                  <a:lnTo>
                    <a:pt x="185" y="1761"/>
                  </a:lnTo>
                  <a:lnTo>
                    <a:pt x="180" y="1792"/>
                  </a:lnTo>
                  <a:lnTo>
                    <a:pt x="178" y="1825"/>
                  </a:lnTo>
                  <a:lnTo>
                    <a:pt x="178" y="1857"/>
                  </a:lnTo>
                  <a:lnTo>
                    <a:pt x="178" y="1891"/>
                  </a:lnTo>
                  <a:lnTo>
                    <a:pt x="180" y="1922"/>
                  </a:lnTo>
                  <a:lnTo>
                    <a:pt x="185" y="1955"/>
                  </a:lnTo>
                  <a:lnTo>
                    <a:pt x="191" y="1986"/>
                  </a:lnTo>
                  <a:lnTo>
                    <a:pt x="197" y="2016"/>
                  </a:lnTo>
                  <a:lnTo>
                    <a:pt x="206" y="2047"/>
                  </a:lnTo>
                  <a:lnTo>
                    <a:pt x="216" y="2077"/>
                  </a:lnTo>
                  <a:lnTo>
                    <a:pt x="228" y="2106"/>
                  </a:lnTo>
                  <a:lnTo>
                    <a:pt x="240" y="2134"/>
                  </a:lnTo>
                  <a:lnTo>
                    <a:pt x="254" y="2160"/>
                  </a:lnTo>
                  <a:lnTo>
                    <a:pt x="269" y="2187"/>
                  </a:lnTo>
                  <a:lnTo>
                    <a:pt x="286" y="2214"/>
                  </a:lnTo>
                  <a:lnTo>
                    <a:pt x="303" y="2238"/>
                  </a:lnTo>
                  <a:lnTo>
                    <a:pt x="323" y="2263"/>
                  </a:lnTo>
                  <a:lnTo>
                    <a:pt x="343" y="2286"/>
                  </a:lnTo>
                  <a:lnTo>
                    <a:pt x="363" y="2308"/>
                  </a:lnTo>
                  <a:lnTo>
                    <a:pt x="386" y="2329"/>
                  </a:lnTo>
                  <a:lnTo>
                    <a:pt x="409" y="2348"/>
                  </a:lnTo>
                  <a:lnTo>
                    <a:pt x="433" y="2367"/>
                  </a:lnTo>
                  <a:lnTo>
                    <a:pt x="458" y="2384"/>
                  </a:lnTo>
                  <a:lnTo>
                    <a:pt x="483" y="2402"/>
                  </a:lnTo>
                  <a:lnTo>
                    <a:pt x="510" y="2417"/>
                  </a:lnTo>
                  <a:lnTo>
                    <a:pt x="538" y="2431"/>
                  </a:lnTo>
                  <a:lnTo>
                    <a:pt x="565" y="2444"/>
                  </a:lnTo>
                  <a:lnTo>
                    <a:pt x="595" y="2455"/>
                  </a:lnTo>
                  <a:lnTo>
                    <a:pt x="624" y="2465"/>
                  </a:lnTo>
                  <a:lnTo>
                    <a:pt x="654" y="2474"/>
                  </a:lnTo>
                  <a:lnTo>
                    <a:pt x="685" y="2481"/>
                  </a:lnTo>
                  <a:lnTo>
                    <a:pt x="716" y="2487"/>
                  </a:lnTo>
                  <a:lnTo>
                    <a:pt x="748" y="2490"/>
                  </a:lnTo>
                  <a:lnTo>
                    <a:pt x="780" y="2492"/>
                  </a:lnTo>
                  <a:lnTo>
                    <a:pt x="813" y="2494"/>
                  </a:lnTo>
                  <a:lnTo>
                    <a:pt x="845" y="2492"/>
                  </a:lnTo>
                  <a:lnTo>
                    <a:pt x="878" y="2490"/>
                  </a:lnTo>
                  <a:lnTo>
                    <a:pt x="910" y="2487"/>
                  </a:lnTo>
                  <a:lnTo>
                    <a:pt x="942" y="2481"/>
                  </a:lnTo>
                  <a:lnTo>
                    <a:pt x="972" y="2474"/>
                  </a:lnTo>
                  <a:lnTo>
                    <a:pt x="1002" y="2465"/>
                  </a:lnTo>
                  <a:lnTo>
                    <a:pt x="1031" y="2455"/>
                  </a:lnTo>
                  <a:lnTo>
                    <a:pt x="1060" y="2444"/>
                  </a:lnTo>
                  <a:lnTo>
                    <a:pt x="1089" y="2431"/>
                  </a:lnTo>
                  <a:lnTo>
                    <a:pt x="1116" y="2417"/>
                  </a:lnTo>
                  <a:lnTo>
                    <a:pt x="1142" y="2402"/>
                  </a:lnTo>
                  <a:lnTo>
                    <a:pt x="1168" y="2384"/>
                  </a:lnTo>
                  <a:lnTo>
                    <a:pt x="1194" y="2367"/>
                  </a:lnTo>
                  <a:lnTo>
                    <a:pt x="1217" y="2348"/>
                  </a:lnTo>
                  <a:lnTo>
                    <a:pt x="1240" y="2329"/>
                  </a:lnTo>
                  <a:lnTo>
                    <a:pt x="1262" y="2308"/>
                  </a:lnTo>
                  <a:lnTo>
                    <a:pt x="1283" y="2286"/>
                  </a:lnTo>
                  <a:lnTo>
                    <a:pt x="1304" y="2263"/>
                  </a:lnTo>
                  <a:lnTo>
                    <a:pt x="1322" y="2238"/>
                  </a:lnTo>
                  <a:lnTo>
                    <a:pt x="1340" y="2214"/>
                  </a:lnTo>
                  <a:lnTo>
                    <a:pt x="1356" y="2187"/>
                  </a:lnTo>
                  <a:lnTo>
                    <a:pt x="1372" y="2160"/>
                  </a:lnTo>
                  <a:lnTo>
                    <a:pt x="1386" y="2134"/>
                  </a:lnTo>
                  <a:lnTo>
                    <a:pt x="1399" y="2106"/>
                  </a:lnTo>
                  <a:lnTo>
                    <a:pt x="1410" y="2077"/>
                  </a:lnTo>
                  <a:lnTo>
                    <a:pt x="1420" y="2047"/>
                  </a:lnTo>
                  <a:lnTo>
                    <a:pt x="1428" y="2016"/>
                  </a:lnTo>
                  <a:lnTo>
                    <a:pt x="1436" y="1986"/>
                  </a:lnTo>
                  <a:lnTo>
                    <a:pt x="1441" y="1955"/>
                  </a:lnTo>
                  <a:lnTo>
                    <a:pt x="1445" y="1922"/>
                  </a:lnTo>
                  <a:lnTo>
                    <a:pt x="1448" y="1891"/>
                  </a:lnTo>
                  <a:lnTo>
                    <a:pt x="1449" y="1857"/>
                  </a:lnTo>
                  <a:lnTo>
                    <a:pt x="1448" y="1825"/>
                  </a:lnTo>
                  <a:lnTo>
                    <a:pt x="1445" y="1792"/>
                  </a:lnTo>
                  <a:lnTo>
                    <a:pt x="1441" y="1761"/>
                  </a:lnTo>
                  <a:lnTo>
                    <a:pt x="1436" y="1730"/>
                  </a:lnTo>
                  <a:lnTo>
                    <a:pt x="1428" y="1699"/>
                  </a:lnTo>
                  <a:lnTo>
                    <a:pt x="1420" y="1669"/>
                  </a:lnTo>
                  <a:lnTo>
                    <a:pt x="1410" y="1639"/>
                  </a:lnTo>
                  <a:lnTo>
                    <a:pt x="1399" y="1610"/>
                  </a:lnTo>
                  <a:lnTo>
                    <a:pt x="1386" y="1582"/>
                  </a:lnTo>
                  <a:lnTo>
                    <a:pt x="1372" y="1555"/>
                  </a:lnTo>
                  <a:lnTo>
                    <a:pt x="1356" y="1529"/>
                  </a:lnTo>
                  <a:lnTo>
                    <a:pt x="1340" y="1502"/>
                  </a:lnTo>
                  <a:lnTo>
                    <a:pt x="1322" y="1478"/>
                  </a:lnTo>
                  <a:lnTo>
                    <a:pt x="1304" y="1453"/>
                  </a:lnTo>
                  <a:lnTo>
                    <a:pt x="1283" y="1430"/>
                  </a:lnTo>
                  <a:lnTo>
                    <a:pt x="1262" y="1408"/>
                  </a:lnTo>
                  <a:lnTo>
                    <a:pt x="1240" y="1387"/>
                  </a:lnTo>
                  <a:lnTo>
                    <a:pt x="1217" y="1367"/>
                  </a:lnTo>
                  <a:lnTo>
                    <a:pt x="1194" y="1349"/>
                  </a:lnTo>
                  <a:lnTo>
                    <a:pt x="1168" y="1330"/>
                  </a:lnTo>
                  <a:lnTo>
                    <a:pt x="1142" y="1314"/>
                  </a:lnTo>
                  <a:lnTo>
                    <a:pt x="1116" y="1299"/>
                  </a:lnTo>
                  <a:lnTo>
                    <a:pt x="1089" y="1285"/>
                  </a:lnTo>
                  <a:lnTo>
                    <a:pt x="1060" y="1272"/>
                  </a:lnTo>
                  <a:lnTo>
                    <a:pt x="1031" y="1260"/>
                  </a:lnTo>
                  <a:lnTo>
                    <a:pt x="1002" y="1251"/>
                  </a:lnTo>
                  <a:lnTo>
                    <a:pt x="972" y="1242"/>
                  </a:lnTo>
                  <a:lnTo>
                    <a:pt x="942" y="1235"/>
                  </a:lnTo>
                  <a:lnTo>
                    <a:pt x="910" y="1229"/>
                  </a:lnTo>
                  <a:lnTo>
                    <a:pt x="878" y="1226"/>
                  </a:lnTo>
                  <a:lnTo>
                    <a:pt x="845" y="1223"/>
                  </a:lnTo>
                  <a:lnTo>
                    <a:pt x="813" y="1222"/>
                  </a:lnTo>
                  <a:close/>
                  <a:moveTo>
                    <a:pt x="1024" y="1646"/>
                  </a:moveTo>
                  <a:lnTo>
                    <a:pt x="1024" y="1646"/>
                  </a:lnTo>
                  <a:lnTo>
                    <a:pt x="1003" y="1627"/>
                  </a:lnTo>
                  <a:lnTo>
                    <a:pt x="980" y="1610"/>
                  </a:lnTo>
                  <a:lnTo>
                    <a:pt x="968" y="1602"/>
                  </a:lnTo>
                  <a:lnTo>
                    <a:pt x="956" y="1595"/>
                  </a:lnTo>
                  <a:lnTo>
                    <a:pt x="943" y="1588"/>
                  </a:lnTo>
                  <a:lnTo>
                    <a:pt x="929" y="1582"/>
                  </a:lnTo>
                  <a:lnTo>
                    <a:pt x="916" y="1576"/>
                  </a:lnTo>
                  <a:lnTo>
                    <a:pt x="902" y="1572"/>
                  </a:lnTo>
                  <a:lnTo>
                    <a:pt x="888" y="1568"/>
                  </a:lnTo>
                  <a:lnTo>
                    <a:pt x="873" y="1565"/>
                  </a:lnTo>
                  <a:lnTo>
                    <a:pt x="858" y="1562"/>
                  </a:lnTo>
                  <a:lnTo>
                    <a:pt x="844" y="1560"/>
                  </a:lnTo>
                  <a:lnTo>
                    <a:pt x="828" y="1559"/>
                  </a:lnTo>
                  <a:lnTo>
                    <a:pt x="813" y="1559"/>
                  </a:lnTo>
                  <a:lnTo>
                    <a:pt x="798" y="1559"/>
                  </a:lnTo>
                  <a:lnTo>
                    <a:pt x="783" y="1560"/>
                  </a:lnTo>
                  <a:lnTo>
                    <a:pt x="768" y="1562"/>
                  </a:lnTo>
                  <a:lnTo>
                    <a:pt x="752" y="1565"/>
                  </a:lnTo>
                  <a:lnTo>
                    <a:pt x="738" y="1568"/>
                  </a:lnTo>
                  <a:lnTo>
                    <a:pt x="725" y="1572"/>
                  </a:lnTo>
                  <a:lnTo>
                    <a:pt x="711" y="1576"/>
                  </a:lnTo>
                  <a:lnTo>
                    <a:pt x="697" y="1582"/>
                  </a:lnTo>
                  <a:lnTo>
                    <a:pt x="683" y="1588"/>
                  </a:lnTo>
                  <a:lnTo>
                    <a:pt x="670" y="1595"/>
                  </a:lnTo>
                  <a:lnTo>
                    <a:pt x="658" y="1602"/>
                  </a:lnTo>
                  <a:lnTo>
                    <a:pt x="646" y="1610"/>
                  </a:lnTo>
                  <a:lnTo>
                    <a:pt x="622" y="1627"/>
                  </a:lnTo>
                  <a:lnTo>
                    <a:pt x="601" y="1646"/>
                  </a:lnTo>
                  <a:lnTo>
                    <a:pt x="582" y="1667"/>
                  </a:lnTo>
                  <a:lnTo>
                    <a:pt x="564" y="1690"/>
                  </a:lnTo>
                  <a:lnTo>
                    <a:pt x="557" y="1703"/>
                  </a:lnTo>
                  <a:lnTo>
                    <a:pt x="550" y="1716"/>
                  </a:lnTo>
                  <a:lnTo>
                    <a:pt x="543" y="1728"/>
                  </a:lnTo>
                  <a:lnTo>
                    <a:pt x="538" y="1741"/>
                  </a:lnTo>
                  <a:lnTo>
                    <a:pt x="532" y="1755"/>
                  </a:lnTo>
                  <a:lnTo>
                    <a:pt x="527" y="1769"/>
                  </a:lnTo>
                  <a:lnTo>
                    <a:pt x="524" y="1783"/>
                  </a:lnTo>
                  <a:lnTo>
                    <a:pt x="520" y="1797"/>
                  </a:lnTo>
                  <a:lnTo>
                    <a:pt x="517" y="1812"/>
                  </a:lnTo>
                  <a:lnTo>
                    <a:pt x="516" y="1827"/>
                  </a:lnTo>
                  <a:lnTo>
                    <a:pt x="514" y="1842"/>
                  </a:lnTo>
                  <a:lnTo>
                    <a:pt x="513" y="1857"/>
                  </a:lnTo>
                  <a:lnTo>
                    <a:pt x="514" y="1874"/>
                  </a:lnTo>
                  <a:lnTo>
                    <a:pt x="516" y="1889"/>
                  </a:lnTo>
                  <a:lnTo>
                    <a:pt x="517" y="1904"/>
                  </a:lnTo>
                  <a:lnTo>
                    <a:pt x="520" y="1918"/>
                  </a:lnTo>
                  <a:lnTo>
                    <a:pt x="524" y="1933"/>
                  </a:lnTo>
                  <a:lnTo>
                    <a:pt x="527" y="1947"/>
                  </a:lnTo>
                  <a:lnTo>
                    <a:pt x="532" y="1961"/>
                  </a:lnTo>
                  <a:lnTo>
                    <a:pt x="538" y="1975"/>
                  </a:lnTo>
                  <a:lnTo>
                    <a:pt x="543" y="1987"/>
                  </a:lnTo>
                  <a:lnTo>
                    <a:pt x="550" y="2000"/>
                  </a:lnTo>
                  <a:lnTo>
                    <a:pt x="557" y="2013"/>
                  </a:lnTo>
                  <a:lnTo>
                    <a:pt x="564" y="2026"/>
                  </a:lnTo>
                  <a:lnTo>
                    <a:pt x="582" y="2048"/>
                  </a:lnTo>
                  <a:lnTo>
                    <a:pt x="601" y="2070"/>
                  </a:lnTo>
                  <a:lnTo>
                    <a:pt x="622" y="2088"/>
                  </a:lnTo>
                  <a:lnTo>
                    <a:pt x="646" y="2106"/>
                  </a:lnTo>
                  <a:lnTo>
                    <a:pt x="670" y="2121"/>
                  </a:lnTo>
                  <a:lnTo>
                    <a:pt x="683" y="2128"/>
                  </a:lnTo>
                  <a:lnTo>
                    <a:pt x="697" y="2134"/>
                  </a:lnTo>
                  <a:lnTo>
                    <a:pt x="711" y="2138"/>
                  </a:lnTo>
                  <a:lnTo>
                    <a:pt x="725" y="2144"/>
                  </a:lnTo>
                  <a:lnTo>
                    <a:pt x="738" y="2148"/>
                  </a:lnTo>
                  <a:lnTo>
                    <a:pt x="752" y="2151"/>
                  </a:lnTo>
                  <a:lnTo>
                    <a:pt x="768" y="2153"/>
                  </a:lnTo>
                  <a:lnTo>
                    <a:pt x="783" y="2156"/>
                  </a:lnTo>
                  <a:lnTo>
                    <a:pt x="798" y="2157"/>
                  </a:lnTo>
                  <a:lnTo>
                    <a:pt x="813" y="2157"/>
                  </a:lnTo>
                  <a:lnTo>
                    <a:pt x="828" y="2157"/>
                  </a:lnTo>
                  <a:lnTo>
                    <a:pt x="844" y="2156"/>
                  </a:lnTo>
                  <a:lnTo>
                    <a:pt x="858" y="2153"/>
                  </a:lnTo>
                  <a:lnTo>
                    <a:pt x="873" y="2151"/>
                  </a:lnTo>
                  <a:lnTo>
                    <a:pt x="888" y="2148"/>
                  </a:lnTo>
                  <a:lnTo>
                    <a:pt x="902" y="2144"/>
                  </a:lnTo>
                  <a:lnTo>
                    <a:pt x="916" y="2138"/>
                  </a:lnTo>
                  <a:lnTo>
                    <a:pt x="929" y="2134"/>
                  </a:lnTo>
                  <a:lnTo>
                    <a:pt x="943" y="2128"/>
                  </a:lnTo>
                  <a:lnTo>
                    <a:pt x="956" y="2121"/>
                  </a:lnTo>
                  <a:lnTo>
                    <a:pt x="968" y="2114"/>
                  </a:lnTo>
                  <a:lnTo>
                    <a:pt x="980" y="2106"/>
                  </a:lnTo>
                  <a:lnTo>
                    <a:pt x="1003" y="2088"/>
                  </a:lnTo>
                  <a:lnTo>
                    <a:pt x="1024" y="2070"/>
                  </a:lnTo>
                  <a:lnTo>
                    <a:pt x="1044" y="2048"/>
                  </a:lnTo>
                  <a:lnTo>
                    <a:pt x="1061" y="2026"/>
                  </a:lnTo>
                  <a:lnTo>
                    <a:pt x="1068" y="2013"/>
                  </a:lnTo>
                  <a:lnTo>
                    <a:pt x="1076" y="2000"/>
                  </a:lnTo>
                  <a:lnTo>
                    <a:pt x="1082" y="1987"/>
                  </a:lnTo>
                  <a:lnTo>
                    <a:pt x="1089" y="1975"/>
                  </a:lnTo>
                  <a:lnTo>
                    <a:pt x="1094" y="1961"/>
                  </a:lnTo>
                  <a:lnTo>
                    <a:pt x="1098" y="1947"/>
                  </a:lnTo>
                  <a:lnTo>
                    <a:pt x="1103" y="1933"/>
                  </a:lnTo>
                  <a:lnTo>
                    <a:pt x="1106" y="1918"/>
                  </a:lnTo>
                  <a:lnTo>
                    <a:pt x="1109" y="1904"/>
                  </a:lnTo>
                  <a:lnTo>
                    <a:pt x="1110" y="1889"/>
                  </a:lnTo>
                  <a:lnTo>
                    <a:pt x="1111" y="1874"/>
                  </a:lnTo>
                  <a:lnTo>
                    <a:pt x="1112" y="1857"/>
                  </a:lnTo>
                  <a:lnTo>
                    <a:pt x="1111" y="1842"/>
                  </a:lnTo>
                  <a:lnTo>
                    <a:pt x="1110" y="1827"/>
                  </a:lnTo>
                  <a:lnTo>
                    <a:pt x="1109" y="1812"/>
                  </a:lnTo>
                  <a:lnTo>
                    <a:pt x="1106" y="1797"/>
                  </a:lnTo>
                  <a:lnTo>
                    <a:pt x="1103" y="1783"/>
                  </a:lnTo>
                  <a:lnTo>
                    <a:pt x="1098" y="1769"/>
                  </a:lnTo>
                  <a:lnTo>
                    <a:pt x="1094" y="1755"/>
                  </a:lnTo>
                  <a:lnTo>
                    <a:pt x="1089" y="1741"/>
                  </a:lnTo>
                  <a:lnTo>
                    <a:pt x="1082" y="1728"/>
                  </a:lnTo>
                  <a:lnTo>
                    <a:pt x="1076" y="1716"/>
                  </a:lnTo>
                  <a:lnTo>
                    <a:pt x="1068" y="1703"/>
                  </a:lnTo>
                  <a:lnTo>
                    <a:pt x="1061" y="1690"/>
                  </a:lnTo>
                  <a:lnTo>
                    <a:pt x="1044" y="1667"/>
                  </a:lnTo>
                  <a:lnTo>
                    <a:pt x="1024" y="1646"/>
                  </a:lnTo>
                  <a:close/>
                  <a:moveTo>
                    <a:pt x="813" y="2625"/>
                  </a:moveTo>
                  <a:lnTo>
                    <a:pt x="813" y="2625"/>
                  </a:lnTo>
                  <a:lnTo>
                    <a:pt x="780" y="2625"/>
                  </a:lnTo>
                  <a:lnTo>
                    <a:pt x="748" y="2628"/>
                  </a:lnTo>
                  <a:lnTo>
                    <a:pt x="716" y="2632"/>
                  </a:lnTo>
                  <a:lnTo>
                    <a:pt x="685" y="2638"/>
                  </a:lnTo>
                  <a:lnTo>
                    <a:pt x="654" y="2645"/>
                  </a:lnTo>
                  <a:lnTo>
                    <a:pt x="624" y="2653"/>
                  </a:lnTo>
                  <a:lnTo>
                    <a:pt x="595" y="2663"/>
                  </a:lnTo>
                  <a:lnTo>
                    <a:pt x="565" y="2675"/>
                  </a:lnTo>
                  <a:lnTo>
                    <a:pt x="538" y="2687"/>
                  </a:lnTo>
                  <a:lnTo>
                    <a:pt x="510" y="2701"/>
                  </a:lnTo>
                  <a:lnTo>
                    <a:pt x="483" y="2716"/>
                  </a:lnTo>
                  <a:lnTo>
                    <a:pt x="458" y="2733"/>
                  </a:lnTo>
                  <a:lnTo>
                    <a:pt x="433" y="2751"/>
                  </a:lnTo>
                  <a:lnTo>
                    <a:pt x="409" y="2770"/>
                  </a:lnTo>
                  <a:lnTo>
                    <a:pt x="386" y="2790"/>
                  </a:lnTo>
                  <a:lnTo>
                    <a:pt x="363" y="2811"/>
                  </a:lnTo>
                  <a:lnTo>
                    <a:pt x="343" y="2833"/>
                  </a:lnTo>
                  <a:lnTo>
                    <a:pt x="323" y="2856"/>
                  </a:lnTo>
                  <a:lnTo>
                    <a:pt x="303" y="2880"/>
                  </a:lnTo>
                  <a:lnTo>
                    <a:pt x="286" y="2905"/>
                  </a:lnTo>
                  <a:lnTo>
                    <a:pt x="269" y="2930"/>
                  </a:lnTo>
                  <a:lnTo>
                    <a:pt x="254" y="2957"/>
                  </a:lnTo>
                  <a:lnTo>
                    <a:pt x="240" y="2985"/>
                  </a:lnTo>
                  <a:lnTo>
                    <a:pt x="228" y="3013"/>
                  </a:lnTo>
                  <a:lnTo>
                    <a:pt x="216" y="3042"/>
                  </a:lnTo>
                  <a:lnTo>
                    <a:pt x="206" y="3071"/>
                  </a:lnTo>
                  <a:lnTo>
                    <a:pt x="197" y="3101"/>
                  </a:lnTo>
                  <a:lnTo>
                    <a:pt x="191" y="3132"/>
                  </a:lnTo>
                  <a:lnTo>
                    <a:pt x="185" y="3164"/>
                  </a:lnTo>
                  <a:lnTo>
                    <a:pt x="180" y="3195"/>
                  </a:lnTo>
                  <a:lnTo>
                    <a:pt x="178" y="3227"/>
                  </a:lnTo>
                  <a:lnTo>
                    <a:pt x="178" y="3260"/>
                  </a:lnTo>
                  <a:lnTo>
                    <a:pt x="178" y="3292"/>
                  </a:lnTo>
                  <a:lnTo>
                    <a:pt x="180" y="3325"/>
                  </a:lnTo>
                  <a:lnTo>
                    <a:pt x="185" y="3357"/>
                  </a:lnTo>
                  <a:lnTo>
                    <a:pt x="191" y="3389"/>
                  </a:lnTo>
                  <a:lnTo>
                    <a:pt x="197" y="3419"/>
                  </a:lnTo>
                  <a:lnTo>
                    <a:pt x="206" y="3449"/>
                  </a:lnTo>
                  <a:lnTo>
                    <a:pt x="216" y="3478"/>
                  </a:lnTo>
                  <a:lnTo>
                    <a:pt x="228" y="3507"/>
                  </a:lnTo>
                  <a:lnTo>
                    <a:pt x="240" y="3536"/>
                  </a:lnTo>
                  <a:lnTo>
                    <a:pt x="254" y="3563"/>
                  </a:lnTo>
                  <a:lnTo>
                    <a:pt x="269" y="3590"/>
                  </a:lnTo>
                  <a:lnTo>
                    <a:pt x="286" y="3615"/>
                  </a:lnTo>
                  <a:lnTo>
                    <a:pt x="303" y="3641"/>
                  </a:lnTo>
                  <a:lnTo>
                    <a:pt x="323" y="3664"/>
                  </a:lnTo>
                  <a:lnTo>
                    <a:pt x="343" y="3687"/>
                  </a:lnTo>
                  <a:lnTo>
                    <a:pt x="363" y="3709"/>
                  </a:lnTo>
                  <a:lnTo>
                    <a:pt x="386" y="3731"/>
                  </a:lnTo>
                  <a:lnTo>
                    <a:pt x="409" y="3751"/>
                  </a:lnTo>
                  <a:lnTo>
                    <a:pt x="433" y="3770"/>
                  </a:lnTo>
                  <a:lnTo>
                    <a:pt x="458" y="3787"/>
                  </a:lnTo>
                  <a:lnTo>
                    <a:pt x="483" y="3803"/>
                  </a:lnTo>
                  <a:lnTo>
                    <a:pt x="510" y="3820"/>
                  </a:lnTo>
                  <a:lnTo>
                    <a:pt x="538" y="3833"/>
                  </a:lnTo>
                  <a:lnTo>
                    <a:pt x="565" y="3846"/>
                  </a:lnTo>
                  <a:lnTo>
                    <a:pt x="595" y="3857"/>
                  </a:lnTo>
                  <a:lnTo>
                    <a:pt x="624" y="3867"/>
                  </a:lnTo>
                  <a:lnTo>
                    <a:pt x="654" y="3875"/>
                  </a:lnTo>
                  <a:lnTo>
                    <a:pt x="685" y="3883"/>
                  </a:lnTo>
                  <a:lnTo>
                    <a:pt x="716" y="3888"/>
                  </a:lnTo>
                  <a:lnTo>
                    <a:pt x="748" y="3893"/>
                  </a:lnTo>
                  <a:lnTo>
                    <a:pt x="780" y="3895"/>
                  </a:lnTo>
                  <a:lnTo>
                    <a:pt x="813" y="3896"/>
                  </a:lnTo>
                  <a:lnTo>
                    <a:pt x="845" y="3895"/>
                  </a:lnTo>
                  <a:lnTo>
                    <a:pt x="878" y="3893"/>
                  </a:lnTo>
                  <a:lnTo>
                    <a:pt x="910" y="3888"/>
                  </a:lnTo>
                  <a:lnTo>
                    <a:pt x="942" y="3883"/>
                  </a:lnTo>
                  <a:lnTo>
                    <a:pt x="972" y="3875"/>
                  </a:lnTo>
                  <a:lnTo>
                    <a:pt x="1002" y="3867"/>
                  </a:lnTo>
                  <a:lnTo>
                    <a:pt x="1031" y="3857"/>
                  </a:lnTo>
                  <a:lnTo>
                    <a:pt x="1060" y="3846"/>
                  </a:lnTo>
                  <a:lnTo>
                    <a:pt x="1089" y="3833"/>
                  </a:lnTo>
                  <a:lnTo>
                    <a:pt x="1116" y="3820"/>
                  </a:lnTo>
                  <a:lnTo>
                    <a:pt x="1142" y="3803"/>
                  </a:lnTo>
                  <a:lnTo>
                    <a:pt x="1168" y="3787"/>
                  </a:lnTo>
                  <a:lnTo>
                    <a:pt x="1194" y="3770"/>
                  </a:lnTo>
                  <a:lnTo>
                    <a:pt x="1217" y="3751"/>
                  </a:lnTo>
                  <a:lnTo>
                    <a:pt x="1240" y="3731"/>
                  </a:lnTo>
                  <a:lnTo>
                    <a:pt x="1262" y="3709"/>
                  </a:lnTo>
                  <a:lnTo>
                    <a:pt x="1283" y="3687"/>
                  </a:lnTo>
                  <a:lnTo>
                    <a:pt x="1304" y="3664"/>
                  </a:lnTo>
                  <a:lnTo>
                    <a:pt x="1322" y="3641"/>
                  </a:lnTo>
                  <a:lnTo>
                    <a:pt x="1340" y="3615"/>
                  </a:lnTo>
                  <a:lnTo>
                    <a:pt x="1356" y="3590"/>
                  </a:lnTo>
                  <a:lnTo>
                    <a:pt x="1372" y="3563"/>
                  </a:lnTo>
                  <a:lnTo>
                    <a:pt x="1386" y="3536"/>
                  </a:lnTo>
                  <a:lnTo>
                    <a:pt x="1399" y="3507"/>
                  </a:lnTo>
                  <a:lnTo>
                    <a:pt x="1410" y="3478"/>
                  </a:lnTo>
                  <a:lnTo>
                    <a:pt x="1420" y="3449"/>
                  </a:lnTo>
                  <a:lnTo>
                    <a:pt x="1428" y="3419"/>
                  </a:lnTo>
                  <a:lnTo>
                    <a:pt x="1436" y="3389"/>
                  </a:lnTo>
                  <a:lnTo>
                    <a:pt x="1441" y="3357"/>
                  </a:lnTo>
                  <a:lnTo>
                    <a:pt x="1445" y="3325"/>
                  </a:lnTo>
                  <a:lnTo>
                    <a:pt x="1448" y="3292"/>
                  </a:lnTo>
                  <a:lnTo>
                    <a:pt x="1449" y="3260"/>
                  </a:lnTo>
                  <a:lnTo>
                    <a:pt x="1448" y="3227"/>
                  </a:lnTo>
                  <a:lnTo>
                    <a:pt x="1445" y="3195"/>
                  </a:lnTo>
                  <a:lnTo>
                    <a:pt x="1441" y="3164"/>
                  </a:lnTo>
                  <a:lnTo>
                    <a:pt x="1436" y="3132"/>
                  </a:lnTo>
                  <a:lnTo>
                    <a:pt x="1428" y="3101"/>
                  </a:lnTo>
                  <a:lnTo>
                    <a:pt x="1420" y="3071"/>
                  </a:lnTo>
                  <a:lnTo>
                    <a:pt x="1410" y="3042"/>
                  </a:lnTo>
                  <a:lnTo>
                    <a:pt x="1399" y="3013"/>
                  </a:lnTo>
                  <a:lnTo>
                    <a:pt x="1386" y="2985"/>
                  </a:lnTo>
                  <a:lnTo>
                    <a:pt x="1372" y="2957"/>
                  </a:lnTo>
                  <a:lnTo>
                    <a:pt x="1356" y="2930"/>
                  </a:lnTo>
                  <a:lnTo>
                    <a:pt x="1340" y="2905"/>
                  </a:lnTo>
                  <a:lnTo>
                    <a:pt x="1322" y="2880"/>
                  </a:lnTo>
                  <a:lnTo>
                    <a:pt x="1304" y="2856"/>
                  </a:lnTo>
                  <a:lnTo>
                    <a:pt x="1283" y="2833"/>
                  </a:lnTo>
                  <a:lnTo>
                    <a:pt x="1262" y="2811"/>
                  </a:lnTo>
                  <a:lnTo>
                    <a:pt x="1240" y="2790"/>
                  </a:lnTo>
                  <a:lnTo>
                    <a:pt x="1217" y="2770"/>
                  </a:lnTo>
                  <a:lnTo>
                    <a:pt x="1194" y="2751"/>
                  </a:lnTo>
                  <a:lnTo>
                    <a:pt x="1168" y="2733"/>
                  </a:lnTo>
                  <a:lnTo>
                    <a:pt x="1142" y="2716"/>
                  </a:lnTo>
                  <a:lnTo>
                    <a:pt x="1116" y="2701"/>
                  </a:lnTo>
                  <a:lnTo>
                    <a:pt x="1089" y="2687"/>
                  </a:lnTo>
                  <a:lnTo>
                    <a:pt x="1060" y="2675"/>
                  </a:lnTo>
                  <a:lnTo>
                    <a:pt x="1031" y="2663"/>
                  </a:lnTo>
                  <a:lnTo>
                    <a:pt x="1002" y="2653"/>
                  </a:lnTo>
                  <a:lnTo>
                    <a:pt x="972" y="2645"/>
                  </a:lnTo>
                  <a:lnTo>
                    <a:pt x="942" y="2638"/>
                  </a:lnTo>
                  <a:lnTo>
                    <a:pt x="910" y="2632"/>
                  </a:lnTo>
                  <a:lnTo>
                    <a:pt x="878" y="2628"/>
                  </a:lnTo>
                  <a:lnTo>
                    <a:pt x="845" y="2625"/>
                  </a:lnTo>
                  <a:lnTo>
                    <a:pt x="813" y="2625"/>
                  </a:lnTo>
                  <a:close/>
                  <a:moveTo>
                    <a:pt x="1024" y="3049"/>
                  </a:moveTo>
                  <a:lnTo>
                    <a:pt x="1024" y="3049"/>
                  </a:lnTo>
                  <a:lnTo>
                    <a:pt x="1003" y="3029"/>
                  </a:lnTo>
                  <a:lnTo>
                    <a:pt x="980" y="3013"/>
                  </a:lnTo>
                  <a:lnTo>
                    <a:pt x="968" y="3004"/>
                  </a:lnTo>
                  <a:lnTo>
                    <a:pt x="956" y="2997"/>
                  </a:lnTo>
                  <a:lnTo>
                    <a:pt x="943" y="2991"/>
                  </a:lnTo>
                  <a:lnTo>
                    <a:pt x="929" y="2985"/>
                  </a:lnTo>
                  <a:lnTo>
                    <a:pt x="916" y="2979"/>
                  </a:lnTo>
                  <a:lnTo>
                    <a:pt x="902" y="2974"/>
                  </a:lnTo>
                  <a:lnTo>
                    <a:pt x="888" y="2971"/>
                  </a:lnTo>
                  <a:lnTo>
                    <a:pt x="873" y="2967"/>
                  </a:lnTo>
                  <a:lnTo>
                    <a:pt x="858" y="2964"/>
                  </a:lnTo>
                  <a:lnTo>
                    <a:pt x="844" y="2963"/>
                  </a:lnTo>
                  <a:lnTo>
                    <a:pt x="828" y="2961"/>
                  </a:lnTo>
                  <a:lnTo>
                    <a:pt x="813" y="2961"/>
                  </a:lnTo>
                  <a:lnTo>
                    <a:pt x="798" y="2961"/>
                  </a:lnTo>
                  <a:lnTo>
                    <a:pt x="783" y="2963"/>
                  </a:lnTo>
                  <a:lnTo>
                    <a:pt x="768" y="2964"/>
                  </a:lnTo>
                  <a:lnTo>
                    <a:pt x="752" y="2967"/>
                  </a:lnTo>
                  <a:lnTo>
                    <a:pt x="738" y="2971"/>
                  </a:lnTo>
                  <a:lnTo>
                    <a:pt x="725" y="2974"/>
                  </a:lnTo>
                  <a:lnTo>
                    <a:pt x="711" y="2979"/>
                  </a:lnTo>
                  <a:lnTo>
                    <a:pt x="697" y="2985"/>
                  </a:lnTo>
                  <a:lnTo>
                    <a:pt x="683" y="2991"/>
                  </a:lnTo>
                  <a:lnTo>
                    <a:pt x="670" y="2997"/>
                  </a:lnTo>
                  <a:lnTo>
                    <a:pt x="658" y="3004"/>
                  </a:lnTo>
                  <a:lnTo>
                    <a:pt x="646" y="3013"/>
                  </a:lnTo>
                  <a:lnTo>
                    <a:pt x="622" y="3029"/>
                  </a:lnTo>
                  <a:lnTo>
                    <a:pt x="601" y="3049"/>
                  </a:lnTo>
                  <a:lnTo>
                    <a:pt x="582" y="3069"/>
                  </a:lnTo>
                  <a:lnTo>
                    <a:pt x="564" y="3093"/>
                  </a:lnTo>
                  <a:lnTo>
                    <a:pt x="557" y="3105"/>
                  </a:lnTo>
                  <a:lnTo>
                    <a:pt x="550" y="3117"/>
                  </a:lnTo>
                  <a:lnTo>
                    <a:pt x="543" y="3130"/>
                  </a:lnTo>
                  <a:lnTo>
                    <a:pt x="538" y="3144"/>
                  </a:lnTo>
                  <a:lnTo>
                    <a:pt x="532" y="3158"/>
                  </a:lnTo>
                  <a:lnTo>
                    <a:pt x="527" y="3172"/>
                  </a:lnTo>
                  <a:lnTo>
                    <a:pt x="524" y="3186"/>
                  </a:lnTo>
                  <a:lnTo>
                    <a:pt x="520" y="3200"/>
                  </a:lnTo>
                  <a:lnTo>
                    <a:pt x="517" y="3215"/>
                  </a:lnTo>
                  <a:lnTo>
                    <a:pt x="516" y="3230"/>
                  </a:lnTo>
                  <a:lnTo>
                    <a:pt x="514" y="3245"/>
                  </a:lnTo>
                  <a:lnTo>
                    <a:pt x="513" y="3260"/>
                  </a:lnTo>
                  <a:lnTo>
                    <a:pt x="514" y="3275"/>
                  </a:lnTo>
                  <a:lnTo>
                    <a:pt x="516" y="3291"/>
                  </a:lnTo>
                  <a:lnTo>
                    <a:pt x="517" y="3305"/>
                  </a:lnTo>
                  <a:lnTo>
                    <a:pt x="520" y="3320"/>
                  </a:lnTo>
                  <a:lnTo>
                    <a:pt x="524" y="3335"/>
                  </a:lnTo>
                  <a:lnTo>
                    <a:pt x="527" y="3349"/>
                  </a:lnTo>
                  <a:lnTo>
                    <a:pt x="532" y="3363"/>
                  </a:lnTo>
                  <a:lnTo>
                    <a:pt x="538" y="3377"/>
                  </a:lnTo>
                  <a:lnTo>
                    <a:pt x="543" y="3390"/>
                  </a:lnTo>
                  <a:lnTo>
                    <a:pt x="550" y="3403"/>
                  </a:lnTo>
                  <a:lnTo>
                    <a:pt x="557" y="3415"/>
                  </a:lnTo>
                  <a:lnTo>
                    <a:pt x="564" y="3427"/>
                  </a:lnTo>
                  <a:lnTo>
                    <a:pt x="582" y="3450"/>
                  </a:lnTo>
                  <a:lnTo>
                    <a:pt x="601" y="3471"/>
                  </a:lnTo>
                  <a:lnTo>
                    <a:pt x="622" y="3491"/>
                  </a:lnTo>
                  <a:lnTo>
                    <a:pt x="646" y="3508"/>
                  </a:lnTo>
                  <a:lnTo>
                    <a:pt x="658" y="3516"/>
                  </a:lnTo>
                  <a:lnTo>
                    <a:pt x="670" y="3523"/>
                  </a:lnTo>
                  <a:lnTo>
                    <a:pt x="683" y="3529"/>
                  </a:lnTo>
                  <a:lnTo>
                    <a:pt x="697" y="3536"/>
                  </a:lnTo>
                  <a:lnTo>
                    <a:pt x="711" y="3541"/>
                  </a:lnTo>
                  <a:lnTo>
                    <a:pt x="725" y="3546"/>
                  </a:lnTo>
                  <a:lnTo>
                    <a:pt x="738" y="3550"/>
                  </a:lnTo>
                  <a:lnTo>
                    <a:pt x="752" y="3554"/>
                  </a:lnTo>
                  <a:lnTo>
                    <a:pt x="768" y="3556"/>
                  </a:lnTo>
                  <a:lnTo>
                    <a:pt x="783" y="3558"/>
                  </a:lnTo>
                  <a:lnTo>
                    <a:pt x="798" y="3559"/>
                  </a:lnTo>
                  <a:lnTo>
                    <a:pt x="813" y="3559"/>
                  </a:lnTo>
                  <a:lnTo>
                    <a:pt x="828" y="3559"/>
                  </a:lnTo>
                  <a:lnTo>
                    <a:pt x="844" y="3558"/>
                  </a:lnTo>
                  <a:lnTo>
                    <a:pt x="858" y="3556"/>
                  </a:lnTo>
                  <a:lnTo>
                    <a:pt x="873" y="3554"/>
                  </a:lnTo>
                  <a:lnTo>
                    <a:pt x="888" y="3550"/>
                  </a:lnTo>
                  <a:lnTo>
                    <a:pt x="902" y="3546"/>
                  </a:lnTo>
                  <a:lnTo>
                    <a:pt x="916" y="3541"/>
                  </a:lnTo>
                  <a:lnTo>
                    <a:pt x="929" y="3536"/>
                  </a:lnTo>
                  <a:lnTo>
                    <a:pt x="943" y="3529"/>
                  </a:lnTo>
                  <a:lnTo>
                    <a:pt x="956" y="3523"/>
                  </a:lnTo>
                  <a:lnTo>
                    <a:pt x="968" y="3516"/>
                  </a:lnTo>
                  <a:lnTo>
                    <a:pt x="980" y="3508"/>
                  </a:lnTo>
                  <a:lnTo>
                    <a:pt x="1003" y="3491"/>
                  </a:lnTo>
                  <a:lnTo>
                    <a:pt x="1024" y="3471"/>
                  </a:lnTo>
                  <a:lnTo>
                    <a:pt x="1044" y="3450"/>
                  </a:lnTo>
                  <a:lnTo>
                    <a:pt x="1061" y="3427"/>
                  </a:lnTo>
                  <a:lnTo>
                    <a:pt x="1068" y="3415"/>
                  </a:lnTo>
                  <a:lnTo>
                    <a:pt x="1076" y="3403"/>
                  </a:lnTo>
                  <a:lnTo>
                    <a:pt x="1082" y="3390"/>
                  </a:lnTo>
                  <a:lnTo>
                    <a:pt x="1089" y="3377"/>
                  </a:lnTo>
                  <a:lnTo>
                    <a:pt x="1094" y="3363"/>
                  </a:lnTo>
                  <a:lnTo>
                    <a:pt x="1098" y="3349"/>
                  </a:lnTo>
                  <a:lnTo>
                    <a:pt x="1103" y="3335"/>
                  </a:lnTo>
                  <a:lnTo>
                    <a:pt x="1106" y="3320"/>
                  </a:lnTo>
                  <a:lnTo>
                    <a:pt x="1109" y="3305"/>
                  </a:lnTo>
                  <a:lnTo>
                    <a:pt x="1110" y="3291"/>
                  </a:lnTo>
                  <a:lnTo>
                    <a:pt x="1111" y="3275"/>
                  </a:lnTo>
                  <a:lnTo>
                    <a:pt x="1112" y="3260"/>
                  </a:lnTo>
                  <a:lnTo>
                    <a:pt x="1111" y="3245"/>
                  </a:lnTo>
                  <a:lnTo>
                    <a:pt x="1110" y="3230"/>
                  </a:lnTo>
                  <a:lnTo>
                    <a:pt x="1109" y="3215"/>
                  </a:lnTo>
                  <a:lnTo>
                    <a:pt x="1106" y="3200"/>
                  </a:lnTo>
                  <a:lnTo>
                    <a:pt x="1103" y="3186"/>
                  </a:lnTo>
                  <a:lnTo>
                    <a:pt x="1098" y="3172"/>
                  </a:lnTo>
                  <a:lnTo>
                    <a:pt x="1094" y="3158"/>
                  </a:lnTo>
                  <a:lnTo>
                    <a:pt x="1089" y="3144"/>
                  </a:lnTo>
                  <a:lnTo>
                    <a:pt x="1082" y="3130"/>
                  </a:lnTo>
                  <a:lnTo>
                    <a:pt x="1076" y="3117"/>
                  </a:lnTo>
                  <a:lnTo>
                    <a:pt x="1068" y="3105"/>
                  </a:lnTo>
                  <a:lnTo>
                    <a:pt x="1061" y="3093"/>
                  </a:lnTo>
                  <a:lnTo>
                    <a:pt x="1044" y="3069"/>
                  </a:lnTo>
                  <a:lnTo>
                    <a:pt x="1024" y="3049"/>
                  </a:lnTo>
                  <a:close/>
                  <a:moveTo>
                    <a:pt x="913" y="589"/>
                  </a:moveTo>
                  <a:lnTo>
                    <a:pt x="913" y="589"/>
                  </a:lnTo>
                  <a:lnTo>
                    <a:pt x="902" y="580"/>
                  </a:lnTo>
                  <a:lnTo>
                    <a:pt x="891" y="571"/>
                  </a:lnTo>
                  <a:lnTo>
                    <a:pt x="878" y="564"/>
                  </a:lnTo>
                  <a:lnTo>
                    <a:pt x="865" y="558"/>
                  </a:lnTo>
                  <a:lnTo>
                    <a:pt x="851" y="552"/>
                  </a:lnTo>
                  <a:lnTo>
                    <a:pt x="837" y="549"/>
                  </a:lnTo>
                  <a:lnTo>
                    <a:pt x="822" y="546"/>
                  </a:lnTo>
                  <a:lnTo>
                    <a:pt x="807" y="545"/>
                  </a:lnTo>
                  <a:lnTo>
                    <a:pt x="791" y="546"/>
                  </a:lnTo>
                  <a:lnTo>
                    <a:pt x="777" y="549"/>
                  </a:lnTo>
                  <a:lnTo>
                    <a:pt x="762" y="552"/>
                  </a:lnTo>
                  <a:lnTo>
                    <a:pt x="748" y="558"/>
                  </a:lnTo>
                  <a:lnTo>
                    <a:pt x="735" y="564"/>
                  </a:lnTo>
                  <a:lnTo>
                    <a:pt x="722" y="571"/>
                  </a:lnTo>
                  <a:lnTo>
                    <a:pt x="712" y="580"/>
                  </a:lnTo>
                  <a:lnTo>
                    <a:pt x="700" y="589"/>
                  </a:lnTo>
                  <a:lnTo>
                    <a:pt x="691" y="600"/>
                  </a:lnTo>
                  <a:lnTo>
                    <a:pt x="683" y="611"/>
                  </a:lnTo>
                  <a:lnTo>
                    <a:pt x="675" y="624"/>
                  </a:lnTo>
                  <a:lnTo>
                    <a:pt x="669" y="637"/>
                  </a:lnTo>
                  <a:lnTo>
                    <a:pt x="664" y="651"/>
                  </a:lnTo>
                  <a:lnTo>
                    <a:pt x="660" y="665"/>
                  </a:lnTo>
                  <a:lnTo>
                    <a:pt x="657" y="680"/>
                  </a:lnTo>
                  <a:lnTo>
                    <a:pt x="657" y="695"/>
                  </a:lnTo>
                  <a:lnTo>
                    <a:pt x="657" y="710"/>
                  </a:lnTo>
                  <a:lnTo>
                    <a:pt x="660" y="725"/>
                  </a:lnTo>
                  <a:lnTo>
                    <a:pt x="664" y="740"/>
                  </a:lnTo>
                  <a:lnTo>
                    <a:pt x="669" y="753"/>
                  </a:lnTo>
                  <a:lnTo>
                    <a:pt x="675" y="767"/>
                  </a:lnTo>
                  <a:lnTo>
                    <a:pt x="683" y="779"/>
                  </a:lnTo>
                  <a:lnTo>
                    <a:pt x="691" y="790"/>
                  </a:lnTo>
                  <a:lnTo>
                    <a:pt x="700" y="801"/>
                  </a:lnTo>
                  <a:lnTo>
                    <a:pt x="712" y="811"/>
                  </a:lnTo>
                  <a:lnTo>
                    <a:pt x="722" y="819"/>
                  </a:lnTo>
                  <a:lnTo>
                    <a:pt x="735" y="827"/>
                  </a:lnTo>
                  <a:lnTo>
                    <a:pt x="748" y="833"/>
                  </a:lnTo>
                  <a:lnTo>
                    <a:pt x="762" y="838"/>
                  </a:lnTo>
                  <a:lnTo>
                    <a:pt x="777" y="843"/>
                  </a:lnTo>
                  <a:lnTo>
                    <a:pt x="791" y="845"/>
                  </a:lnTo>
                  <a:lnTo>
                    <a:pt x="807" y="845"/>
                  </a:lnTo>
                  <a:lnTo>
                    <a:pt x="822" y="845"/>
                  </a:lnTo>
                  <a:lnTo>
                    <a:pt x="837" y="843"/>
                  </a:lnTo>
                  <a:lnTo>
                    <a:pt x="851" y="838"/>
                  </a:lnTo>
                  <a:lnTo>
                    <a:pt x="865" y="833"/>
                  </a:lnTo>
                  <a:lnTo>
                    <a:pt x="878" y="827"/>
                  </a:lnTo>
                  <a:lnTo>
                    <a:pt x="891" y="819"/>
                  </a:lnTo>
                  <a:lnTo>
                    <a:pt x="902" y="811"/>
                  </a:lnTo>
                  <a:lnTo>
                    <a:pt x="913" y="801"/>
                  </a:lnTo>
                  <a:lnTo>
                    <a:pt x="922" y="790"/>
                  </a:lnTo>
                  <a:lnTo>
                    <a:pt x="930" y="779"/>
                  </a:lnTo>
                  <a:lnTo>
                    <a:pt x="938" y="767"/>
                  </a:lnTo>
                  <a:lnTo>
                    <a:pt x="944" y="753"/>
                  </a:lnTo>
                  <a:lnTo>
                    <a:pt x="950" y="740"/>
                  </a:lnTo>
                  <a:lnTo>
                    <a:pt x="953" y="725"/>
                  </a:lnTo>
                  <a:lnTo>
                    <a:pt x="956" y="710"/>
                  </a:lnTo>
                  <a:lnTo>
                    <a:pt x="956" y="695"/>
                  </a:lnTo>
                  <a:lnTo>
                    <a:pt x="956" y="680"/>
                  </a:lnTo>
                  <a:lnTo>
                    <a:pt x="953" y="665"/>
                  </a:lnTo>
                  <a:lnTo>
                    <a:pt x="950" y="651"/>
                  </a:lnTo>
                  <a:lnTo>
                    <a:pt x="944" y="637"/>
                  </a:lnTo>
                  <a:lnTo>
                    <a:pt x="938" y="624"/>
                  </a:lnTo>
                  <a:lnTo>
                    <a:pt x="930" y="611"/>
                  </a:lnTo>
                  <a:lnTo>
                    <a:pt x="922" y="600"/>
                  </a:lnTo>
                  <a:lnTo>
                    <a:pt x="913" y="589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defTabSz="685800">
                <a:defRPr/>
              </a:pPr>
              <a:endParaRPr lang="zh-CN" alt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174424" y="3397876"/>
            <a:ext cx="1254256" cy="20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2913402" y="3398261"/>
            <a:ext cx="1254256" cy="20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713867" y="3398261"/>
            <a:ext cx="1254256" cy="20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487837" y="3398261"/>
            <a:ext cx="1254256" cy="20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简约职业规划PPT模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5174403"/>
  <p:tag name="MH_LIBRARY" val="GRAPHIC"/>
  <p:tag name="MH_TYPE" val="Other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5174403"/>
  <p:tag name="MH_LIBRARY" val="GRAPHIC"/>
  <p:tag name="MH_TYPE" val="Other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5174403"/>
  <p:tag name="MH_LIBRARY" val="GRAPHIC"/>
  <p:tag name="MH_TYPE" val="SubTitle"/>
  <p:tag name="MH_ORDER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5174403"/>
  <p:tag name="MH_LIBRARY" val="GRAPHIC"/>
  <p:tag name="MH_TYPE" val="SubTitle"/>
  <p:tag name="MH_ORDER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5174403"/>
  <p:tag name="MH_LIBRARY" val="GRAPHIC"/>
  <p:tag name="MH_TYPE" val="SubTitle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5174403"/>
  <p:tag name="MH_LIBRARY" val="GRAPHIC"/>
  <p:tag name="MH_TYPE" val="SubTitle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5174403"/>
  <p:tag name="MH_LIBRARY" val="GRAPHIC"/>
  <p:tag name="MH_TYPE" val="SubTitle"/>
  <p:tag name="MH_ORDER" val="3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501</Words>
  <Application>Microsoft Office PowerPoint</Application>
  <PresentationFormat>自定义</PresentationFormat>
  <Paragraphs>198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8" baseType="lpstr">
      <vt:lpstr>Hiragino Sans GB W3</vt:lpstr>
      <vt:lpstr>Neris Light</vt:lpstr>
      <vt:lpstr>Neris Thin</vt:lpstr>
      <vt:lpstr>Roboto Light</vt:lpstr>
      <vt:lpstr>Roboto Regular</vt:lpstr>
      <vt:lpstr>等线</vt:lpstr>
      <vt:lpstr>锐字工房云字库细圆GBK</vt:lpstr>
      <vt:lpstr>锐字云字库细黑体1.0</vt:lpstr>
      <vt:lpstr>微软雅黑</vt:lpstr>
      <vt:lpstr>Arial</vt:lpstr>
      <vt:lpstr>Calibri</vt:lpstr>
      <vt:lpstr>Calibri Light</vt:lpstr>
      <vt:lpstr>Century Gothic</vt:lpstr>
      <vt:lpstr>Helvetica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2017-09-14T04:32:00Z</dcterms:created>
  <dcterms:modified xsi:type="dcterms:W3CDTF">2021-01-05T16:41:45Z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