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1" r:id="rId3"/>
    <p:sldId id="3172" r:id="rId4"/>
    <p:sldId id="3173" r:id="rId5"/>
    <p:sldId id="3174" r:id="rId6"/>
    <p:sldId id="3175" r:id="rId7"/>
    <p:sldId id="3176" r:id="rId8"/>
    <p:sldId id="3177" r:id="rId9"/>
    <p:sldId id="3178" r:id="rId10"/>
    <p:sldId id="3179" r:id="rId11"/>
    <p:sldId id="3180" r:id="rId12"/>
    <p:sldId id="3181" r:id="rId13"/>
    <p:sldId id="3182" r:id="rId14"/>
    <p:sldId id="3183" r:id="rId15"/>
    <p:sldId id="3184" r:id="rId16"/>
    <p:sldId id="3185" r:id="rId17"/>
    <p:sldId id="3186" r:id="rId18"/>
    <p:sldId id="3187" r:id="rId19"/>
    <p:sldId id="3188" r:id="rId20"/>
    <p:sldId id="3189" r:id="rId21"/>
    <p:sldId id="3190" r:id="rId22"/>
    <p:sldId id="317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FFF"/>
    <a:srgbClr val="E6AB04"/>
    <a:srgbClr val="155966"/>
    <a:srgbClr val="E50011"/>
    <a:srgbClr val="3A8C99"/>
    <a:srgbClr val="03696D"/>
    <a:srgbClr val="741A44"/>
    <a:srgbClr val="FFFFFF"/>
    <a:srgbClr val="38271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 autoAdjust="0"/>
    <p:restoredTop sz="95317" autoAdjust="0"/>
  </p:normalViewPr>
  <p:slideViewPr>
    <p:cSldViewPr>
      <p:cViewPr varScale="1">
        <p:scale>
          <a:sx n="108" d="100"/>
          <a:sy n="108" d="100"/>
        </p:scale>
        <p:origin x="534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380">
                <a:noFill/>
              </a:ln>
            </c:spPr>
            <c:extLst>
              <c:ext xmlns:c16="http://schemas.microsoft.com/office/drawing/2014/chart" uri="{C3380CC4-5D6E-409C-BE32-E72D297353CC}">
                <c16:uniqueId val="{00000001-F61D-4499-9752-5445015DB98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F61D-4499-9752-5445015DB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380">
                <a:noFill/>
              </a:ln>
            </c:spPr>
            <c:extLst>
              <c:ext xmlns:c16="http://schemas.microsoft.com/office/drawing/2014/chart" uri="{C3380CC4-5D6E-409C-BE32-E72D297353CC}">
                <c16:uniqueId val="{00000001-9DF7-4F69-ACC2-EB318DC3A5CD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9DF7-4F69-ACC2-EB318DC3A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4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438">
              <a:noFill/>
            </a:ln>
          </c:spPr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38">
                <a:noFill/>
              </a:ln>
            </c:spPr>
            <c:extLst>
              <c:ext xmlns:c16="http://schemas.microsoft.com/office/drawing/2014/chart" uri="{C3380CC4-5D6E-409C-BE32-E72D297353CC}">
                <c16:uniqueId val="{00000001-FBC6-4119-BA5A-2A5147E17F92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FBC6-4119-BA5A-2A5147E17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27159703099"/>
          <c:y val="1.9317334137060601E-2"/>
        </c:manualLayout>
      </c:layout>
      <c:overlay val="0"/>
      <c:spPr>
        <a:noFill/>
        <a:ln w="2537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78">
              <a:noFill/>
            </a:ln>
          </c:spPr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378">
                <a:noFill/>
              </a:ln>
            </c:spPr>
            <c:extLst>
              <c:ext xmlns:c16="http://schemas.microsoft.com/office/drawing/2014/chart" uri="{C3380CC4-5D6E-409C-BE32-E72D297353CC}">
                <c16:uniqueId val="{00000001-CDAD-4BEE-8287-BE8D2D11594B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CDAD-4BEE-8287-BE8D2D115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4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438">
              <a:noFill/>
            </a:ln>
          </c:spPr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38">
                <a:noFill/>
              </a:ln>
            </c:spPr>
            <c:extLst>
              <c:ext xmlns:c16="http://schemas.microsoft.com/office/drawing/2014/chart" uri="{C3380CC4-5D6E-409C-BE32-E72D297353CC}">
                <c16:uniqueId val="{00000001-0915-46F0-804B-691B2566487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0915-46F0-804B-691B25664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507024903"/>
          <c:y val="1.9316813339508999E-2"/>
        </c:manualLayout>
      </c:layout>
      <c:overlay val="0"/>
      <c:spPr>
        <a:noFill/>
        <a:ln w="253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380">
                <a:noFill/>
              </a:ln>
            </c:spPr>
            <c:extLst>
              <c:ext xmlns:c16="http://schemas.microsoft.com/office/drawing/2014/chart" uri="{C3380CC4-5D6E-409C-BE32-E72D297353CC}">
                <c16:uniqueId val="{00000001-77F4-4D1B-9AD2-65DAE211098E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77F4-4D1B-9AD2-65DAE2110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96837"/>
            <a:ext cx="12858750" cy="3435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381222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756967" y="4926689"/>
            <a:ext cx="7453952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STUDENTS' CAREER PLANNING PPT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607268" y="5287189"/>
            <a:ext cx="775335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dirty="0">
                <a:solidFill>
                  <a:schemeClr val="bg1"/>
                </a:solidFill>
                <a:cs typeface="Arial" panose="020B0604020202020204" pitchFamily="34" charset="0"/>
              </a:rPr>
              <a:t>大学生职业生涯规划</a:t>
            </a:r>
            <a:r>
              <a:rPr lang="en-US" altLang="zh-CN" sz="5400" b="1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9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4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05310" y="1837577"/>
            <a:ext cx="5428221" cy="4135095"/>
            <a:chOff x="5788722" y="1742391"/>
            <a:chExt cx="5147040" cy="3920900"/>
          </a:xfrm>
        </p:grpSpPr>
        <p:sp>
          <p:nvSpPr>
            <p:cNvPr id="11" name="等腰三角形 25"/>
            <p:cNvSpPr/>
            <p:nvPr/>
          </p:nvSpPr>
          <p:spPr>
            <a:xfrm flipV="1">
              <a:off x="7409641" y="4391638"/>
              <a:ext cx="1932259" cy="1271653"/>
            </a:xfrm>
            <a:prstGeom prst="triangl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14"/>
            <p:cNvSpPr/>
            <p:nvPr/>
          </p:nvSpPr>
          <p:spPr>
            <a:xfrm>
              <a:off x="7425230" y="4229395"/>
              <a:ext cx="1932259" cy="162241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15"/>
            <p:cNvSpPr/>
            <p:nvPr/>
          </p:nvSpPr>
          <p:spPr>
            <a:xfrm>
              <a:off x="6564258" y="3176577"/>
              <a:ext cx="3605487" cy="1103742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7"/>
            <p:cNvSpPr/>
            <p:nvPr/>
          </p:nvSpPr>
          <p:spPr>
            <a:xfrm>
              <a:off x="5788722" y="1904632"/>
              <a:ext cx="5147040" cy="1103742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68010" y="3014336"/>
              <a:ext cx="3605487" cy="162241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14"/>
            <p:cNvSpPr/>
            <p:nvPr/>
          </p:nvSpPr>
          <p:spPr>
            <a:xfrm>
              <a:off x="5788722" y="1742391"/>
              <a:ext cx="5147040" cy="162241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-1" fmla="*/ 144379 w 1640851"/>
                <a:gd name="connsiteY0-2" fmla="*/ 12032 h 149806"/>
                <a:gd name="connsiteX1-3" fmla="*/ 1640851 w 1640851"/>
                <a:gd name="connsiteY1-4" fmla="*/ 0 h 149806"/>
                <a:gd name="connsiteX2-5" fmla="*/ 1640851 w 1640851"/>
                <a:gd name="connsiteY2-6" fmla="*/ 149806 h 149806"/>
                <a:gd name="connsiteX3-7" fmla="*/ 0 w 1640851"/>
                <a:gd name="connsiteY3-8" fmla="*/ 149806 h 149806"/>
                <a:gd name="connsiteX4-9" fmla="*/ 144379 w 1640851"/>
                <a:gd name="connsiteY4-10" fmla="*/ 12032 h 149806"/>
                <a:gd name="connsiteX0-11" fmla="*/ 144379 w 1640851"/>
                <a:gd name="connsiteY0-12" fmla="*/ 24064 h 161838"/>
                <a:gd name="connsiteX1-13" fmla="*/ 1508504 w 1640851"/>
                <a:gd name="connsiteY1-14" fmla="*/ 0 h 161838"/>
                <a:gd name="connsiteX2-15" fmla="*/ 1640851 w 1640851"/>
                <a:gd name="connsiteY2-16" fmla="*/ 161838 h 161838"/>
                <a:gd name="connsiteX3-17" fmla="*/ 0 w 1640851"/>
                <a:gd name="connsiteY3-18" fmla="*/ 161838 h 161838"/>
                <a:gd name="connsiteX4-19" fmla="*/ 144379 w 1640851"/>
                <a:gd name="connsiteY4-20" fmla="*/ 24064 h 161838"/>
                <a:gd name="connsiteX0-21" fmla="*/ 144379 w 1640851"/>
                <a:gd name="connsiteY0-22" fmla="*/ 0 h 137774"/>
                <a:gd name="connsiteX1-23" fmla="*/ 1544599 w 1640851"/>
                <a:gd name="connsiteY1-24" fmla="*/ 0 h 137774"/>
                <a:gd name="connsiteX2-25" fmla="*/ 1640851 w 1640851"/>
                <a:gd name="connsiteY2-26" fmla="*/ 137774 h 137774"/>
                <a:gd name="connsiteX3-27" fmla="*/ 0 w 1640851"/>
                <a:gd name="connsiteY3-28" fmla="*/ 137774 h 137774"/>
                <a:gd name="connsiteX4-29" fmla="*/ 144379 w 1640851"/>
                <a:gd name="connsiteY4-30" fmla="*/ 0 h 137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0858" y="2151824"/>
              <a:ext cx="3704492" cy="2672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14116" y="3350066"/>
              <a:ext cx="2377978" cy="4073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0535" y="4518585"/>
              <a:ext cx="905135" cy="967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11827" y="2640207"/>
            <a:ext cx="104985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11826" y="3962130"/>
            <a:ext cx="190990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50359" y="5209290"/>
            <a:ext cx="277734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256092" y="3563636"/>
            <a:ext cx="796987" cy="796987"/>
            <a:chOff x="4035292" y="3379040"/>
            <a:chExt cx="755703" cy="755703"/>
          </a:xfrm>
        </p:grpSpPr>
        <p:sp>
          <p:nvSpPr>
            <p:cNvPr id="55" name="Oval 54"/>
            <p:cNvSpPr/>
            <p:nvPr/>
          </p:nvSpPr>
          <p:spPr>
            <a:xfrm>
              <a:off x="4035292" y="3379040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217239" y="3566835"/>
              <a:ext cx="383755" cy="384412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58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256092" y="4810797"/>
            <a:ext cx="796987" cy="796987"/>
            <a:chOff x="4035292" y="4561598"/>
            <a:chExt cx="755703" cy="755703"/>
          </a:xfrm>
        </p:grpSpPr>
        <p:sp>
          <p:nvSpPr>
            <p:cNvPr id="56" name="Oval 55"/>
            <p:cNvSpPr/>
            <p:nvPr/>
          </p:nvSpPr>
          <p:spPr>
            <a:xfrm>
              <a:off x="4035292" y="4561598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290009" y="4747243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6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256092" y="2241714"/>
            <a:ext cx="796987" cy="796987"/>
            <a:chOff x="4035292" y="2125593"/>
            <a:chExt cx="755703" cy="755703"/>
          </a:xfrm>
        </p:grpSpPr>
        <p:sp>
          <p:nvSpPr>
            <p:cNvPr id="40" name="Oval 39"/>
            <p:cNvSpPr/>
            <p:nvPr/>
          </p:nvSpPr>
          <p:spPr>
            <a:xfrm>
              <a:off x="4035292" y="2125593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221265" y="2311566"/>
              <a:ext cx="383755" cy="383755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7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021427" y="2095085"/>
            <a:ext cx="2093702" cy="750315"/>
            <a:chOff x="195396" y="2043090"/>
            <a:chExt cx="3704492" cy="711448"/>
          </a:xfrm>
        </p:grpSpPr>
        <p:sp>
          <p:nvSpPr>
            <p:cNvPr id="75" name="TextBox 74"/>
            <p:cNvSpPr txBox="1"/>
            <p:nvPr/>
          </p:nvSpPr>
          <p:spPr>
            <a:xfrm>
              <a:off x="1647098" y="2043090"/>
              <a:ext cx="2223638" cy="223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5396" y="2347187"/>
              <a:ext cx="3704492" cy="407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36887" y="3387238"/>
            <a:ext cx="2110194" cy="750315"/>
            <a:chOff x="195396" y="2043090"/>
            <a:chExt cx="3733672" cy="711448"/>
          </a:xfrm>
        </p:grpSpPr>
        <p:sp>
          <p:nvSpPr>
            <p:cNvPr id="79" name="TextBox 78"/>
            <p:cNvSpPr txBox="1"/>
            <p:nvPr/>
          </p:nvSpPr>
          <p:spPr>
            <a:xfrm>
              <a:off x="1705430" y="2043090"/>
              <a:ext cx="2223638" cy="223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5396" y="2347187"/>
              <a:ext cx="3704492" cy="407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63592" y="4659429"/>
            <a:ext cx="2093702" cy="750315"/>
            <a:chOff x="195396" y="2043090"/>
            <a:chExt cx="3704492" cy="711448"/>
          </a:xfrm>
        </p:grpSpPr>
        <p:sp>
          <p:nvSpPr>
            <p:cNvPr id="82" name="TextBox 81"/>
            <p:cNvSpPr txBox="1"/>
            <p:nvPr/>
          </p:nvSpPr>
          <p:spPr>
            <a:xfrm>
              <a:off x="1664565" y="2043090"/>
              <a:ext cx="2223638" cy="223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5396" y="2347187"/>
              <a:ext cx="3704492" cy="407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/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email">
                <a:grayscl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4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461198" y="2634849"/>
            <a:ext cx="2948549" cy="2541855"/>
          </a:xfrm>
          <a:prstGeom prst="hexagon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800797" y="2634849"/>
            <a:ext cx="2948549" cy="2541855"/>
          </a:xfrm>
          <a:prstGeom prst="hexagon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136573" y="2634849"/>
            <a:ext cx="2948549" cy="2541855"/>
          </a:xfrm>
          <a:prstGeom prst="hexagon">
            <a:avLst/>
          </a:prstGeom>
          <a:blipFill dpi="0" rotWithShape="1">
            <a:blip r:embed="rId5" cstate="email">
              <a:grayscl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8472350" y="2634849"/>
            <a:ext cx="2948549" cy="2541855"/>
          </a:xfrm>
          <a:prstGeom prst="hexagon">
            <a:avLst/>
          </a:prstGeom>
          <a:blipFill dpi="0" rotWithShape="1">
            <a:blip r:embed="rId6" cstate="email">
              <a:grayscl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545689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012143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85288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51742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21063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687518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556840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023295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7247" y="2611226"/>
            <a:ext cx="812760" cy="3661051"/>
            <a:chOff x="5208587" y="1749425"/>
            <a:chExt cx="887413" cy="3997325"/>
          </a:xfrm>
          <a:solidFill>
            <a:schemeClr val="accent5"/>
          </a:solidFill>
        </p:grpSpPr>
        <p:sp>
          <p:nvSpPr>
            <p:cNvPr id="22" name="Freeform 31"/>
            <p:cNvSpPr/>
            <p:nvPr/>
          </p:nvSpPr>
          <p:spPr bwMode="auto">
            <a:xfrm>
              <a:off x="5208587" y="2590800"/>
              <a:ext cx="887413" cy="3155950"/>
            </a:xfrm>
            <a:custGeom>
              <a:avLst/>
              <a:gdLst>
                <a:gd name="T0" fmla="*/ 278 w 278"/>
                <a:gd name="T1" fmla="*/ 152 h 991"/>
                <a:gd name="T2" fmla="*/ 278 w 278"/>
                <a:gd name="T3" fmla="*/ 0 h 991"/>
                <a:gd name="T4" fmla="*/ 191 w 278"/>
                <a:gd name="T5" fmla="*/ 0 h 991"/>
                <a:gd name="T6" fmla="*/ 0 w 278"/>
                <a:gd name="T7" fmla="*/ 189 h 991"/>
                <a:gd name="T8" fmla="*/ 0 w 278"/>
                <a:gd name="T9" fmla="*/ 190 h 991"/>
                <a:gd name="T10" fmla="*/ 0 w 278"/>
                <a:gd name="T11" fmla="*/ 454 h 991"/>
                <a:gd name="T12" fmla="*/ 46 w 278"/>
                <a:gd name="T13" fmla="*/ 501 h 991"/>
                <a:gd name="T14" fmla="*/ 93 w 278"/>
                <a:gd name="T15" fmla="*/ 454 h 991"/>
                <a:gd name="T16" fmla="*/ 93 w 278"/>
                <a:gd name="T17" fmla="*/ 401 h 991"/>
                <a:gd name="T18" fmla="*/ 93 w 278"/>
                <a:gd name="T19" fmla="*/ 356 h 991"/>
                <a:gd name="T20" fmla="*/ 93 w 278"/>
                <a:gd name="T21" fmla="*/ 210 h 991"/>
                <a:gd name="T22" fmla="*/ 111 w 278"/>
                <a:gd name="T23" fmla="*/ 191 h 991"/>
                <a:gd name="T24" fmla="*/ 129 w 278"/>
                <a:gd name="T25" fmla="*/ 210 h 991"/>
                <a:gd name="T26" fmla="*/ 129 w 278"/>
                <a:gd name="T27" fmla="*/ 372 h 991"/>
                <a:gd name="T28" fmla="*/ 129 w 278"/>
                <a:gd name="T29" fmla="*/ 401 h 991"/>
                <a:gd name="T30" fmla="*/ 129 w 278"/>
                <a:gd name="T31" fmla="*/ 498 h 991"/>
                <a:gd name="T32" fmla="*/ 129 w 278"/>
                <a:gd name="T33" fmla="*/ 533 h 991"/>
                <a:gd name="T34" fmla="*/ 129 w 278"/>
                <a:gd name="T35" fmla="*/ 932 h 991"/>
                <a:gd name="T36" fmla="*/ 188 w 278"/>
                <a:gd name="T37" fmla="*/ 991 h 991"/>
                <a:gd name="T38" fmla="*/ 247 w 278"/>
                <a:gd name="T39" fmla="*/ 932 h 991"/>
                <a:gd name="T40" fmla="*/ 247 w 278"/>
                <a:gd name="T41" fmla="*/ 533 h 991"/>
                <a:gd name="T42" fmla="*/ 278 w 278"/>
                <a:gd name="T43" fmla="*/ 533 h 991"/>
                <a:gd name="T44" fmla="*/ 278 w 278"/>
                <a:gd name="T45" fmla="*/ 436 h 991"/>
                <a:gd name="T46" fmla="*/ 278 w 278"/>
                <a:gd name="T47" fmla="*/ 15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91">
                  <a:moveTo>
                    <a:pt x="278" y="152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86" y="0"/>
                    <a:pt x="1" y="85"/>
                    <a:pt x="0" y="189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80"/>
                    <a:pt x="21" y="501"/>
                    <a:pt x="46" y="501"/>
                  </a:cubicBezTo>
                  <a:cubicBezTo>
                    <a:pt x="72" y="501"/>
                    <a:pt x="93" y="480"/>
                    <a:pt x="93" y="454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0"/>
                    <a:pt x="101" y="191"/>
                    <a:pt x="111" y="191"/>
                  </a:cubicBezTo>
                  <a:cubicBezTo>
                    <a:pt x="121" y="191"/>
                    <a:pt x="129" y="200"/>
                    <a:pt x="129" y="210"/>
                  </a:cubicBezTo>
                  <a:cubicBezTo>
                    <a:pt x="129" y="372"/>
                    <a:pt x="129" y="372"/>
                    <a:pt x="129" y="372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498"/>
                    <a:pt x="129" y="498"/>
                    <a:pt x="129" y="498"/>
                  </a:cubicBezTo>
                  <a:cubicBezTo>
                    <a:pt x="129" y="533"/>
                    <a:pt x="129" y="533"/>
                    <a:pt x="129" y="533"/>
                  </a:cubicBezTo>
                  <a:cubicBezTo>
                    <a:pt x="129" y="932"/>
                    <a:pt x="129" y="932"/>
                    <a:pt x="129" y="932"/>
                  </a:cubicBezTo>
                  <a:cubicBezTo>
                    <a:pt x="129" y="965"/>
                    <a:pt x="156" y="991"/>
                    <a:pt x="188" y="991"/>
                  </a:cubicBezTo>
                  <a:cubicBezTo>
                    <a:pt x="221" y="991"/>
                    <a:pt x="247" y="965"/>
                    <a:pt x="247" y="932"/>
                  </a:cubicBezTo>
                  <a:cubicBezTo>
                    <a:pt x="247" y="533"/>
                    <a:pt x="247" y="533"/>
                    <a:pt x="247" y="533"/>
                  </a:cubicBezTo>
                  <a:cubicBezTo>
                    <a:pt x="278" y="533"/>
                    <a:pt x="278" y="533"/>
                    <a:pt x="278" y="533"/>
                  </a:cubicBezTo>
                  <a:cubicBezTo>
                    <a:pt x="278" y="436"/>
                    <a:pt x="278" y="436"/>
                    <a:pt x="278" y="436"/>
                  </a:cubicBezTo>
                  <a:lnTo>
                    <a:pt x="278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5738812" y="1749425"/>
              <a:ext cx="357188" cy="712788"/>
            </a:xfrm>
            <a:custGeom>
              <a:avLst/>
              <a:gdLst>
                <a:gd name="T0" fmla="*/ 112 w 112"/>
                <a:gd name="T1" fmla="*/ 224 h 224"/>
                <a:gd name="T2" fmla="*/ 112 w 112"/>
                <a:gd name="T3" fmla="*/ 0 h 224"/>
                <a:gd name="T4" fmla="*/ 0 w 112"/>
                <a:gd name="T5" fmla="*/ 112 h 224"/>
                <a:gd name="T6" fmla="*/ 112 w 112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224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4"/>
                    <a:pt x="112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34"/>
          <p:cNvSpPr/>
          <p:nvPr/>
        </p:nvSpPr>
        <p:spPr bwMode="auto">
          <a:xfrm>
            <a:off x="6180151" y="5793926"/>
            <a:ext cx="346041" cy="478351"/>
          </a:xfrm>
          <a:custGeom>
            <a:avLst/>
            <a:gdLst>
              <a:gd name="T0" fmla="*/ 0 w 118"/>
              <a:gd name="T1" fmla="*/ 105 h 164"/>
              <a:gd name="T2" fmla="*/ 59 w 118"/>
              <a:gd name="T3" fmla="*/ 164 h 164"/>
              <a:gd name="T4" fmla="*/ 118 w 118"/>
              <a:gd name="T5" fmla="*/ 105 h 164"/>
              <a:gd name="T6" fmla="*/ 118 w 118"/>
              <a:gd name="T7" fmla="*/ 0 h 164"/>
              <a:gd name="T8" fmla="*/ 0 w 118"/>
              <a:gd name="T9" fmla="*/ 0 h 164"/>
              <a:gd name="T10" fmla="*/ 0 w 118"/>
              <a:gd name="T11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64">
                <a:moveTo>
                  <a:pt x="0" y="105"/>
                </a:moveTo>
                <a:cubicBezTo>
                  <a:pt x="0" y="138"/>
                  <a:pt x="26" y="164"/>
                  <a:pt x="59" y="164"/>
                </a:cubicBezTo>
                <a:cubicBezTo>
                  <a:pt x="91" y="164"/>
                  <a:pt x="118" y="138"/>
                  <a:pt x="118" y="105"/>
                </a:cubicBez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0006" y="2611226"/>
            <a:ext cx="801128" cy="1214050"/>
            <a:chOff x="6096000" y="1749425"/>
            <a:chExt cx="874713" cy="1325563"/>
          </a:xfrm>
          <a:solidFill>
            <a:schemeClr val="accent4"/>
          </a:solidFill>
        </p:grpSpPr>
        <p:sp>
          <p:nvSpPr>
            <p:cNvPr id="24" name="Freeform 33"/>
            <p:cNvSpPr/>
            <p:nvPr/>
          </p:nvSpPr>
          <p:spPr bwMode="auto">
            <a:xfrm>
              <a:off x="6096000" y="2590800"/>
              <a:ext cx="874713" cy="484188"/>
            </a:xfrm>
            <a:custGeom>
              <a:avLst/>
              <a:gdLst>
                <a:gd name="T0" fmla="*/ 274 w 274"/>
                <a:gd name="T1" fmla="*/ 152 h 152"/>
                <a:gd name="T2" fmla="*/ 87 w 274"/>
                <a:gd name="T3" fmla="*/ 0 h 152"/>
                <a:gd name="T4" fmla="*/ 0 w 274"/>
                <a:gd name="T5" fmla="*/ 0 h 152"/>
                <a:gd name="T6" fmla="*/ 0 w 274"/>
                <a:gd name="T7" fmla="*/ 152 h 152"/>
                <a:gd name="T8" fmla="*/ 274 w 274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52">
                  <a:moveTo>
                    <a:pt x="274" y="152"/>
                  </a:moveTo>
                  <a:cubicBezTo>
                    <a:pt x="256" y="65"/>
                    <a:pt x="179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27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6096000" y="1749425"/>
              <a:ext cx="357188" cy="712788"/>
            </a:xfrm>
            <a:custGeom>
              <a:avLst/>
              <a:gdLst>
                <a:gd name="T0" fmla="*/ 112 w 112"/>
                <a:gd name="T1" fmla="*/ 112 h 224"/>
                <a:gd name="T2" fmla="*/ 0 w 112"/>
                <a:gd name="T3" fmla="*/ 0 h 224"/>
                <a:gd name="T4" fmla="*/ 0 w 112"/>
                <a:gd name="T5" fmla="*/ 224 h 224"/>
                <a:gd name="T6" fmla="*/ 112 w 112"/>
                <a:gd name="T7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112"/>
                  </a:moveTo>
                  <a:cubicBezTo>
                    <a:pt x="112" y="50"/>
                    <a:pt x="62" y="0"/>
                    <a:pt x="0" y="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2" y="224"/>
                    <a:pt x="112" y="173"/>
                    <a:pt x="112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36"/>
          <p:cNvSpPr/>
          <p:nvPr/>
        </p:nvSpPr>
        <p:spPr bwMode="auto">
          <a:xfrm>
            <a:off x="6090006" y="3825275"/>
            <a:ext cx="812760" cy="827299"/>
          </a:xfrm>
          <a:custGeom>
            <a:avLst/>
            <a:gdLst>
              <a:gd name="T0" fmla="*/ 0 w 278"/>
              <a:gd name="T1" fmla="*/ 284 h 284"/>
              <a:gd name="T2" fmla="*/ 149 w 278"/>
              <a:gd name="T3" fmla="*/ 284 h 284"/>
              <a:gd name="T4" fmla="*/ 149 w 278"/>
              <a:gd name="T5" fmla="*/ 249 h 284"/>
              <a:gd name="T6" fmla="*/ 149 w 278"/>
              <a:gd name="T7" fmla="*/ 220 h 284"/>
              <a:gd name="T8" fmla="*/ 149 w 278"/>
              <a:gd name="T9" fmla="*/ 58 h 284"/>
              <a:gd name="T10" fmla="*/ 167 w 278"/>
              <a:gd name="T11" fmla="*/ 39 h 284"/>
              <a:gd name="T12" fmla="*/ 185 w 278"/>
              <a:gd name="T13" fmla="*/ 58 h 284"/>
              <a:gd name="T14" fmla="*/ 185 w 278"/>
              <a:gd name="T15" fmla="*/ 204 h 284"/>
              <a:gd name="T16" fmla="*/ 185 w 278"/>
              <a:gd name="T17" fmla="*/ 249 h 284"/>
              <a:gd name="T18" fmla="*/ 185 w 278"/>
              <a:gd name="T19" fmla="*/ 284 h 284"/>
              <a:gd name="T20" fmla="*/ 278 w 278"/>
              <a:gd name="T21" fmla="*/ 284 h 284"/>
              <a:gd name="T22" fmla="*/ 278 w 278"/>
              <a:gd name="T23" fmla="*/ 38 h 284"/>
              <a:gd name="T24" fmla="*/ 278 w 278"/>
              <a:gd name="T25" fmla="*/ 37 h 284"/>
              <a:gd name="T26" fmla="*/ 274 w 278"/>
              <a:gd name="T27" fmla="*/ 0 h 284"/>
              <a:gd name="T28" fmla="*/ 0 w 278"/>
              <a:gd name="T29" fmla="*/ 0 h 284"/>
              <a:gd name="T30" fmla="*/ 0 w 278"/>
              <a:gd name="T31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284">
                <a:moveTo>
                  <a:pt x="0" y="284"/>
                </a:moveTo>
                <a:cubicBezTo>
                  <a:pt x="149" y="284"/>
                  <a:pt x="149" y="284"/>
                  <a:pt x="149" y="284"/>
                </a:cubicBezTo>
                <a:cubicBezTo>
                  <a:pt x="149" y="249"/>
                  <a:pt x="149" y="249"/>
                  <a:pt x="149" y="249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8"/>
                  <a:pt x="157" y="39"/>
                  <a:pt x="167" y="39"/>
                </a:cubicBezTo>
                <a:cubicBezTo>
                  <a:pt x="177" y="39"/>
                  <a:pt x="185" y="48"/>
                  <a:pt x="185" y="58"/>
                </a:cubicBezTo>
                <a:cubicBezTo>
                  <a:pt x="185" y="204"/>
                  <a:pt x="185" y="204"/>
                  <a:pt x="185" y="204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85" y="284"/>
                  <a:pt x="185" y="284"/>
                  <a:pt x="185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38"/>
                  <a:pt x="278" y="38"/>
                  <a:pt x="278" y="38"/>
                </a:cubicBezTo>
                <a:cubicBezTo>
                  <a:pt x="278" y="38"/>
                  <a:pt x="278" y="38"/>
                  <a:pt x="278" y="37"/>
                </a:cubicBezTo>
                <a:cubicBezTo>
                  <a:pt x="278" y="25"/>
                  <a:pt x="277" y="12"/>
                  <a:pt x="274" y="0"/>
                </a:cubicBezTo>
                <a:cubicBezTo>
                  <a:pt x="0" y="0"/>
                  <a:pt x="0" y="0"/>
                  <a:pt x="0" y="0"/>
                </a:cubicBezTo>
                <a:lnTo>
                  <a:pt x="0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0006" y="4652574"/>
            <a:ext cx="812760" cy="1141353"/>
            <a:chOff x="6096000" y="3978275"/>
            <a:chExt cx="887413" cy="1246188"/>
          </a:xfrm>
        </p:grpSpPr>
        <p:sp>
          <p:nvSpPr>
            <p:cNvPr id="28" name="Freeform 37"/>
            <p:cNvSpPr/>
            <p:nvPr/>
          </p:nvSpPr>
          <p:spPr bwMode="auto">
            <a:xfrm>
              <a:off x="6096000" y="3978275"/>
              <a:ext cx="476250" cy="1246188"/>
            </a:xfrm>
            <a:custGeom>
              <a:avLst/>
              <a:gdLst>
                <a:gd name="T0" fmla="*/ 300 w 300"/>
                <a:gd name="T1" fmla="*/ 125 h 785"/>
                <a:gd name="T2" fmla="*/ 300 w 300"/>
                <a:gd name="T3" fmla="*/ 0 h 785"/>
                <a:gd name="T4" fmla="*/ 0 w 300"/>
                <a:gd name="T5" fmla="*/ 0 h 785"/>
                <a:gd name="T6" fmla="*/ 0 w 300"/>
                <a:gd name="T7" fmla="*/ 195 h 785"/>
                <a:gd name="T8" fmla="*/ 62 w 300"/>
                <a:gd name="T9" fmla="*/ 195 h 785"/>
                <a:gd name="T10" fmla="*/ 62 w 300"/>
                <a:gd name="T11" fmla="*/ 785 h 785"/>
                <a:gd name="T12" fmla="*/ 300 w 300"/>
                <a:gd name="T13" fmla="*/ 785 h 785"/>
                <a:gd name="T14" fmla="*/ 300 w 300"/>
                <a:gd name="T15" fmla="*/ 195 h 785"/>
                <a:gd name="T16" fmla="*/ 300 w 300"/>
                <a:gd name="T17" fmla="*/ 12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785">
                  <a:moveTo>
                    <a:pt x="300" y="125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62" y="195"/>
                  </a:lnTo>
                  <a:lnTo>
                    <a:pt x="62" y="785"/>
                  </a:lnTo>
                  <a:lnTo>
                    <a:pt x="300" y="785"/>
                  </a:lnTo>
                  <a:lnTo>
                    <a:pt x="300" y="195"/>
                  </a:lnTo>
                  <a:lnTo>
                    <a:pt x="30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6686550" y="3978275"/>
              <a:ext cx="296863" cy="207963"/>
            </a:xfrm>
            <a:custGeom>
              <a:avLst/>
              <a:gdLst>
                <a:gd name="T0" fmla="*/ 0 w 93"/>
                <a:gd name="T1" fmla="*/ 18 h 65"/>
                <a:gd name="T2" fmla="*/ 47 w 93"/>
                <a:gd name="T3" fmla="*/ 65 h 65"/>
                <a:gd name="T4" fmla="*/ 93 w 93"/>
                <a:gd name="T5" fmla="*/ 18 h 65"/>
                <a:gd name="T6" fmla="*/ 93 w 93"/>
                <a:gd name="T7" fmla="*/ 0 h 65"/>
                <a:gd name="T8" fmla="*/ 0 w 93"/>
                <a:gd name="T9" fmla="*/ 0 h 65"/>
                <a:gd name="T10" fmla="*/ 0 w 93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5">
                  <a:moveTo>
                    <a:pt x="0" y="18"/>
                  </a:moveTo>
                  <a:cubicBezTo>
                    <a:pt x="0" y="44"/>
                    <a:pt x="21" y="65"/>
                    <a:pt x="47" y="65"/>
                  </a:cubicBezTo>
                  <a:cubicBezTo>
                    <a:pt x="72" y="65"/>
                    <a:pt x="93" y="44"/>
                    <a:pt x="93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59795" y="3670645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8759795" y="3955860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9795" y="4583997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8759795" y="4869213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9795" y="5456391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2"/>
          <p:cNvSpPr txBox="1"/>
          <p:nvPr/>
        </p:nvSpPr>
        <p:spPr>
          <a:xfrm>
            <a:off x="8759795" y="5741607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916284" y="3694726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22%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16284" y="4608078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16284" y="5480472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59795" y="2752173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32"/>
          <p:cNvSpPr txBox="1"/>
          <p:nvPr/>
        </p:nvSpPr>
        <p:spPr>
          <a:xfrm>
            <a:off x="8759795" y="3037387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16284" y="2776255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27%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92" y="2956844"/>
            <a:ext cx="1771374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1975980" y="3574667"/>
            <a:ext cx="2614886" cy="122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975980" y="2776255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52669" y="4093183"/>
            <a:ext cx="2638198" cy="2089336"/>
          </a:xfrm>
          <a:prstGeom prst="roundRect">
            <a:avLst>
              <a:gd name="adj" fmla="val 0"/>
            </a:avLst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858" rIns="164858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891133" y="3037387"/>
            <a:ext cx="861135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193950" y="4017477"/>
            <a:ext cx="55831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079750" y="4912022"/>
            <a:ext cx="67251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891133" y="5793926"/>
            <a:ext cx="861135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/>
      <p:bldP spid="31" grpId="0"/>
      <p:bldP spid="32" grpId="0"/>
      <p:bldP spid="33" grpId="0"/>
      <p:bldP spid="38" grpId="0"/>
      <p:bldP spid="41" grpId="0"/>
      <p:bldP spid="43" grpId="0" animBg="1"/>
      <p:bldP spid="45" grpId="0" animBg="1"/>
      <p:bldP spid="47" grpId="0" animBg="1"/>
      <p:bldP spid="49" grpId="0"/>
      <p:bldP spid="50" grpId="0"/>
      <p:bldP spid="51" grpId="0" animBg="1"/>
      <p:bldP spid="56" grpId="0"/>
      <p:bldP spid="57" grpId="0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2009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49706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9"/>
          <p:cNvSpPr txBox="1"/>
          <p:nvPr/>
        </p:nvSpPr>
        <p:spPr>
          <a:xfrm>
            <a:off x="2154617" y="323513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54617" y="500524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54617" y="2531742"/>
            <a:ext cx="22821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104348" y="1312863"/>
            <a:ext cx="4960780" cy="5183187"/>
            <a:chOff x="7195062" y="1168053"/>
            <a:chExt cx="4960780" cy="54468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526559" y="4925296"/>
            <a:ext cx="1538569" cy="1595002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0640859" y="5177284"/>
            <a:ext cx="128607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1"/>
          <p:cNvSpPr/>
          <p:nvPr/>
        </p:nvSpPr>
        <p:spPr bwMode="auto">
          <a:xfrm>
            <a:off x="9775191" y="3277619"/>
            <a:ext cx="1552844" cy="12724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912"/>
                </a:moveTo>
                <a:lnTo>
                  <a:pt x="0" y="3687"/>
                </a:lnTo>
                <a:cubicBezTo>
                  <a:pt x="0" y="1650"/>
                  <a:pt x="1352" y="0"/>
                  <a:pt x="3020" y="0"/>
                </a:cubicBezTo>
                <a:lnTo>
                  <a:pt x="18579" y="0"/>
                </a:lnTo>
                <a:cubicBezTo>
                  <a:pt x="20247" y="0"/>
                  <a:pt x="21600" y="1650"/>
                  <a:pt x="21600" y="3687"/>
                </a:cubicBezTo>
                <a:lnTo>
                  <a:pt x="21600" y="17912"/>
                </a:lnTo>
                <a:cubicBezTo>
                  <a:pt x="21600" y="19949"/>
                  <a:pt x="20247" y="21600"/>
                  <a:pt x="18579" y="21600"/>
                </a:cubicBezTo>
                <a:lnTo>
                  <a:pt x="3020" y="21600"/>
                </a:lnTo>
                <a:cubicBezTo>
                  <a:pt x="1352" y="21600"/>
                  <a:pt x="0" y="19949"/>
                  <a:pt x="0" y="179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4" name="AutoShape 2"/>
          <p:cNvSpPr/>
          <p:nvPr/>
        </p:nvSpPr>
        <p:spPr bwMode="auto">
          <a:xfrm>
            <a:off x="8263366" y="3277619"/>
            <a:ext cx="1533590" cy="12724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302"/>
                </a:moveTo>
                <a:lnTo>
                  <a:pt x="0" y="4297"/>
                </a:lnTo>
                <a:cubicBezTo>
                  <a:pt x="0" y="1924"/>
                  <a:pt x="1595" y="0"/>
                  <a:pt x="3564" y="0"/>
                </a:cubicBezTo>
                <a:lnTo>
                  <a:pt x="18035" y="0"/>
                </a:lnTo>
                <a:cubicBezTo>
                  <a:pt x="20004" y="0"/>
                  <a:pt x="21599" y="1924"/>
                  <a:pt x="21599" y="4297"/>
                </a:cubicBezTo>
                <a:lnTo>
                  <a:pt x="21599" y="17302"/>
                </a:lnTo>
                <a:cubicBezTo>
                  <a:pt x="21599" y="19675"/>
                  <a:pt x="20004" y="21600"/>
                  <a:pt x="18035" y="21600"/>
                </a:cubicBezTo>
                <a:lnTo>
                  <a:pt x="3564" y="21600"/>
                </a:lnTo>
                <a:cubicBezTo>
                  <a:pt x="1595" y="21600"/>
                  <a:pt x="0" y="19675"/>
                  <a:pt x="0" y="1730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5" name="AutoShape 3"/>
          <p:cNvSpPr/>
          <p:nvPr/>
        </p:nvSpPr>
        <p:spPr bwMode="auto">
          <a:xfrm>
            <a:off x="6739822" y="3277619"/>
            <a:ext cx="1534427" cy="12724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523"/>
                </a:moveTo>
                <a:lnTo>
                  <a:pt x="0" y="4076"/>
                </a:lnTo>
                <a:cubicBezTo>
                  <a:pt x="0" y="1824"/>
                  <a:pt x="1513" y="0"/>
                  <a:pt x="3381" y="0"/>
                </a:cubicBezTo>
                <a:lnTo>
                  <a:pt x="18218" y="0"/>
                </a:lnTo>
                <a:cubicBezTo>
                  <a:pt x="20086" y="0"/>
                  <a:pt x="21599" y="1824"/>
                  <a:pt x="21599" y="4076"/>
                </a:cubicBezTo>
                <a:lnTo>
                  <a:pt x="21599" y="17523"/>
                </a:lnTo>
                <a:cubicBezTo>
                  <a:pt x="21599" y="19775"/>
                  <a:pt x="20086" y="21600"/>
                  <a:pt x="18218" y="21600"/>
                </a:cubicBezTo>
                <a:lnTo>
                  <a:pt x="3381" y="21600"/>
                </a:lnTo>
                <a:cubicBezTo>
                  <a:pt x="1513" y="21600"/>
                  <a:pt x="0" y="19775"/>
                  <a:pt x="0" y="175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6" name="AutoShape 4"/>
          <p:cNvSpPr/>
          <p:nvPr/>
        </p:nvSpPr>
        <p:spPr bwMode="auto">
          <a:xfrm>
            <a:off x="5217115" y="3277619"/>
            <a:ext cx="1533590" cy="12724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286"/>
                </a:moveTo>
                <a:lnTo>
                  <a:pt x="0" y="4313"/>
                </a:lnTo>
                <a:cubicBezTo>
                  <a:pt x="0" y="1931"/>
                  <a:pt x="1601" y="0"/>
                  <a:pt x="3577" y="0"/>
                </a:cubicBezTo>
                <a:lnTo>
                  <a:pt x="18022" y="0"/>
                </a:lnTo>
                <a:cubicBezTo>
                  <a:pt x="19998" y="0"/>
                  <a:pt x="21599" y="1931"/>
                  <a:pt x="21599" y="4313"/>
                </a:cubicBezTo>
                <a:lnTo>
                  <a:pt x="21599" y="17286"/>
                </a:lnTo>
                <a:cubicBezTo>
                  <a:pt x="21599" y="19668"/>
                  <a:pt x="19998" y="21600"/>
                  <a:pt x="18022" y="21600"/>
                </a:cubicBezTo>
                <a:lnTo>
                  <a:pt x="3577" y="21600"/>
                </a:lnTo>
                <a:cubicBezTo>
                  <a:pt x="1601" y="21600"/>
                  <a:pt x="0" y="19668"/>
                  <a:pt x="0" y="172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7" name="AutoShape 5"/>
          <p:cNvSpPr/>
          <p:nvPr/>
        </p:nvSpPr>
        <p:spPr bwMode="auto">
          <a:xfrm>
            <a:off x="3705290" y="3277619"/>
            <a:ext cx="1533590" cy="127241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7350"/>
                </a:moveTo>
                <a:lnTo>
                  <a:pt x="0" y="4249"/>
                </a:lnTo>
                <a:cubicBezTo>
                  <a:pt x="0" y="1902"/>
                  <a:pt x="1578" y="0"/>
                  <a:pt x="3524" y="0"/>
                </a:cubicBezTo>
                <a:lnTo>
                  <a:pt x="18075" y="0"/>
                </a:lnTo>
                <a:cubicBezTo>
                  <a:pt x="20021" y="0"/>
                  <a:pt x="21599" y="1902"/>
                  <a:pt x="21599" y="4249"/>
                </a:cubicBezTo>
                <a:lnTo>
                  <a:pt x="21599" y="17350"/>
                </a:lnTo>
                <a:cubicBezTo>
                  <a:pt x="21599" y="19697"/>
                  <a:pt x="20021" y="21600"/>
                  <a:pt x="18075" y="21600"/>
                </a:cubicBezTo>
                <a:lnTo>
                  <a:pt x="3524" y="21600"/>
                </a:lnTo>
                <a:cubicBezTo>
                  <a:pt x="1578" y="21600"/>
                  <a:pt x="0" y="19697"/>
                  <a:pt x="0" y="173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38" name="AutoShape 6"/>
          <p:cNvSpPr/>
          <p:nvPr/>
        </p:nvSpPr>
        <p:spPr bwMode="auto">
          <a:xfrm>
            <a:off x="2175049" y="3277620"/>
            <a:ext cx="1533590" cy="127492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7952"/>
                </a:moveTo>
                <a:lnTo>
                  <a:pt x="0" y="3647"/>
                </a:lnTo>
                <a:cubicBezTo>
                  <a:pt x="0" y="1633"/>
                  <a:pt x="1356" y="0"/>
                  <a:pt x="3030" y="0"/>
                </a:cubicBezTo>
                <a:lnTo>
                  <a:pt x="18569" y="0"/>
                </a:lnTo>
                <a:cubicBezTo>
                  <a:pt x="20243" y="0"/>
                  <a:pt x="21599" y="1633"/>
                  <a:pt x="21599" y="3647"/>
                </a:cubicBezTo>
                <a:lnTo>
                  <a:pt x="21599" y="17952"/>
                </a:lnTo>
                <a:cubicBezTo>
                  <a:pt x="21599" y="19966"/>
                  <a:pt x="20243" y="21600"/>
                  <a:pt x="18569" y="21600"/>
                </a:cubicBezTo>
                <a:lnTo>
                  <a:pt x="3030" y="21600"/>
                </a:lnTo>
                <a:cubicBezTo>
                  <a:pt x="1356" y="21600"/>
                  <a:pt x="0" y="19966"/>
                  <a:pt x="0" y="179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1464340" y="3220696"/>
          <a:ext cx="1416394" cy="141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44" name="AutoShape 12"/>
          <p:cNvSpPr/>
          <p:nvPr/>
        </p:nvSpPr>
        <p:spPr bwMode="auto">
          <a:xfrm>
            <a:off x="1824299" y="3580654"/>
            <a:ext cx="696477" cy="6964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2999604" y="3220696"/>
          <a:ext cx="1416394" cy="141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646" name="AutoShape 14"/>
          <p:cNvSpPr/>
          <p:nvPr/>
        </p:nvSpPr>
        <p:spPr bwMode="auto">
          <a:xfrm>
            <a:off x="3359563" y="3580654"/>
            <a:ext cx="696477" cy="6964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4534868" y="3220696"/>
          <a:ext cx="1416394" cy="141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9648" name="AutoShape 16"/>
          <p:cNvSpPr/>
          <p:nvPr/>
        </p:nvSpPr>
        <p:spPr bwMode="auto">
          <a:xfrm>
            <a:off x="4901524" y="3580654"/>
            <a:ext cx="696477" cy="6964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6025765" y="3203117"/>
          <a:ext cx="1451553" cy="145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9650" name="AutoShape 18"/>
          <p:cNvSpPr/>
          <p:nvPr/>
        </p:nvSpPr>
        <p:spPr bwMode="auto">
          <a:xfrm>
            <a:off x="6403303" y="3580654"/>
            <a:ext cx="695641" cy="6964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7569400" y="3220696"/>
          <a:ext cx="1416394" cy="141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652" name="AutoShape 20"/>
          <p:cNvSpPr/>
          <p:nvPr/>
        </p:nvSpPr>
        <p:spPr bwMode="auto">
          <a:xfrm>
            <a:off x="7929359" y="3580654"/>
            <a:ext cx="696477" cy="6964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9086248" y="3220696"/>
          <a:ext cx="1416394" cy="141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9654" name="AutoShape 22"/>
          <p:cNvSpPr/>
          <p:nvPr/>
        </p:nvSpPr>
        <p:spPr bwMode="auto">
          <a:xfrm>
            <a:off x="9446206" y="3580654"/>
            <a:ext cx="696477" cy="6964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69655" name="AutoShape 23"/>
          <p:cNvSpPr/>
          <p:nvPr/>
        </p:nvSpPr>
        <p:spPr bwMode="auto">
          <a:xfrm>
            <a:off x="1883734" y="3783337"/>
            <a:ext cx="567562" cy="299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4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r>
              <a:rPr lang="es-E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6" name="AutoShape 24"/>
          <p:cNvSpPr/>
          <p:nvPr/>
        </p:nvSpPr>
        <p:spPr bwMode="auto">
          <a:xfrm>
            <a:off x="3410627" y="3783337"/>
            <a:ext cx="567562" cy="299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4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s-E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7" name="AutoShape 25"/>
          <p:cNvSpPr/>
          <p:nvPr/>
        </p:nvSpPr>
        <p:spPr bwMode="auto">
          <a:xfrm>
            <a:off x="4971004" y="3783337"/>
            <a:ext cx="567562" cy="299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4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</a:t>
            </a:r>
            <a:r>
              <a:rPr lang="es-E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8" name="AutoShape 26"/>
          <p:cNvSpPr/>
          <p:nvPr/>
        </p:nvSpPr>
        <p:spPr bwMode="auto">
          <a:xfrm>
            <a:off x="6467761" y="3783337"/>
            <a:ext cx="567562" cy="299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4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s-E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9" name="AutoShape 27"/>
          <p:cNvSpPr/>
          <p:nvPr/>
        </p:nvSpPr>
        <p:spPr bwMode="auto">
          <a:xfrm>
            <a:off x="7998839" y="3783337"/>
            <a:ext cx="567562" cy="299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4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es-E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0" name="AutoShape 28"/>
          <p:cNvSpPr/>
          <p:nvPr/>
        </p:nvSpPr>
        <p:spPr bwMode="auto">
          <a:xfrm>
            <a:off x="9510664" y="3780826"/>
            <a:ext cx="567562" cy="299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4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es-E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1" name="AutoShape 29"/>
          <p:cNvSpPr/>
          <p:nvPr/>
        </p:nvSpPr>
        <p:spPr bwMode="auto">
          <a:xfrm>
            <a:off x="1775757" y="5204511"/>
            <a:ext cx="19483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2" name="AutoShape 30"/>
          <p:cNvSpPr/>
          <p:nvPr/>
        </p:nvSpPr>
        <p:spPr bwMode="auto">
          <a:xfrm>
            <a:off x="1748970" y="4923435"/>
            <a:ext cx="1340444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3" name="AutoShape 31"/>
          <p:cNvSpPr/>
          <p:nvPr/>
        </p:nvSpPr>
        <p:spPr bwMode="auto">
          <a:xfrm>
            <a:off x="3356225" y="2208092"/>
            <a:ext cx="19483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4" name="AutoShape 32"/>
          <p:cNvSpPr/>
          <p:nvPr/>
        </p:nvSpPr>
        <p:spPr bwMode="auto">
          <a:xfrm>
            <a:off x="3329438" y="1927016"/>
            <a:ext cx="1340444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5" name="AutoShape 33"/>
          <p:cNvSpPr/>
          <p:nvPr/>
        </p:nvSpPr>
        <p:spPr bwMode="auto">
          <a:xfrm>
            <a:off x="4898186" y="5204511"/>
            <a:ext cx="19483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6" name="AutoShape 34"/>
          <p:cNvSpPr/>
          <p:nvPr/>
        </p:nvSpPr>
        <p:spPr bwMode="auto">
          <a:xfrm>
            <a:off x="4870451" y="4923435"/>
            <a:ext cx="134132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7" name="AutoShape 35"/>
          <p:cNvSpPr/>
          <p:nvPr/>
        </p:nvSpPr>
        <p:spPr bwMode="auto">
          <a:xfrm>
            <a:off x="6440147" y="2208092"/>
            <a:ext cx="19483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8" name="AutoShape 36"/>
          <p:cNvSpPr/>
          <p:nvPr/>
        </p:nvSpPr>
        <p:spPr bwMode="auto">
          <a:xfrm>
            <a:off x="6412521" y="1927016"/>
            <a:ext cx="1340446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9" name="AutoShape 37"/>
          <p:cNvSpPr/>
          <p:nvPr/>
        </p:nvSpPr>
        <p:spPr bwMode="auto">
          <a:xfrm>
            <a:off x="7981269" y="5204511"/>
            <a:ext cx="194836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0" name="AutoShape 38"/>
          <p:cNvSpPr/>
          <p:nvPr/>
        </p:nvSpPr>
        <p:spPr bwMode="auto">
          <a:xfrm>
            <a:off x="7954482" y="4923435"/>
            <a:ext cx="1340446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1" name="AutoShape 39"/>
          <p:cNvSpPr/>
          <p:nvPr/>
        </p:nvSpPr>
        <p:spPr bwMode="auto">
          <a:xfrm>
            <a:off x="9518936" y="2208092"/>
            <a:ext cx="194963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2" name="AutoShape 40"/>
          <p:cNvSpPr/>
          <p:nvPr/>
        </p:nvSpPr>
        <p:spPr bwMode="auto">
          <a:xfrm>
            <a:off x="9492258" y="1927016"/>
            <a:ext cx="1340444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5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5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5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1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65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9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6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3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69655" grpId="0" autoUpdateAnimBg="0"/>
      <p:bldP spid="69656" grpId="0" autoUpdateAnimBg="0"/>
      <p:bldP spid="69657" grpId="0" autoUpdateAnimBg="0"/>
      <p:bldP spid="69658" grpId="0" autoUpdateAnimBg="0"/>
      <p:bldP spid="69659" grpId="0" autoUpdateAnimBg="0"/>
      <p:bldP spid="69660" grpId="0" autoUpdateAnimBg="0"/>
      <p:bldP spid="69661" grpId="0" autoUpdateAnimBg="0"/>
      <p:bldP spid="69662" grpId="0" autoUpdateAnimBg="0"/>
      <p:bldP spid="69663" grpId="0" autoUpdateAnimBg="0"/>
      <p:bldP spid="69664" grpId="0" autoUpdateAnimBg="0"/>
      <p:bldP spid="69665" grpId="0" autoUpdateAnimBg="0"/>
      <p:bldP spid="69666" grpId="0" autoUpdateAnimBg="0"/>
      <p:bldP spid="69667" grpId="0" autoUpdateAnimBg="0"/>
      <p:bldP spid="69668" grpId="0" autoUpdateAnimBg="0"/>
      <p:bldP spid="69669" grpId="0" autoUpdateAnimBg="0"/>
      <p:bldP spid="69670" grpId="0" autoUpdateAnimBg="0"/>
      <p:bldP spid="69671" grpId="0" autoUpdateAnimBg="0"/>
      <p:bldP spid="696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4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799" y="1670791"/>
            <a:ext cx="2586211" cy="298110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112" y="1665233"/>
            <a:ext cx="2586211" cy="298110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7425" y="1670791"/>
            <a:ext cx="2586211" cy="298110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9738" y="1670788"/>
            <a:ext cx="2586211" cy="298110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66" y="4950503"/>
            <a:ext cx="2605844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5112" y="4949783"/>
            <a:ext cx="258621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7424" y="4949063"/>
            <a:ext cx="258621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9737" y="4948341"/>
            <a:ext cx="2586214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851" y="5769689"/>
            <a:ext cx="1124259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1" y="5985713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00000">
            <a:off x="5124817" y="2005290"/>
            <a:ext cx="421829" cy="36364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844664" y="1806352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79977" y="1902970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" y="0"/>
            <a:ext cx="5200420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184485" y="1337837"/>
            <a:ext cx="1588559" cy="158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5844664" y="2863627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79977" y="2936432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844664" y="3885183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979977" y="3969894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844664" y="4906739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979977" y="5003357"/>
            <a:ext cx="562540" cy="562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MH_Entry_1"/>
          <p:cNvSpPr/>
          <p:nvPr>
            <p:custDataLst>
              <p:tags r:id="rId1"/>
            </p:custDataLst>
          </p:nvPr>
        </p:nvSpPr>
        <p:spPr>
          <a:xfrm>
            <a:off x="7213455" y="1885100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Entry_2"/>
          <p:cNvSpPr/>
          <p:nvPr>
            <p:custDataLst>
              <p:tags r:id="rId2"/>
            </p:custDataLst>
          </p:nvPr>
        </p:nvSpPr>
        <p:spPr>
          <a:xfrm>
            <a:off x="7213455" y="2918902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Entry_3"/>
          <p:cNvSpPr/>
          <p:nvPr>
            <p:custDataLst>
              <p:tags r:id="rId3"/>
            </p:custDataLst>
          </p:nvPr>
        </p:nvSpPr>
        <p:spPr>
          <a:xfrm>
            <a:off x="7213455" y="3952704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Entry_4"/>
          <p:cNvSpPr/>
          <p:nvPr>
            <p:custDataLst>
              <p:tags r:id="rId4"/>
            </p:custDataLst>
          </p:nvPr>
        </p:nvSpPr>
        <p:spPr>
          <a:xfrm>
            <a:off x="7213455" y="4986506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/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96837"/>
            <a:ext cx="12858750" cy="3435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381222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341143" y="4691076"/>
            <a:ext cx="417195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21943" y="5051576"/>
            <a:ext cx="6610350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9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9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/>
      <p:bldP spid="8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6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5067754" y="3391740"/>
            <a:ext cx="18982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67754" y="4170470"/>
            <a:ext cx="18982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067754" y="4869456"/>
            <a:ext cx="18982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81705" y="5628801"/>
            <a:ext cx="18982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47654" y="2667021"/>
            <a:ext cx="18982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63659" y="2230816"/>
            <a:ext cx="4689211" cy="3832705"/>
            <a:chOff x="3932407" y="1734542"/>
            <a:chExt cx="4446555" cy="3634370"/>
          </a:xfrm>
        </p:grpSpPr>
        <p:sp>
          <p:nvSpPr>
            <p:cNvPr id="6" name="Freeform 5"/>
            <p:cNvSpPr/>
            <p:nvPr/>
          </p:nvSpPr>
          <p:spPr bwMode="auto">
            <a:xfrm flipH="1" flipV="1">
              <a:off x="4946861" y="1958954"/>
              <a:ext cx="1938404" cy="663533"/>
            </a:xfrm>
            <a:custGeom>
              <a:avLst/>
              <a:gdLst>
                <a:gd name="T0" fmla="*/ 1933 w 2191"/>
                <a:gd name="T1" fmla="*/ 0 h 750"/>
                <a:gd name="T2" fmla="*/ 0 w 2191"/>
                <a:gd name="T3" fmla="*/ 0 h 750"/>
                <a:gd name="T4" fmla="*/ 0 w 2191"/>
                <a:gd name="T5" fmla="*/ 750 h 750"/>
                <a:gd name="T6" fmla="*/ 1933 w 2191"/>
                <a:gd name="T7" fmla="*/ 750 h 750"/>
                <a:gd name="T8" fmla="*/ 2191 w 2191"/>
                <a:gd name="T9" fmla="*/ 376 h 750"/>
                <a:gd name="T10" fmla="*/ 1933 w 2191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1" h="750">
                  <a:moveTo>
                    <a:pt x="1933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1933" y="750"/>
                  </a:lnTo>
                  <a:lnTo>
                    <a:pt x="2191" y="376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 flipH="1" flipV="1">
              <a:off x="4441187" y="2599738"/>
              <a:ext cx="3016867" cy="663533"/>
            </a:xfrm>
            <a:custGeom>
              <a:avLst/>
              <a:gdLst>
                <a:gd name="T0" fmla="*/ 3152 w 3410"/>
                <a:gd name="T1" fmla="*/ 0 h 750"/>
                <a:gd name="T2" fmla="*/ 0 w 3410"/>
                <a:gd name="T3" fmla="*/ 0 h 750"/>
                <a:gd name="T4" fmla="*/ 0 w 3410"/>
                <a:gd name="T5" fmla="*/ 750 h 750"/>
                <a:gd name="T6" fmla="*/ 3152 w 3410"/>
                <a:gd name="T7" fmla="*/ 750 h 750"/>
                <a:gd name="T8" fmla="*/ 3410 w 3410"/>
                <a:gd name="T9" fmla="*/ 376 h 750"/>
                <a:gd name="T10" fmla="*/ 3152 w 341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0">
                  <a:moveTo>
                    <a:pt x="3152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2" y="750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flipH="1" flipV="1">
              <a:off x="3932407" y="3206102"/>
              <a:ext cx="3112106" cy="687219"/>
            </a:xfrm>
            <a:custGeom>
              <a:avLst/>
              <a:gdLst>
                <a:gd name="T0" fmla="*/ 3152 w 3410"/>
                <a:gd name="T1" fmla="*/ 0 h 753"/>
                <a:gd name="T2" fmla="*/ 0 w 3410"/>
                <a:gd name="T3" fmla="*/ 0 h 753"/>
                <a:gd name="T4" fmla="*/ 0 w 3410"/>
                <a:gd name="T5" fmla="*/ 753 h 753"/>
                <a:gd name="T6" fmla="*/ 3152 w 3410"/>
                <a:gd name="T7" fmla="*/ 753 h 753"/>
                <a:gd name="T8" fmla="*/ 3410 w 3410"/>
                <a:gd name="T9" fmla="*/ 376 h 753"/>
                <a:gd name="T10" fmla="*/ 3152 w 3410"/>
                <a:gd name="T11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3">
                  <a:moveTo>
                    <a:pt x="3152" y="0"/>
                  </a:moveTo>
                  <a:lnTo>
                    <a:pt x="0" y="0"/>
                  </a:lnTo>
                  <a:lnTo>
                    <a:pt x="0" y="753"/>
                  </a:lnTo>
                  <a:lnTo>
                    <a:pt x="3152" y="753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flipH="1" flipV="1">
              <a:off x="4476195" y="3893322"/>
              <a:ext cx="3018636" cy="663533"/>
            </a:xfrm>
            <a:custGeom>
              <a:avLst/>
              <a:gdLst>
                <a:gd name="T0" fmla="*/ 3154 w 3412"/>
                <a:gd name="T1" fmla="*/ 0 h 750"/>
                <a:gd name="T2" fmla="*/ 0 w 3412"/>
                <a:gd name="T3" fmla="*/ 0 h 750"/>
                <a:gd name="T4" fmla="*/ 0 w 3412"/>
                <a:gd name="T5" fmla="*/ 750 h 750"/>
                <a:gd name="T6" fmla="*/ 3154 w 3412"/>
                <a:gd name="T7" fmla="*/ 750 h 750"/>
                <a:gd name="T8" fmla="*/ 3412 w 3412"/>
                <a:gd name="T9" fmla="*/ 376 h 750"/>
                <a:gd name="T10" fmla="*/ 3154 w 3412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2" h="750">
                  <a:moveTo>
                    <a:pt x="3154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4" y="750"/>
                  </a:lnTo>
                  <a:lnTo>
                    <a:pt x="3412" y="37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flipH="1" flipV="1">
              <a:off x="4832070" y="4557018"/>
              <a:ext cx="2053196" cy="653503"/>
            </a:xfrm>
            <a:custGeom>
              <a:avLst/>
              <a:gdLst>
                <a:gd name="T0" fmla="*/ 1935 w 2193"/>
                <a:gd name="T1" fmla="*/ 0 h 698"/>
                <a:gd name="T2" fmla="*/ 0 w 2193"/>
                <a:gd name="T3" fmla="*/ 0 h 698"/>
                <a:gd name="T4" fmla="*/ 0 w 2193"/>
                <a:gd name="T5" fmla="*/ 698 h 698"/>
                <a:gd name="T6" fmla="*/ 1935 w 2193"/>
                <a:gd name="T7" fmla="*/ 698 h 698"/>
                <a:gd name="T8" fmla="*/ 2193 w 2193"/>
                <a:gd name="T9" fmla="*/ 348 h 698"/>
                <a:gd name="T10" fmla="*/ 1935 w 2193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3" h="698">
                  <a:moveTo>
                    <a:pt x="1935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1935" y="698"/>
                  </a:lnTo>
                  <a:lnTo>
                    <a:pt x="2193" y="348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H="1" flipV="1">
              <a:off x="7551559" y="4237733"/>
              <a:ext cx="257252" cy="1131179"/>
            </a:xfrm>
            <a:custGeom>
              <a:avLst/>
              <a:gdLst>
                <a:gd name="T0" fmla="*/ 282 w 282"/>
                <a:gd name="T1" fmla="*/ 1240 h 1240"/>
                <a:gd name="T2" fmla="*/ 0 w 282"/>
                <a:gd name="T3" fmla="*/ 1140 h 1240"/>
                <a:gd name="T4" fmla="*/ 0 w 282"/>
                <a:gd name="T5" fmla="*/ 239 h 1240"/>
                <a:gd name="T6" fmla="*/ 282 w 282"/>
                <a:gd name="T7" fmla="*/ 0 h 1240"/>
                <a:gd name="T8" fmla="*/ 282 w 282"/>
                <a:gd name="T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240">
                  <a:moveTo>
                    <a:pt x="282" y="1240"/>
                  </a:moveTo>
                  <a:lnTo>
                    <a:pt x="0" y="1140"/>
                  </a:lnTo>
                  <a:lnTo>
                    <a:pt x="0" y="239"/>
                  </a:lnTo>
                  <a:lnTo>
                    <a:pt x="282" y="0"/>
                  </a:lnTo>
                  <a:lnTo>
                    <a:pt x="282" y="12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flipH="1" flipV="1">
              <a:off x="6855519" y="4237733"/>
              <a:ext cx="669585" cy="1131179"/>
            </a:xfrm>
            <a:custGeom>
              <a:avLst/>
              <a:gdLst>
                <a:gd name="T0" fmla="*/ 0 w 734"/>
                <a:gd name="T1" fmla="*/ 1240 h 1240"/>
                <a:gd name="T2" fmla="*/ 734 w 734"/>
                <a:gd name="T3" fmla="*/ 1140 h 1240"/>
                <a:gd name="T4" fmla="*/ 734 w 734"/>
                <a:gd name="T5" fmla="*/ 168 h 1240"/>
                <a:gd name="T6" fmla="*/ 0 w 734"/>
                <a:gd name="T7" fmla="*/ 0 h 1240"/>
                <a:gd name="T8" fmla="*/ 0 w 734"/>
                <a:gd name="T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40">
                  <a:moveTo>
                    <a:pt x="0" y="1240"/>
                  </a:moveTo>
                  <a:lnTo>
                    <a:pt x="734" y="1140"/>
                  </a:lnTo>
                  <a:lnTo>
                    <a:pt x="734" y="168"/>
                  </a:lnTo>
                  <a:lnTo>
                    <a:pt x="0" y="0"/>
                  </a:lnTo>
                  <a:lnTo>
                    <a:pt x="0" y="12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flipH="1" flipV="1">
              <a:off x="7525103" y="4237733"/>
              <a:ext cx="26456" cy="113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 flipH="1" flipV="1">
              <a:off x="7471281" y="3788910"/>
              <a:ext cx="635832" cy="936872"/>
            </a:xfrm>
            <a:custGeom>
              <a:avLst/>
              <a:gdLst>
                <a:gd name="T0" fmla="*/ 697 w 697"/>
                <a:gd name="T1" fmla="*/ 1027 h 1027"/>
                <a:gd name="T2" fmla="*/ 0 w 697"/>
                <a:gd name="T3" fmla="*/ 937 h 1027"/>
                <a:gd name="T4" fmla="*/ 0 w 697"/>
                <a:gd name="T5" fmla="*/ 260 h 1027"/>
                <a:gd name="T6" fmla="*/ 697 w 697"/>
                <a:gd name="T7" fmla="*/ 0 h 1027"/>
                <a:gd name="T8" fmla="*/ 697 w 697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027">
                  <a:moveTo>
                    <a:pt x="697" y="1027"/>
                  </a:moveTo>
                  <a:lnTo>
                    <a:pt x="0" y="937"/>
                  </a:lnTo>
                  <a:lnTo>
                    <a:pt x="0" y="260"/>
                  </a:lnTo>
                  <a:lnTo>
                    <a:pt x="697" y="0"/>
                  </a:lnTo>
                  <a:lnTo>
                    <a:pt x="697" y="10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flipH="1" flipV="1">
              <a:off x="6557215" y="3788910"/>
              <a:ext cx="887612" cy="936872"/>
            </a:xfrm>
            <a:custGeom>
              <a:avLst/>
              <a:gdLst>
                <a:gd name="T0" fmla="*/ 0 w 973"/>
                <a:gd name="T1" fmla="*/ 1027 h 1027"/>
                <a:gd name="T2" fmla="*/ 973 w 973"/>
                <a:gd name="T3" fmla="*/ 937 h 1027"/>
                <a:gd name="T4" fmla="*/ 973 w 973"/>
                <a:gd name="T5" fmla="*/ 166 h 1027"/>
                <a:gd name="T6" fmla="*/ 0 w 973"/>
                <a:gd name="T7" fmla="*/ 0 h 1027"/>
                <a:gd name="T8" fmla="*/ 0 w 973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1027">
                  <a:moveTo>
                    <a:pt x="0" y="1027"/>
                  </a:moveTo>
                  <a:lnTo>
                    <a:pt x="973" y="937"/>
                  </a:lnTo>
                  <a:lnTo>
                    <a:pt x="973" y="166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flipH="1" flipV="1">
              <a:off x="7444825" y="3788910"/>
              <a:ext cx="26456" cy="936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 flipH="1" flipV="1">
              <a:off x="6855520" y="1734543"/>
              <a:ext cx="259076" cy="1131179"/>
            </a:xfrm>
            <a:custGeom>
              <a:avLst/>
              <a:gdLst>
                <a:gd name="T0" fmla="*/ 0 w 284"/>
                <a:gd name="T1" fmla="*/ 0 h 1240"/>
                <a:gd name="T2" fmla="*/ 284 w 284"/>
                <a:gd name="T3" fmla="*/ 100 h 1240"/>
                <a:gd name="T4" fmla="*/ 284 w 284"/>
                <a:gd name="T5" fmla="*/ 1001 h 1240"/>
                <a:gd name="T6" fmla="*/ 0 w 284"/>
                <a:gd name="T7" fmla="*/ 1240 h 1240"/>
                <a:gd name="T8" fmla="*/ 0 w 284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40">
                  <a:moveTo>
                    <a:pt x="0" y="0"/>
                  </a:moveTo>
                  <a:lnTo>
                    <a:pt x="284" y="100"/>
                  </a:lnTo>
                  <a:lnTo>
                    <a:pt x="284" y="1001"/>
                  </a:lnTo>
                  <a:lnTo>
                    <a:pt x="0" y="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 flipH="1" flipV="1">
              <a:off x="7140138" y="1734542"/>
              <a:ext cx="668674" cy="1131179"/>
            </a:xfrm>
            <a:custGeom>
              <a:avLst/>
              <a:gdLst>
                <a:gd name="T0" fmla="*/ 733 w 733"/>
                <a:gd name="T1" fmla="*/ 0 h 1240"/>
                <a:gd name="T2" fmla="*/ 0 w 733"/>
                <a:gd name="T3" fmla="*/ 100 h 1240"/>
                <a:gd name="T4" fmla="*/ 0 w 733"/>
                <a:gd name="T5" fmla="*/ 1072 h 1240"/>
                <a:gd name="T6" fmla="*/ 733 w 733"/>
                <a:gd name="T7" fmla="*/ 1240 h 1240"/>
                <a:gd name="T8" fmla="*/ 733 w 733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240">
                  <a:moveTo>
                    <a:pt x="733" y="0"/>
                  </a:moveTo>
                  <a:lnTo>
                    <a:pt x="0" y="100"/>
                  </a:lnTo>
                  <a:lnTo>
                    <a:pt x="0" y="1072"/>
                  </a:lnTo>
                  <a:lnTo>
                    <a:pt x="733" y="124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flipH="1" flipV="1">
              <a:off x="7114596" y="1734543"/>
              <a:ext cx="25543" cy="113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flipH="1" flipV="1">
              <a:off x="6557217" y="2377672"/>
              <a:ext cx="637657" cy="936872"/>
            </a:xfrm>
            <a:custGeom>
              <a:avLst/>
              <a:gdLst>
                <a:gd name="T0" fmla="*/ 0 w 699"/>
                <a:gd name="T1" fmla="*/ 0 h 1027"/>
                <a:gd name="T2" fmla="*/ 699 w 699"/>
                <a:gd name="T3" fmla="*/ 90 h 1027"/>
                <a:gd name="T4" fmla="*/ 699 w 699"/>
                <a:gd name="T5" fmla="*/ 767 h 1027"/>
                <a:gd name="T6" fmla="*/ 0 w 699"/>
                <a:gd name="T7" fmla="*/ 1027 h 1027"/>
                <a:gd name="T8" fmla="*/ 0 w 699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1027">
                  <a:moveTo>
                    <a:pt x="0" y="0"/>
                  </a:moveTo>
                  <a:lnTo>
                    <a:pt x="699" y="90"/>
                  </a:lnTo>
                  <a:lnTo>
                    <a:pt x="699" y="767"/>
                  </a:lnTo>
                  <a:lnTo>
                    <a:pt x="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 flipH="1" flipV="1">
              <a:off x="7220415" y="2377672"/>
              <a:ext cx="886699" cy="936872"/>
            </a:xfrm>
            <a:custGeom>
              <a:avLst/>
              <a:gdLst>
                <a:gd name="T0" fmla="*/ 972 w 972"/>
                <a:gd name="T1" fmla="*/ 0 h 1027"/>
                <a:gd name="T2" fmla="*/ 0 w 972"/>
                <a:gd name="T3" fmla="*/ 90 h 1027"/>
                <a:gd name="T4" fmla="*/ 0 w 972"/>
                <a:gd name="T5" fmla="*/ 862 h 1027"/>
                <a:gd name="T6" fmla="*/ 972 w 972"/>
                <a:gd name="T7" fmla="*/ 1027 h 1027"/>
                <a:gd name="T8" fmla="*/ 972 w 972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1027">
                  <a:moveTo>
                    <a:pt x="972" y="0"/>
                  </a:moveTo>
                  <a:lnTo>
                    <a:pt x="0" y="90"/>
                  </a:lnTo>
                  <a:lnTo>
                    <a:pt x="0" y="862"/>
                  </a:lnTo>
                  <a:lnTo>
                    <a:pt x="972" y="102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flipH="1" flipV="1">
              <a:off x="7194873" y="2377672"/>
              <a:ext cx="25543" cy="936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 flipH="1" flipV="1">
              <a:off x="7345392" y="3117501"/>
              <a:ext cx="1033570" cy="870278"/>
            </a:xfrm>
            <a:custGeom>
              <a:avLst/>
              <a:gdLst>
                <a:gd name="T0" fmla="*/ 1133 w 1133"/>
                <a:gd name="T1" fmla="*/ 954 h 954"/>
                <a:gd name="T2" fmla="*/ 0 w 1133"/>
                <a:gd name="T3" fmla="*/ 852 h 954"/>
                <a:gd name="T4" fmla="*/ 0 w 1133"/>
                <a:gd name="T5" fmla="*/ 102 h 954"/>
                <a:gd name="T6" fmla="*/ 1133 w 1133"/>
                <a:gd name="T7" fmla="*/ 0 h 954"/>
                <a:gd name="T8" fmla="*/ 1133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1133" y="954"/>
                  </a:moveTo>
                  <a:lnTo>
                    <a:pt x="0" y="852"/>
                  </a:lnTo>
                  <a:lnTo>
                    <a:pt x="0" y="102"/>
                  </a:lnTo>
                  <a:lnTo>
                    <a:pt x="1133" y="0"/>
                  </a:lnTo>
                  <a:lnTo>
                    <a:pt x="1133" y="9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 flipH="1" flipV="1">
              <a:off x="6286280" y="3117501"/>
              <a:ext cx="1033570" cy="870278"/>
            </a:xfrm>
            <a:custGeom>
              <a:avLst/>
              <a:gdLst>
                <a:gd name="T0" fmla="*/ 0 w 1133"/>
                <a:gd name="T1" fmla="*/ 954 h 954"/>
                <a:gd name="T2" fmla="*/ 1133 w 1133"/>
                <a:gd name="T3" fmla="*/ 852 h 954"/>
                <a:gd name="T4" fmla="*/ 1133 w 1133"/>
                <a:gd name="T5" fmla="*/ 102 h 954"/>
                <a:gd name="T6" fmla="*/ 0 w 1133"/>
                <a:gd name="T7" fmla="*/ 0 h 954"/>
                <a:gd name="T8" fmla="*/ 0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0" y="954"/>
                  </a:moveTo>
                  <a:lnTo>
                    <a:pt x="1133" y="852"/>
                  </a:lnTo>
                  <a:lnTo>
                    <a:pt x="1133" y="102"/>
                  </a:lnTo>
                  <a:lnTo>
                    <a:pt x="0" y="0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 flipH="1" flipV="1">
              <a:off x="7319850" y="3117501"/>
              <a:ext cx="25543" cy="870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 flipH="1" flipV="1">
              <a:off x="6855519" y="5144501"/>
              <a:ext cx="953293" cy="224411"/>
            </a:xfrm>
            <a:custGeom>
              <a:avLst/>
              <a:gdLst>
                <a:gd name="T0" fmla="*/ 0 w 1045"/>
                <a:gd name="T1" fmla="*/ 239 h 246"/>
                <a:gd name="T2" fmla="*/ 282 w 1045"/>
                <a:gd name="T3" fmla="*/ 0 h 246"/>
                <a:gd name="T4" fmla="*/ 311 w 1045"/>
                <a:gd name="T5" fmla="*/ 0 h 246"/>
                <a:gd name="T6" fmla="*/ 1045 w 1045"/>
                <a:gd name="T7" fmla="*/ 168 h 246"/>
                <a:gd name="T8" fmla="*/ 1045 w 1045"/>
                <a:gd name="T9" fmla="*/ 175 h 246"/>
                <a:gd name="T10" fmla="*/ 311 w 1045"/>
                <a:gd name="T11" fmla="*/ 14 h 246"/>
                <a:gd name="T12" fmla="*/ 282 w 1045"/>
                <a:gd name="T13" fmla="*/ 14 h 246"/>
                <a:gd name="T14" fmla="*/ 0 w 1045"/>
                <a:gd name="T15" fmla="*/ 246 h 246"/>
                <a:gd name="T16" fmla="*/ 0 w 1045"/>
                <a:gd name="T17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5" h="246">
                  <a:moveTo>
                    <a:pt x="0" y="239"/>
                  </a:moveTo>
                  <a:lnTo>
                    <a:pt x="282" y="0"/>
                  </a:lnTo>
                  <a:lnTo>
                    <a:pt x="311" y="0"/>
                  </a:lnTo>
                  <a:lnTo>
                    <a:pt x="1045" y="168"/>
                  </a:lnTo>
                  <a:lnTo>
                    <a:pt x="1045" y="175"/>
                  </a:lnTo>
                  <a:lnTo>
                    <a:pt x="311" y="14"/>
                  </a:lnTo>
                  <a:lnTo>
                    <a:pt x="282" y="14"/>
                  </a:lnTo>
                  <a:lnTo>
                    <a:pt x="0" y="24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 flipH="1" flipV="1">
              <a:off x="6855519" y="1734543"/>
              <a:ext cx="953293" cy="224411"/>
            </a:xfrm>
            <a:custGeom>
              <a:avLst/>
              <a:gdLst>
                <a:gd name="T0" fmla="*/ 1045 w 1045"/>
                <a:gd name="T1" fmla="*/ 7 h 246"/>
                <a:gd name="T2" fmla="*/ 761 w 1045"/>
                <a:gd name="T3" fmla="*/ 246 h 246"/>
                <a:gd name="T4" fmla="*/ 733 w 1045"/>
                <a:gd name="T5" fmla="*/ 246 h 246"/>
                <a:gd name="T6" fmla="*/ 0 w 1045"/>
                <a:gd name="T7" fmla="*/ 78 h 246"/>
                <a:gd name="T8" fmla="*/ 0 w 1045"/>
                <a:gd name="T9" fmla="*/ 71 h 246"/>
                <a:gd name="T10" fmla="*/ 733 w 1045"/>
                <a:gd name="T11" fmla="*/ 232 h 246"/>
                <a:gd name="T12" fmla="*/ 761 w 1045"/>
                <a:gd name="T13" fmla="*/ 232 h 246"/>
                <a:gd name="T14" fmla="*/ 1045 w 1045"/>
                <a:gd name="T15" fmla="*/ 0 h 246"/>
                <a:gd name="T16" fmla="*/ 1045 w 1045"/>
                <a:gd name="T17" fmla="*/ 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5" h="246">
                  <a:moveTo>
                    <a:pt x="1045" y="7"/>
                  </a:moveTo>
                  <a:lnTo>
                    <a:pt x="761" y="246"/>
                  </a:lnTo>
                  <a:lnTo>
                    <a:pt x="733" y="246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733" y="232"/>
                  </a:lnTo>
                  <a:lnTo>
                    <a:pt x="761" y="232"/>
                  </a:lnTo>
                  <a:lnTo>
                    <a:pt x="1045" y="0"/>
                  </a:lnTo>
                  <a:lnTo>
                    <a:pt x="1045" y="7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flipH="1" flipV="1">
              <a:off x="6557216" y="4474915"/>
              <a:ext cx="1549898" cy="250866"/>
            </a:xfrm>
            <a:custGeom>
              <a:avLst/>
              <a:gdLst>
                <a:gd name="T0" fmla="*/ 0 w 1699"/>
                <a:gd name="T1" fmla="*/ 260 h 275"/>
                <a:gd name="T2" fmla="*/ 697 w 1699"/>
                <a:gd name="T3" fmla="*/ 0 h 275"/>
                <a:gd name="T4" fmla="*/ 726 w 1699"/>
                <a:gd name="T5" fmla="*/ 0 h 275"/>
                <a:gd name="T6" fmla="*/ 1699 w 1699"/>
                <a:gd name="T7" fmla="*/ 166 h 275"/>
                <a:gd name="T8" fmla="*/ 1699 w 1699"/>
                <a:gd name="T9" fmla="*/ 180 h 275"/>
                <a:gd name="T10" fmla="*/ 726 w 1699"/>
                <a:gd name="T11" fmla="*/ 21 h 275"/>
                <a:gd name="T12" fmla="*/ 697 w 1699"/>
                <a:gd name="T13" fmla="*/ 21 h 275"/>
                <a:gd name="T14" fmla="*/ 0 w 1699"/>
                <a:gd name="T15" fmla="*/ 275 h 275"/>
                <a:gd name="T16" fmla="*/ 0 w 1699"/>
                <a:gd name="T17" fmla="*/ 26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9" h="275">
                  <a:moveTo>
                    <a:pt x="0" y="260"/>
                  </a:moveTo>
                  <a:lnTo>
                    <a:pt x="697" y="0"/>
                  </a:lnTo>
                  <a:lnTo>
                    <a:pt x="726" y="0"/>
                  </a:lnTo>
                  <a:lnTo>
                    <a:pt x="1699" y="166"/>
                  </a:lnTo>
                  <a:lnTo>
                    <a:pt x="1699" y="180"/>
                  </a:lnTo>
                  <a:lnTo>
                    <a:pt x="726" y="21"/>
                  </a:lnTo>
                  <a:lnTo>
                    <a:pt x="697" y="21"/>
                  </a:lnTo>
                  <a:lnTo>
                    <a:pt x="0" y="275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flipH="1" flipV="1">
              <a:off x="6557216" y="2377673"/>
              <a:ext cx="1549898" cy="249954"/>
            </a:xfrm>
            <a:custGeom>
              <a:avLst/>
              <a:gdLst>
                <a:gd name="T0" fmla="*/ 1699 w 1699"/>
                <a:gd name="T1" fmla="*/ 14 h 274"/>
                <a:gd name="T2" fmla="*/ 1000 w 1699"/>
                <a:gd name="T3" fmla="*/ 274 h 274"/>
                <a:gd name="T4" fmla="*/ 972 w 1699"/>
                <a:gd name="T5" fmla="*/ 274 h 274"/>
                <a:gd name="T6" fmla="*/ 0 w 1699"/>
                <a:gd name="T7" fmla="*/ 109 h 274"/>
                <a:gd name="T8" fmla="*/ 0 w 1699"/>
                <a:gd name="T9" fmla="*/ 94 h 274"/>
                <a:gd name="T10" fmla="*/ 972 w 1699"/>
                <a:gd name="T11" fmla="*/ 253 h 274"/>
                <a:gd name="T12" fmla="*/ 1000 w 1699"/>
                <a:gd name="T13" fmla="*/ 253 h 274"/>
                <a:gd name="T14" fmla="*/ 1699 w 1699"/>
                <a:gd name="T15" fmla="*/ 0 h 274"/>
                <a:gd name="T16" fmla="*/ 1699 w 1699"/>
                <a:gd name="T17" fmla="*/ 1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9" h="274">
                  <a:moveTo>
                    <a:pt x="1699" y="14"/>
                  </a:moveTo>
                  <a:lnTo>
                    <a:pt x="1000" y="274"/>
                  </a:lnTo>
                  <a:lnTo>
                    <a:pt x="972" y="274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972" y="253"/>
                  </a:lnTo>
                  <a:lnTo>
                    <a:pt x="1000" y="253"/>
                  </a:lnTo>
                  <a:lnTo>
                    <a:pt x="1699" y="0"/>
                  </a:lnTo>
                  <a:lnTo>
                    <a:pt x="1699" y="14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 flipH="1" flipV="1">
              <a:off x="6286281" y="3883784"/>
              <a:ext cx="2092681" cy="103996"/>
            </a:xfrm>
            <a:custGeom>
              <a:avLst/>
              <a:gdLst>
                <a:gd name="T0" fmla="*/ 0 w 2294"/>
                <a:gd name="T1" fmla="*/ 102 h 114"/>
                <a:gd name="T2" fmla="*/ 1133 w 2294"/>
                <a:gd name="T3" fmla="*/ 0 h 114"/>
                <a:gd name="T4" fmla="*/ 1161 w 2294"/>
                <a:gd name="T5" fmla="*/ 0 h 114"/>
                <a:gd name="T6" fmla="*/ 2294 w 2294"/>
                <a:gd name="T7" fmla="*/ 102 h 114"/>
                <a:gd name="T8" fmla="*/ 2294 w 2294"/>
                <a:gd name="T9" fmla="*/ 114 h 114"/>
                <a:gd name="T10" fmla="*/ 1161 w 2294"/>
                <a:gd name="T11" fmla="*/ 19 h 114"/>
                <a:gd name="T12" fmla="*/ 1133 w 2294"/>
                <a:gd name="T13" fmla="*/ 19 h 114"/>
                <a:gd name="T14" fmla="*/ 0 w 2294"/>
                <a:gd name="T15" fmla="*/ 111 h 114"/>
                <a:gd name="T16" fmla="*/ 0 w 2294"/>
                <a:gd name="T17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4" h="114">
                  <a:moveTo>
                    <a:pt x="0" y="102"/>
                  </a:moveTo>
                  <a:lnTo>
                    <a:pt x="1133" y="0"/>
                  </a:lnTo>
                  <a:lnTo>
                    <a:pt x="1161" y="0"/>
                  </a:lnTo>
                  <a:lnTo>
                    <a:pt x="2294" y="102"/>
                  </a:lnTo>
                  <a:lnTo>
                    <a:pt x="2294" y="114"/>
                  </a:lnTo>
                  <a:lnTo>
                    <a:pt x="1161" y="19"/>
                  </a:lnTo>
                  <a:lnTo>
                    <a:pt x="1133" y="19"/>
                  </a:lnTo>
                  <a:lnTo>
                    <a:pt x="0" y="11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714048" y="3396959"/>
              <a:ext cx="311617" cy="266089"/>
              <a:chOff x="5975421" y="268364"/>
              <a:chExt cx="488950" cy="417513"/>
            </a:xfrm>
            <a:solidFill>
              <a:schemeClr val="bg1"/>
            </a:solidFill>
          </p:grpSpPr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6097659" y="376314"/>
                <a:ext cx="244475" cy="24765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50 w 64"/>
                  <a:gd name="T11" fmla="*/ 48 h 64"/>
                  <a:gd name="T12" fmla="*/ 16 w 64"/>
                  <a:gd name="T13" fmla="*/ 50 h 64"/>
                  <a:gd name="T14" fmla="*/ 14 w 64"/>
                  <a:gd name="T15" fmla="*/ 16 h 64"/>
                  <a:gd name="T16" fmla="*/ 48 w 64"/>
                  <a:gd name="T17" fmla="*/ 14 h 64"/>
                  <a:gd name="T18" fmla="*/ 50 w 64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50" y="48"/>
                    </a:moveTo>
                    <a:cubicBezTo>
                      <a:pt x="42" y="58"/>
                      <a:pt x="26" y="59"/>
                      <a:pt x="16" y="50"/>
                    </a:cubicBezTo>
                    <a:cubicBezTo>
                      <a:pt x="6" y="42"/>
                      <a:pt x="5" y="26"/>
                      <a:pt x="14" y="16"/>
                    </a:cubicBezTo>
                    <a:cubicBezTo>
                      <a:pt x="22" y="6"/>
                      <a:pt x="38" y="5"/>
                      <a:pt x="48" y="14"/>
                    </a:cubicBezTo>
                    <a:cubicBezTo>
                      <a:pt x="58" y="22"/>
                      <a:pt x="59" y="38"/>
                      <a:pt x="5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4"/>
              <p:cNvSpPr/>
              <p:nvPr/>
            </p:nvSpPr>
            <p:spPr bwMode="auto">
              <a:xfrm>
                <a:off x="6157984" y="438226"/>
                <a:ext cx="69850" cy="68263"/>
              </a:xfrm>
              <a:custGeom>
                <a:avLst/>
                <a:gdLst>
                  <a:gd name="T0" fmla="*/ 16 w 18"/>
                  <a:gd name="T1" fmla="*/ 0 h 18"/>
                  <a:gd name="T2" fmla="*/ 0 w 18"/>
                  <a:gd name="T3" fmla="*/ 16 h 18"/>
                  <a:gd name="T4" fmla="*/ 0 w 18"/>
                  <a:gd name="T5" fmla="*/ 16 h 18"/>
                  <a:gd name="T6" fmla="*/ 2 w 18"/>
                  <a:gd name="T7" fmla="*/ 18 h 18"/>
                  <a:gd name="T8" fmla="*/ 4 w 18"/>
                  <a:gd name="T9" fmla="*/ 16 h 18"/>
                  <a:gd name="T10" fmla="*/ 4 w 18"/>
                  <a:gd name="T11" fmla="*/ 16 h 18"/>
                  <a:gd name="T12" fmla="*/ 16 w 18"/>
                  <a:gd name="T13" fmla="*/ 4 h 18"/>
                  <a:gd name="T14" fmla="*/ 18 w 18"/>
                  <a:gd name="T15" fmla="*/ 2 h 18"/>
                  <a:gd name="T16" fmla="*/ 16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5975421" y="268364"/>
                <a:ext cx="488950" cy="417513"/>
              </a:xfrm>
              <a:custGeom>
                <a:avLst/>
                <a:gdLst>
                  <a:gd name="T0" fmla="*/ 118 w 128"/>
                  <a:gd name="T1" fmla="*/ 24 h 108"/>
                  <a:gd name="T2" fmla="*/ 101 w 128"/>
                  <a:gd name="T3" fmla="*/ 21 h 108"/>
                  <a:gd name="T4" fmla="*/ 95 w 128"/>
                  <a:gd name="T5" fmla="*/ 8 h 108"/>
                  <a:gd name="T6" fmla="*/ 84 w 128"/>
                  <a:gd name="T7" fmla="*/ 0 h 108"/>
                  <a:gd name="T8" fmla="*/ 44 w 128"/>
                  <a:gd name="T9" fmla="*/ 0 h 108"/>
                  <a:gd name="T10" fmla="*/ 33 w 128"/>
                  <a:gd name="T11" fmla="*/ 8 h 108"/>
                  <a:gd name="T12" fmla="*/ 27 w 128"/>
                  <a:gd name="T13" fmla="*/ 21 h 108"/>
                  <a:gd name="T14" fmla="*/ 10 w 128"/>
                  <a:gd name="T15" fmla="*/ 24 h 108"/>
                  <a:gd name="T16" fmla="*/ 0 w 128"/>
                  <a:gd name="T17" fmla="*/ 36 h 108"/>
                  <a:gd name="T18" fmla="*/ 0 w 128"/>
                  <a:gd name="T19" fmla="*/ 96 h 108"/>
                  <a:gd name="T20" fmla="*/ 12 w 128"/>
                  <a:gd name="T21" fmla="*/ 108 h 108"/>
                  <a:gd name="T22" fmla="*/ 116 w 128"/>
                  <a:gd name="T23" fmla="*/ 108 h 108"/>
                  <a:gd name="T24" fmla="*/ 128 w 128"/>
                  <a:gd name="T25" fmla="*/ 96 h 108"/>
                  <a:gd name="T26" fmla="*/ 128 w 128"/>
                  <a:gd name="T27" fmla="*/ 36 h 108"/>
                  <a:gd name="T28" fmla="*/ 118 w 128"/>
                  <a:gd name="T29" fmla="*/ 24 h 108"/>
                  <a:gd name="T30" fmla="*/ 120 w 128"/>
                  <a:gd name="T31" fmla="*/ 96 h 108"/>
                  <a:gd name="T32" fmla="*/ 116 w 128"/>
                  <a:gd name="T33" fmla="*/ 100 h 108"/>
                  <a:gd name="T34" fmla="*/ 12 w 128"/>
                  <a:gd name="T35" fmla="*/ 100 h 108"/>
                  <a:gd name="T36" fmla="*/ 8 w 128"/>
                  <a:gd name="T37" fmla="*/ 96 h 108"/>
                  <a:gd name="T38" fmla="*/ 8 w 128"/>
                  <a:gd name="T39" fmla="*/ 36 h 108"/>
                  <a:gd name="T40" fmla="*/ 11 w 128"/>
                  <a:gd name="T41" fmla="*/ 32 h 108"/>
                  <a:gd name="T42" fmla="*/ 33 w 128"/>
                  <a:gd name="T43" fmla="*/ 28 h 108"/>
                  <a:gd name="T44" fmla="*/ 40 w 128"/>
                  <a:gd name="T45" fmla="*/ 11 h 108"/>
                  <a:gd name="T46" fmla="*/ 44 w 128"/>
                  <a:gd name="T47" fmla="*/ 8 h 108"/>
                  <a:gd name="T48" fmla="*/ 84 w 128"/>
                  <a:gd name="T49" fmla="*/ 8 h 108"/>
                  <a:gd name="T50" fmla="*/ 88 w 128"/>
                  <a:gd name="T51" fmla="*/ 11 h 108"/>
                  <a:gd name="T52" fmla="*/ 95 w 128"/>
                  <a:gd name="T53" fmla="*/ 28 h 108"/>
                  <a:gd name="T54" fmla="*/ 117 w 128"/>
                  <a:gd name="T55" fmla="*/ 32 h 108"/>
                  <a:gd name="T56" fmla="*/ 120 w 128"/>
                  <a:gd name="T57" fmla="*/ 36 h 108"/>
                  <a:gd name="T58" fmla="*/ 120 w 128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08">
                    <a:moveTo>
                      <a:pt x="118" y="24"/>
                    </a:moveTo>
                    <a:cubicBezTo>
                      <a:pt x="101" y="21"/>
                      <a:pt x="101" y="21"/>
                      <a:pt x="101" y="21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9" y="0"/>
                      <a:pt x="35" y="3"/>
                      <a:pt x="33" y="8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5"/>
                      <a:pt x="0" y="30"/>
                      <a:pt x="0" y="3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3"/>
                      <a:pt x="5" y="108"/>
                      <a:pt x="12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23" y="108"/>
                      <a:pt x="128" y="103"/>
                      <a:pt x="128" y="96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8" y="30"/>
                      <a:pt x="124" y="25"/>
                      <a:pt x="118" y="24"/>
                    </a:cubicBezTo>
                    <a:close/>
                    <a:moveTo>
                      <a:pt x="120" y="96"/>
                    </a:moveTo>
                    <a:cubicBezTo>
                      <a:pt x="120" y="98"/>
                      <a:pt x="118" y="100"/>
                      <a:pt x="116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0" y="100"/>
                      <a:pt x="8" y="98"/>
                      <a:pt x="8" y="9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4"/>
                      <a:pt x="9" y="32"/>
                      <a:pt x="11" y="32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9"/>
                      <a:pt x="42" y="8"/>
                      <a:pt x="4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6" y="8"/>
                      <a:pt x="87" y="9"/>
                      <a:pt x="88" y="11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9" y="32"/>
                      <a:pt x="120" y="34"/>
                      <a:pt x="120" y="36"/>
                    </a:cubicBezTo>
                    <a:lnTo>
                      <a:pt x="12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7014684" y="4770696"/>
              <a:ext cx="381000" cy="367903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7479493" y="2712092"/>
              <a:ext cx="367904" cy="278606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3" tIns="36162" rIns="72323" bIns="3616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38983" y="4077834"/>
              <a:ext cx="375047" cy="367904"/>
              <a:chOff x="6786562" y="796925"/>
              <a:chExt cx="500063" cy="490538"/>
            </a:xfrm>
            <a:solidFill>
              <a:schemeClr val="bg1"/>
            </a:solidFill>
          </p:grpSpPr>
          <p:sp>
            <p:nvSpPr>
              <p:cNvPr id="48" name="Freeform 27"/>
              <p:cNvSpPr>
                <a:spLocks noEditPoints="1"/>
              </p:cNvSpPr>
              <p:nvPr/>
            </p:nvSpPr>
            <p:spPr bwMode="auto">
              <a:xfrm>
                <a:off x="6786562" y="796925"/>
                <a:ext cx="500063" cy="490538"/>
              </a:xfrm>
              <a:custGeom>
                <a:avLst/>
                <a:gdLst>
                  <a:gd name="T0" fmla="*/ 127 w 130"/>
                  <a:gd name="T1" fmla="*/ 42 h 128"/>
                  <a:gd name="T2" fmla="*/ 87 w 130"/>
                  <a:gd name="T3" fmla="*/ 2 h 128"/>
                  <a:gd name="T4" fmla="*/ 79 w 130"/>
                  <a:gd name="T5" fmla="*/ 0 h 128"/>
                  <a:gd name="T6" fmla="*/ 75 w 130"/>
                  <a:gd name="T7" fmla="*/ 2 h 128"/>
                  <a:gd name="T8" fmla="*/ 73 w 130"/>
                  <a:gd name="T9" fmla="*/ 6 h 128"/>
                  <a:gd name="T10" fmla="*/ 64 w 130"/>
                  <a:gd name="T11" fmla="*/ 21 h 128"/>
                  <a:gd name="T12" fmla="*/ 41 w 130"/>
                  <a:gd name="T13" fmla="*/ 37 h 128"/>
                  <a:gd name="T14" fmla="*/ 15 w 130"/>
                  <a:gd name="T15" fmla="*/ 55 h 128"/>
                  <a:gd name="T16" fmla="*/ 1 w 130"/>
                  <a:gd name="T17" fmla="*/ 78 h 128"/>
                  <a:gd name="T18" fmla="*/ 3 w 130"/>
                  <a:gd name="T19" fmla="*/ 86 h 128"/>
                  <a:gd name="T20" fmla="*/ 43 w 130"/>
                  <a:gd name="T21" fmla="*/ 126 h 128"/>
                  <a:gd name="T22" fmla="*/ 51 w 130"/>
                  <a:gd name="T23" fmla="*/ 128 h 128"/>
                  <a:gd name="T24" fmla="*/ 55 w 130"/>
                  <a:gd name="T25" fmla="*/ 126 h 128"/>
                  <a:gd name="T26" fmla="*/ 57 w 130"/>
                  <a:gd name="T27" fmla="*/ 122 h 128"/>
                  <a:gd name="T28" fmla="*/ 66 w 130"/>
                  <a:gd name="T29" fmla="*/ 107 h 128"/>
                  <a:gd name="T30" fmla="*/ 89 w 130"/>
                  <a:gd name="T31" fmla="*/ 91 h 128"/>
                  <a:gd name="T32" fmla="*/ 115 w 130"/>
                  <a:gd name="T33" fmla="*/ 73 h 128"/>
                  <a:gd name="T34" fmla="*/ 129 w 130"/>
                  <a:gd name="T35" fmla="*/ 50 h 128"/>
                  <a:gd name="T36" fmla="*/ 127 w 130"/>
                  <a:gd name="T37" fmla="*/ 42 h 128"/>
                  <a:gd name="T38" fmla="*/ 49 w 130"/>
                  <a:gd name="T39" fmla="*/ 120 h 128"/>
                  <a:gd name="T40" fmla="*/ 9 w 130"/>
                  <a:gd name="T41" fmla="*/ 80 h 128"/>
                  <a:gd name="T42" fmla="*/ 81 w 130"/>
                  <a:gd name="T43" fmla="*/ 8 h 128"/>
                  <a:gd name="T44" fmla="*/ 121 w 130"/>
                  <a:gd name="T45" fmla="*/ 48 h 128"/>
                  <a:gd name="T46" fmla="*/ 49 w 130"/>
                  <a:gd name="T47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8">
                    <a:moveTo>
                      <a:pt x="127" y="42"/>
                    </a:moveTo>
                    <a:cubicBezTo>
                      <a:pt x="87" y="2"/>
                      <a:pt x="87" y="2"/>
                      <a:pt x="87" y="2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1"/>
                      <a:pt x="76" y="1"/>
                      <a:pt x="75" y="2"/>
                    </a:cubicBezTo>
                    <a:cubicBezTo>
                      <a:pt x="74" y="3"/>
                      <a:pt x="74" y="4"/>
                      <a:pt x="73" y="6"/>
                    </a:cubicBezTo>
                    <a:cubicBezTo>
                      <a:pt x="72" y="12"/>
                      <a:pt x="68" y="17"/>
                      <a:pt x="64" y="21"/>
                    </a:cubicBezTo>
                    <a:cubicBezTo>
                      <a:pt x="58" y="27"/>
                      <a:pt x="50" y="32"/>
                      <a:pt x="41" y="37"/>
                    </a:cubicBezTo>
                    <a:cubicBezTo>
                      <a:pt x="32" y="42"/>
                      <a:pt x="23" y="48"/>
                      <a:pt x="15" y="55"/>
                    </a:cubicBezTo>
                    <a:cubicBezTo>
                      <a:pt x="8" y="62"/>
                      <a:pt x="4" y="69"/>
                      <a:pt x="1" y="78"/>
                    </a:cubicBezTo>
                    <a:cubicBezTo>
                      <a:pt x="0" y="80"/>
                      <a:pt x="1" y="84"/>
                      <a:pt x="3" y="8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5" y="128"/>
                      <a:pt x="48" y="128"/>
                      <a:pt x="51" y="128"/>
                    </a:cubicBezTo>
                    <a:cubicBezTo>
                      <a:pt x="52" y="127"/>
                      <a:pt x="54" y="127"/>
                      <a:pt x="55" y="126"/>
                    </a:cubicBezTo>
                    <a:cubicBezTo>
                      <a:pt x="56" y="125"/>
                      <a:pt x="56" y="124"/>
                      <a:pt x="57" y="122"/>
                    </a:cubicBezTo>
                    <a:cubicBezTo>
                      <a:pt x="58" y="116"/>
                      <a:pt x="62" y="111"/>
                      <a:pt x="66" y="107"/>
                    </a:cubicBezTo>
                    <a:cubicBezTo>
                      <a:pt x="72" y="101"/>
                      <a:pt x="80" y="96"/>
                      <a:pt x="89" y="91"/>
                    </a:cubicBezTo>
                    <a:cubicBezTo>
                      <a:pt x="98" y="86"/>
                      <a:pt x="107" y="80"/>
                      <a:pt x="115" y="73"/>
                    </a:cubicBezTo>
                    <a:cubicBezTo>
                      <a:pt x="122" y="66"/>
                      <a:pt x="126" y="59"/>
                      <a:pt x="129" y="50"/>
                    </a:cubicBezTo>
                    <a:cubicBezTo>
                      <a:pt x="130" y="48"/>
                      <a:pt x="129" y="44"/>
                      <a:pt x="127" y="42"/>
                    </a:cubicBezTo>
                    <a:close/>
                    <a:moveTo>
                      <a:pt x="49" y="120"/>
                    </a:moveTo>
                    <a:cubicBezTo>
                      <a:pt x="36" y="107"/>
                      <a:pt x="22" y="93"/>
                      <a:pt x="9" y="80"/>
                    </a:cubicBezTo>
                    <a:cubicBezTo>
                      <a:pt x="20" y="43"/>
                      <a:pt x="70" y="45"/>
                      <a:pt x="81" y="8"/>
                    </a:cubicBezTo>
                    <a:cubicBezTo>
                      <a:pt x="94" y="21"/>
                      <a:pt x="108" y="35"/>
                      <a:pt x="121" y="48"/>
                    </a:cubicBezTo>
                    <a:cubicBezTo>
                      <a:pt x="110" y="85"/>
                      <a:pt x="60" y="83"/>
                      <a:pt x="49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28"/>
              <p:cNvSpPr>
                <a:spLocks noEditPoints="1"/>
              </p:cNvSpPr>
              <p:nvPr/>
            </p:nvSpPr>
            <p:spPr bwMode="auto">
              <a:xfrm>
                <a:off x="6967538" y="969963"/>
                <a:ext cx="134938" cy="138113"/>
              </a:xfrm>
              <a:custGeom>
                <a:avLst/>
                <a:gdLst>
                  <a:gd name="T0" fmla="*/ 28 w 35"/>
                  <a:gd name="T1" fmla="*/ 12 h 36"/>
                  <a:gd name="T2" fmla="*/ 20 w 35"/>
                  <a:gd name="T3" fmla="*/ 13 h 36"/>
                  <a:gd name="T4" fmla="*/ 10 w 35"/>
                  <a:gd name="T5" fmla="*/ 7 h 36"/>
                  <a:gd name="T6" fmla="*/ 15 w 35"/>
                  <a:gd name="T7" fmla="*/ 6 h 36"/>
                  <a:gd name="T8" fmla="*/ 19 w 35"/>
                  <a:gd name="T9" fmla="*/ 6 h 36"/>
                  <a:gd name="T10" fmla="*/ 20 w 35"/>
                  <a:gd name="T11" fmla="*/ 2 h 36"/>
                  <a:gd name="T12" fmla="*/ 13 w 35"/>
                  <a:gd name="T13" fmla="*/ 1 h 36"/>
                  <a:gd name="T14" fmla="*/ 6 w 35"/>
                  <a:gd name="T15" fmla="*/ 4 h 36"/>
                  <a:gd name="T16" fmla="*/ 5 w 35"/>
                  <a:gd name="T17" fmla="*/ 3 h 36"/>
                  <a:gd name="T18" fmla="*/ 3 w 35"/>
                  <a:gd name="T19" fmla="*/ 5 h 36"/>
                  <a:gd name="T20" fmla="*/ 4 w 35"/>
                  <a:gd name="T21" fmla="*/ 6 h 36"/>
                  <a:gd name="T22" fmla="*/ 1 w 35"/>
                  <a:gd name="T23" fmla="*/ 15 h 36"/>
                  <a:gd name="T24" fmla="*/ 3 w 35"/>
                  <a:gd name="T25" fmla="*/ 22 h 36"/>
                  <a:gd name="T26" fmla="*/ 18 w 35"/>
                  <a:gd name="T27" fmla="*/ 21 h 36"/>
                  <a:gd name="T28" fmla="*/ 23 w 35"/>
                  <a:gd name="T29" fmla="*/ 31 h 36"/>
                  <a:gd name="T30" fmla="*/ 19 w 35"/>
                  <a:gd name="T31" fmla="*/ 30 h 36"/>
                  <a:gd name="T32" fmla="*/ 16 w 35"/>
                  <a:gd name="T33" fmla="*/ 28 h 36"/>
                  <a:gd name="T34" fmla="*/ 13 w 35"/>
                  <a:gd name="T35" fmla="*/ 31 h 36"/>
                  <a:gd name="T36" fmla="*/ 17 w 35"/>
                  <a:gd name="T37" fmla="*/ 35 h 36"/>
                  <a:gd name="T38" fmla="*/ 25 w 35"/>
                  <a:gd name="T39" fmla="*/ 36 h 36"/>
                  <a:gd name="T40" fmla="*/ 31 w 35"/>
                  <a:gd name="T41" fmla="*/ 35 h 36"/>
                  <a:gd name="T42" fmla="*/ 33 w 35"/>
                  <a:gd name="T43" fmla="*/ 34 h 36"/>
                  <a:gd name="T44" fmla="*/ 33 w 35"/>
                  <a:gd name="T45" fmla="*/ 32 h 36"/>
                  <a:gd name="T46" fmla="*/ 34 w 35"/>
                  <a:gd name="T47" fmla="*/ 26 h 36"/>
                  <a:gd name="T48" fmla="*/ 35 w 35"/>
                  <a:gd name="T49" fmla="*/ 18 h 36"/>
                  <a:gd name="T50" fmla="*/ 10 w 35"/>
                  <a:gd name="T51" fmla="*/ 17 h 36"/>
                  <a:gd name="T52" fmla="*/ 6 w 35"/>
                  <a:gd name="T53" fmla="*/ 15 h 36"/>
                  <a:gd name="T54" fmla="*/ 7 w 35"/>
                  <a:gd name="T55" fmla="*/ 11 h 36"/>
                  <a:gd name="T56" fmla="*/ 14 w 35"/>
                  <a:gd name="T57" fmla="*/ 16 h 36"/>
                  <a:gd name="T58" fmla="*/ 29 w 35"/>
                  <a:gd name="T59" fmla="*/ 25 h 36"/>
                  <a:gd name="T60" fmla="*/ 21 w 35"/>
                  <a:gd name="T61" fmla="*/ 20 h 36"/>
                  <a:gd name="T62" fmla="*/ 25 w 35"/>
                  <a:gd name="T63" fmla="*/ 18 h 36"/>
                  <a:gd name="T64" fmla="*/ 28 w 35"/>
                  <a:gd name="T65" fmla="*/ 20 h 36"/>
                  <a:gd name="T66" fmla="*/ 29 w 35"/>
                  <a:gd name="T6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36">
                    <a:moveTo>
                      <a:pt x="32" y="15"/>
                    </a:moveTo>
                    <a:cubicBezTo>
                      <a:pt x="31" y="14"/>
                      <a:pt x="30" y="13"/>
                      <a:pt x="28" y="12"/>
                    </a:cubicBezTo>
                    <a:cubicBezTo>
                      <a:pt x="27" y="12"/>
                      <a:pt x="26" y="12"/>
                      <a:pt x="24" y="12"/>
                    </a:cubicBezTo>
                    <a:cubicBezTo>
                      <a:pt x="23" y="12"/>
                      <a:pt x="22" y="12"/>
                      <a:pt x="20" y="13"/>
                    </a:cubicBezTo>
                    <a:cubicBezTo>
                      <a:pt x="19" y="13"/>
                      <a:pt x="18" y="14"/>
                      <a:pt x="16" y="15"/>
                    </a:cubicBezTo>
                    <a:cubicBezTo>
                      <a:pt x="14" y="12"/>
                      <a:pt x="12" y="10"/>
                      <a:pt x="10" y="7"/>
                    </a:cubicBezTo>
                    <a:cubicBezTo>
                      <a:pt x="11" y="7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8" y="7"/>
                      <a:pt x="19" y="7"/>
                      <a:pt x="19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2" y="9"/>
                      <a:pt x="2" y="10"/>
                    </a:cubicBezTo>
                    <a:cubicBezTo>
                      <a:pt x="1" y="12"/>
                      <a:pt x="1" y="13"/>
                      <a:pt x="1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5" y="23"/>
                      <a:pt x="8" y="24"/>
                      <a:pt x="10" y="24"/>
                    </a:cubicBezTo>
                    <a:cubicBezTo>
                      <a:pt x="13" y="23"/>
                      <a:pt x="15" y="23"/>
                      <a:pt x="18" y="21"/>
                    </a:cubicBezTo>
                    <a:cubicBezTo>
                      <a:pt x="21" y="24"/>
                      <a:pt x="23" y="27"/>
                      <a:pt x="25" y="29"/>
                    </a:cubicBezTo>
                    <a:cubicBezTo>
                      <a:pt x="24" y="30"/>
                      <a:pt x="24" y="30"/>
                      <a:pt x="23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5" y="28"/>
                      <a:pt x="15" y="29"/>
                      <a:pt x="14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32"/>
                      <a:pt x="13" y="33"/>
                      <a:pt x="14" y="33"/>
                    </a:cubicBezTo>
                    <a:cubicBezTo>
                      <a:pt x="15" y="34"/>
                      <a:pt x="16" y="35"/>
                      <a:pt x="17" y="35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2" y="36"/>
                      <a:pt x="23" y="36"/>
                      <a:pt x="25" y="36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30" y="33"/>
                      <a:pt x="30" y="34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4" y="33"/>
                    </a:cubicBezTo>
                    <a:cubicBezTo>
                      <a:pt x="34" y="33"/>
                      <a:pt x="33" y="32"/>
                      <a:pt x="33" y="32"/>
                    </a:cubicBezTo>
                    <a:cubicBezTo>
                      <a:pt x="32" y="32"/>
                      <a:pt x="32" y="31"/>
                      <a:pt x="31" y="30"/>
                    </a:cubicBezTo>
                    <a:cubicBezTo>
                      <a:pt x="32" y="29"/>
                      <a:pt x="33" y="27"/>
                      <a:pt x="34" y="26"/>
                    </a:cubicBezTo>
                    <a:cubicBezTo>
                      <a:pt x="35" y="24"/>
                      <a:pt x="35" y="23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7"/>
                      <a:pt x="33" y="16"/>
                      <a:pt x="32" y="15"/>
                    </a:cubicBezTo>
                    <a:close/>
                    <a:moveTo>
                      <a:pt x="10" y="17"/>
                    </a:moveTo>
                    <a:cubicBezTo>
                      <a:pt x="9" y="17"/>
                      <a:pt x="8" y="17"/>
                      <a:pt x="7" y="16"/>
                    </a:cubicBezTo>
                    <a:cubicBezTo>
                      <a:pt x="7" y="16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10" y="11"/>
                      <a:pt x="12" y="14"/>
                      <a:pt x="14" y="16"/>
                    </a:cubicBezTo>
                    <a:cubicBezTo>
                      <a:pt x="12" y="17"/>
                      <a:pt x="11" y="17"/>
                      <a:pt x="10" y="17"/>
                    </a:cubicBezTo>
                    <a:close/>
                    <a:moveTo>
                      <a:pt x="29" y="25"/>
                    </a:moveTo>
                    <a:cubicBezTo>
                      <a:pt x="28" y="26"/>
                      <a:pt x="28" y="27"/>
                      <a:pt x="27" y="27"/>
                    </a:cubicBezTo>
                    <a:cubicBezTo>
                      <a:pt x="25" y="25"/>
                      <a:pt x="23" y="22"/>
                      <a:pt x="21" y="20"/>
                    </a:cubicBezTo>
                    <a:cubicBezTo>
                      <a:pt x="21" y="20"/>
                      <a:pt x="22" y="19"/>
                      <a:pt x="23" y="19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5" y="18"/>
                      <a:pt x="26" y="18"/>
                      <a:pt x="27" y="19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30" y="22"/>
                      <a:pt x="30" y="23"/>
                      <a:pt x="29" y="23"/>
                    </a:cubicBezTo>
                    <a:cubicBezTo>
                      <a:pt x="29" y="24"/>
                      <a:pt x="29" y="25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29"/>
              <p:cNvSpPr/>
              <p:nvPr/>
            </p:nvSpPr>
            <p:spPr bwMode="auto">
              <a:xfrm>
                <a:off x="6956425" y="1135063"/>
                <a:ext cx="73025" cy="79375"/>
              </a:xfrm>
              <a:custGeom>
                <a:avLst/>
                <a:gdLst>
                  <a:gd name="T0" fmla="*/ 16 w 19"/>
                  <a:gd name="T1" fmla="*/ 1 h 21"/>
                  <a:gd name="T2" fmla="*/ 16 w 19"/>
                  <a:gd name="T3" fmla="*/ 1 h 21"/>
                  <a:gd name="T4" fmla="*/ 9 w 19"/>
                  <a:gd name="T5" fmla="*/ 7 h 21"/>
                  <a:gd name="T6" fmla="*/ 3 w 19"/>
                  <a:gd name="T7" fmla="*/ 14 h 21"/>
                  <a:gd name="T8" fmla="*/ 0 w 19"/>
                  <a:gd name="T9" fmla="*/ 17 h 21"/>
                  <a:gd name="T10" fmla="*/ 0 w 19"/>
                  <a:gd name="T11" fmla="*/ 17 h 21"/>
                  <a:gd name="T12" fmla="*/ 0 w 19"/>
                  <a:gd name="T13" fmla="*/ 20 h 21"/>
                  <a:gd name="T14" fmla="*/ 3 w 19"/>
                  <a:gd name="T15" fmla="*/ 20 h 21"/>
                  <a:gd name="T16" fmla="*/ 3 w 19"/>
                  <a:gd name="T17" fmla="*/ 20 h 21"/>
                  <a:gd name="T18" fmla="*/ 6 w 19"/>
                  <a:gd name="T19" fmla="*/ 16 h 21"/>
                  <a:gd name="T20" fmla="*/ 11 w 19"/>
                  <a:gd name="T21" fmla="*/ 10 h 21"/>
                  <a:gd name="T22" fmla="*/ 18 w 19"/>
                  <a:gd name="T23" fmla="*/ 4 h 21"/>
                  <a:gd name="T24" fmla="*/ 18 w 19"/>
                  <a:gd name="T25" fmla="*/ 4 h 21"/>
                  <a:gd name="T26" fmla="*/ 19 w 19"/>
                  <a:gd name="T27" fmla="*/ 4 h 21"/>
                  <a:gd name="T28" fmla="*/ 19 w 19"/>
                  <a:gd name="T29" fmla="*/ 1 h 21"/>
                  <a:gd name="T30" fmla="*/ 16 w 19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1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1" y="5"/>
                      <a:pt x="9" y="7"/>
                    </a:cubicBezTo>
                    <a:cubicBezTo>
                      <a:pt x="6" y="9"/>
                      <a:pt x="5" y="11"/>
                      <a:pt x="3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4" y="8"/>
                      <a:pt x="16" y="6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0"/>
              <p:cNvSpPr/>
              <p:nvPr/>
            </p:nvSpPr>
            <p:spPr bwMode="auto">
              <a:xfrm>
                <a:off x="7043738" y="873125"/>
                <a:ext cx="77788" cy="80963"/>
              </a:xfrm>
              <a:custGeom>
                <a:avLst/>
                <a:gdLst>
                  <a:gd name="T0" fmla="*/ 8 w 20"/>
                  <a:gd name="T1" fmla="*/ 11 h 21"/>
                  <a:gd name="T2" fmla="*/ 1 w 20"/>
                  <a:gd name="T3" fmla="*/ 17 h 21"/>
                  <a:gd name="T4" fmla="*/ 0 w 20"/>
                  <a:gd name="T5" fmla="*/ 17 h 21"/>
                  <a:gd name="T6" fmla="*/ 0 w 20"/>
                  <a:gd name="T7" fmla="*/ 20 h 21"/>
                  <a:gd name="T8" fmla="*/ 3 w 20"/>
                  <a:gd name="T9" fmla="*/ 20 h 21"/>
                  <a:gd name="T10" fmla="*/ 3 w 20"/>
                  <a:gd name="T11" fmla="*/ 20 h 21"/>
                  <a:gd name="T12" fmla="*/ 10 w 20"/>
                  <a:gd name="T13" fmla="*/ 14 h 21"/>
                  <a:gd name="T14" fmla="*/ 16 w 20"/>
                  <a:gd name="T15" fmla="*/ 7 h 21"/>
                  <a:gd name="T16" fmla="*/ 19 w 20"/>
                  <a:gd name="T17" fmla="*/ 3 h 21"/>
                  <a:gd name="T18" fmla="*/ 19 w 20"/>
                  <a:gd name="T19" fmla="*/ 3 h 21"/>
                  <a:gd name="T20" fmla="*/ 19 w 20"/>
                  <a:gd name="T21" fmla="*/ 0 h 21"/>
                  <a:gd name="T22" fmla="*/ 16 w 20"/>
                  <a:gd name="T23" fmla="*/ 0 h 21"/>
                  <a:gd name="T24" fmla="*/ 16 w 20"/>
                  <a:gd name="T25" fmla="*/ 1 h 21"/>
                  <a:gd name="T26" fmla="*/ 13 w 20"/>
                  <a:gd name="T27" fmla="*/ 5 h 21"/>
                  <a:gd name="T28" fmla="*/ 8 w 20"/>
                  <a:gd name="T2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8" y="11"/>
                    </a:moveTo>
                    <a:cubicBezTo>
                      <a:pt x="5" y="13"/>
                      <a:pt x="3" y="15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8"/>
                      <a:pt x="8" y="16"/>
                      <a:pt x="10" y="14"/>
                    </a:cubicBezTo>
                    <a:cubicBezTo>
                      <a:pt x="13" y="12"/>
                      <a:pt x="14" y="9"/>
                      <a:pt x="16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2"/>
                      <a:pt x="20" y="1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1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288396" y="1994836"/>
              <a:ext cx="353162" cy="287086"/>
              <a:chOff x="7546975" y="561975"/>
              <a:chExt cx="492125" cy="400050"/>
            </a:xfrm>
            <a:solidFill>
              <a:schemeClr val="bg1"/>
            </a:solidFill>
          </p:grpSpPr>
          <p:sp>
            <p:nvSpPr>
              <p:cNvPr id="46" name="Freeform 34"/>
              <p:cNvSpPr>
                <a:spLocks noEditPoints="1"/>
              </p:cNvSpPr>
              <p:nvPr/>
            </p:nvSpPr>
            <p:spPr bwMode="auto">
              <a:xfrm>
                <a:off x="7885113" y="684213"/>
                <a:ext cx="92075" cy="123825"/>
              </a:xfrm>
              <a:custGeom>
                <a:avLst/>
                <a:gdLst>
                  <a:gd name="T0" fmla="*/ 11 w 24"/>
                  <a:gd name="T1" fmla="*/ 2 h 32"/>
                  <a:gd name="T2" fmla="*/ 8 w 24"/>
                  <a:gd name="T3" fmla="*/ 0 h 32"/>
                  <a:gd name="T4" fmla="*/ 4 w 24"/>
                  <a:gd name="T5" fmla="*/ 0 h 32"/>
                  <a:gd name="T6" fmla="*/ 0 w 24"/>
                  <a:gd name="T7" fmla="*/ 4 h 32"/>
                  <a:gd name="T8" fmla="*/ 0 w 24"/>
                  <a:gd name="T9" fmla="*/ 28 h 32"/>
                  <a:gd name="T10" fmla="*/ 4 w 24"/>
                  <a:gd name="T11" fmla="*/ 32 h 32"/>
                  <a:gd name="T12" fmla="*/ 20 w 24"/>
                  <a:gd name="T13" fmla="*/ 32 h 32"/>
                  <a:gd name="T14" fmla="*/ 24 w 24"/>
                  <a:gd name="T15" fmla="*/ 28 h 32"/>
                  <a:gd name="T16" fmla="*/ 24 w 24"/>
                  <a:gd name="T17" fmla="*/ 22 h 32"/>
                  <a:gd name="T18" fmla="*/ 23 w 24"/>
                  <a:gd name="T19" fmla="*/ 20 h 32"/>
                  <a:gd name="T20" fmla="*/ 11 w 24"/>
                  <a:gd name="T21" fmla="*/ 2 h 32"/>
                  <a:gd name="T22" fmla="*/ 20 w 24"/>
                  <a:gd name="T23" fmla="*/ 28 h 32"/>
                  <a:gd name="T24" fmla="*/ 4 w 24"/>
                  <a:gd name="T25" fmla="*/ 28 h 32"/>
                  <a:gd name="T26" fmla="*/ 4 w 24"/>
                  <a:gd name="T27" fmla="*/ 4 h 32"/>
                  <a:gd name="T28" fmla="*/ 8 w 24"/>
                  <a:gd name="T29" fmla="*/ 4 h 32"/>
                  <a:gd name="T30" fmla="*/ 20 w 24"/>
                  <a:gd name="T31" fmla="*/ 22 h 32"/>
                  <a:gd name="T32" fmla="*/ 20 w 24"/>
                  <a:gd name="T3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1" y="2"/>
                    </a:moveTo>
                    <a:cubicBezTo>
                      <a:pt x="11" y="1"/>
                      <a:pt x="9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2"/>
                      <a:pt x="24" y="30"/>
                      <a:pt x="24" y="28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4" y="20"/>
                      <a:pt x="23" y="20"/>
                    </a:cubicBezTo>
                    <a:lnTo>
                      <a:pt x="11" y="2"/>
                    </a:lnTo>
                    <a:close/>
                    <a:moveTo>
                      <a:pt x="20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0" y="22"/>
                      <a:pt x="20" y="22"/>
                      <a:pt x="20" y="22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35"/>
              <p:cNvSpPr>
                <a:spLocks noEditPoints="1"/>
              </p:cNvSpPr>
              <p:nvPr/>
            </p:nvSpPr>
            <p:spPr bwMode="auto">
              <a:xfrm>
                <a:off x="7546975" y="561975"/>
                <a:ext cx="492125" cy="400050"/>
              </a:xfrm>
              <a:custGeom>
                <a:avLst/>
                <a:gdLst>
                  <a:gd name="T0" fmla="*/ 126 w 128"/>
                  <a:gd name="T1" fmla="*/ 49 h 104"/>
                  <a:gd name="T2" fmla="*/ 110 w 128"/>
                  <a:gd name="T3" fmla="*/ 25 h 104"/>
                  <a:gd name="T4" fmla="*/ 100 w 128"/>
                  <a:gd name="T5" fmla="*/ 20 h 104"/>
                  <a:gd name="T6" fmla="*/ 84 w 128"/>
                  <a:gd name="T7" fmla="*/ 20 h 104"/>
                  <a:gd name="T8" fmla="*/ 84 w 128"/>
                  <a:gd name="T9" fmla="*/ 12 h 104"/>
                  <a:gd name="T10" fmla="*/ 72 w 128"/>
                  <a:gd name="T11" fmla="*/ 0 h 104"/>
                  <a:gd name="T12" fmla="*/ 12 w 128"/>
                  <a:gd name="T13" fmla="*/ 0 h 104"/>
                  <a:gd name="T14" fmla="*/ 0 w 128"/>
                  <a:gd name="T15" fmla="*/ 12 h 104"/>
                  <a:gd name="T16" fmla="*/ 0 w 128"/>
                  <a:gd name="T17" fmla="*/ 56 h 104"/>
                  <a:gd name="T18" fmla="*/ 12 w 128"/>
                  <a:gd name="T19" fmla="*/ 68 h 104"/>
                  <a:gd name="T20" fmla="*/ 12 w 128"/>
                  <a:gd name="T21" fmla="*/ 68 h 104"/>
                  <a:gd name="T22" fmla="*/ 12 w 128"/>
                  <a:gd name="T23" fmla="*/ 80 h 104"/>
                  <a:gd name="T24" fmla="*/ 24 w 128"/>
                  <a:gd name="T25" fmla="*/ 92 h 104"/>
                  <a:gd name="T26" fmla="*/ 29 w 128"/>
                  <a:gd name="T27" fmla="*/ 92 h 104"/>
                  <a:gd name="T28" fmla="*/ 44 w 128"/>
                  <a:gd name="T29" fmla="*/ 104 h 104"/>
                  <a:gd name="T30" fmla="*/ 59 w 128"/>
                  <a:gd name="T31" fmla="*/ 92 h 104"/>
                  <a:gd name="T32" fmla="*/ 81 w 128"/>
                  <a:gd name="T33" fmla="*/ 92 h 104"/>
                  <a:gd name="T34" fmla="*/ 96 w 128"/>
                  <a:gd name="T35" fmla="*/ 104 h 104"/>
                  <a:gd name="T36" fmla="*/ 111 w 128"/>
                  <a:gd name="T37" fmla="*/ 92 h 104"/>
                  <a:gd name="T38" fmla="*/ 116 w 128"/>
                  <a:gd name="T39" fmla="*/ 92 h 104"/>
                  <a:gd name="T40" fmla="*/ 128 w 128"/>
                  <a:gd name="T41" fmla="*/ 80 h 104"/>
                  <a:gd name="T42" fmla="*/ 128 w 128"/>
                  <a:gd name="T43" fmla="*/ 56 h 104"/>
                  <a:gd name="T44" fmla="*/ 126 w 128"/>
                  <a:gd name="T45" fmla="*/ 49 h 104"/>
                  <a:gd name="T46" fmla="*/ 12 w 128"/>
                  <a:gd name="T47" fmla="*/ 60 h 104"/>
                  <a:gd name="T48" fmla="*/ 8 w 128"/>
                  <a:gd name="T49" fmla="*/ 56 h 104"/>
                  <a:gd name="T50" fmla="*/ 8 w 128"/>
                  <a:gd name="T51" fmla="*/ 12 h 104"/>
                  <a:gd name="T52" fmla="*/ 12 w 128"/>
                  <a:gd name="T53" fmla="*/ 8 h 104"/>
                  <a:gd name="T54" fmla="*/ 72 w 128"/>
                  <a:gd name="T55" fmla="*/ 8 h 104"/>
                  <a:gd name="T56" fmla="*/ 76 w 128"/>
                  <a:gd name="T57" fmla="*/ 12 h 104"/>
                  <a:gd name="T58" fmla="*/ 76 w 128"/>
                  <a:gd name="T59" fmla="*/ 20 h 104"/>
                  <a:gd name="T60" fmla="*/ 76 w 128"/>
                  <a:gd name="T61" fmla="*/ 28 h 104"/>
                  <a:gd name="T62" fmla="*/ 76 w 128"/>
                  <a:gd name="T63" fmla="*/ 56 h 104"/>
                  <a:gd name="T64" fmla="*/ 72 w 128"/>
                  <a:gd name="T65" fmla="*/ 60 h 104"/>
                  <a:gd name="T66" fmla="*/ 12 w 128"/>
                  <a:gd name="T67" fmla="*/ 60 h 104"/>
                  <a:gd name="T68" fmla="*/ 44 w 128"/>
                  <a:gd name="T69" fmla="*/ 96 h 104"/>
                  <a:gd name="T70" fmla="*/ 36 w 128"/>
                  <a:gd name="T71" fmla="*/ 88 h 104"/>
                  <a:gd name="T72" fmla="*/ 44 w 128"/>
                  <a:gd name="T73" fmla="*/ 80 h 104"/>
                  <a:gd name="T74" fmla="*/ 52 w 128"/>
                  <a:gd name="T75" fmla="*/ 88 h 104"/>
                  <a:gd name="T76" fmla="*/ 44 w 128"/>
                  <a:gd name="T77" fmla="*/ 96 h 104"/>
                  <a:gd name="T78" fmla="*/ 96 w 128"/>
                  <a:gd name="T79" fmla="*/ 96 h 104"/>
                  <a:gd name="T80" fmla="*/ 88 w 128"/>
                  <a:gd name="T81" fmla="*/ 88 h 104"/>
                  <a:gd name="T82" fmla="*/ 96 w 128"/>
                  <a:gd name="T83" fmla="*/ 80 h 104"/>
                  <a:gd name="T84" fmla="*/ 104 w 128"/>
                  <a:gd name="T85" fmla="*/ 88 h 104"/>
                  <a:gd name="T86" fmla="*/ 96 w 128"/>
                  <a:gd name="T87" fmla="*/ 96 h 104"/>
                  <a:gd name="T88" fmla="*/ 120 w 128"/>
                  <a:gd name="T89" fmla="*/ 80 h 104"/>
                  <a:gd name="T90" fmla="*/ 116 w 128"/>
                  <a:gd name="T91" fmla="*/ 84 h 104"/>
                  <a:gd name="T92" fmla="*/ 111 w 128"/>
                  <a:gd name="T93" fmla="*/ 84 h 104"/>
                  <a:gd name="T94" fmla="*/ 96 w 128"/>
                  <a:gd name="T95" fmla="*/ 72 h 104"/>
                  <a:gd name="T96" fmla="*/ 81 w 128"/>
                  <a:gd name="T97" fmla="*/ 84 h 104"/>
                  <a:gd name="T98" fmla="*/ 59 w 128"/>
                  <a:gd name="T99" fmla="*/ 84 h 104"/>
                  <a:gd name="T100" fmla="*/ 44 w 128"/>
                  <a:gd name="T101" fmla="*/ 72 h 104"/>
                  <a:gd name="T102" fmla="*/ 29 w 128"/>
                  <a:gd name="T103" fmla="*/ 84 h 104"/>
                  <a:gd name="T104" fmla="*/ 24 w 128"/>
                  <a:gd name="T105" fmla="*/ 84 h 104"/>
                  <a:gd name="T106" fmla="*/ 20 w 128"/>
                  <a:gd name="T107" fmla="*/ 80 h 104"/>
                  <a:gd name="T108" fmla="*/ 20 w 128"/>
                  <a:gd name="T109" fmla="*/ 68 h 104"/>
                  <a:gd name="T110" fmla="*/ 72 w 128"/>
                  <a:gd name="T111" fmla="*/ 68 h 104"/>
                  <a:gd name="T112" fmla="*/ 84 w 128"/>
                  <a:gd name="T113" fmla="*/ 56 h 104"/>
                  <a:gd name="T114" fmla="*/ 84 w 128"/>
                  <a:gd name="T115" fmla="*/ 28 h 104"/>
                  <a:gd name="T116" fmla="*/ 100 w 128"/>
                  <a:gd name="T117" fmla="*/ 28 h 104"/>
                  <a:gd name="T118" fmla="*/ 103 w 128"/>
                  <a:gd name="T119" fmla="*/ 30 h 104"/>
                  <a:gd name="T120" fmla="*/ 119 w 128"/>
                  <a:gd name="T121" fmla="*/ 54 h 104"/>
                  <a:gd name="T122" fmla="*/ 120 w 128"/>
                  <a:gd name="T123" fmla="*/ 56 h 104"/>
                  <a:gd name="T124" fmla="*/ 120 w 128"/>
                  <a:gd name="T125" fmla="*/ 8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04">
                    <a:moveTo>
                      <a:pt x="126" y="49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08" y="22"/>
                      <a:pt x="104" y="20"/>
                      <a:pt x="100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5"/>
                      <a:pt x="79" y="0"/>
                      <a:pt x="7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8"/>
                      <a:pt x="12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87"/>
                      <a:pt x="17" y="92"/>
                      <a:pt x="24" y="92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30" y="99"/>
                      <a:pt x="37" y="104"/>
                      <a:pt x="44" y="104"/>
                    </a:cubicBezTo>
                    <a:cubicBezTo>
                      <a:pt x="51" y="104"/>
                      <a:pt x="58" y="99"/>
                      <a:pt x="59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2" y="99"/>
                      <a:pt x="89" y="104"/>
                      <a:pt x="96" y="104"/>
                    </a:cubicBezTo>
                    <a:cubicBezTo>
                      <a:pt x="103" y="104"/>
                      <a:pt x="110" y="99"/>
                      <a:pt x="111" y="92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23" y="92"/>
                      <a:pt x="128" y="87"/>
                      <a:pt x="128" y="8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4"/>
                      <a:pt x="127" y="51"/>
                      <a:pt x="126" y="49"/>
                    </a:cubicBezTo>
                    <a:close/>
                    <a:moveTo>
                      <a:pt x="12" y="60"/>
                    </a:moveTo>
                    <a:cubicBezTo>
                      <a:pt x="10" y="60"/>
                      <a:pt x="8" y="58"/>
                      <a:pt x="8" y="56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4" y="8"/>
                      <a:pt x="76" y="10"/>
                      <a:pt x="76" y="12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6" y="58"/>
                      <a:pt x="74" y="60"/>
                      <a:pt x="72" y="60"/>
                    </a:cubicBezTo>
                    <a:lnTo>
                      <a:pt x="12" y="60"/>
                    </a:lnTo>
                    <a:close/>
                    <a:moveTo>
                      <a:pt x="44" y="96"/>
                    </a:moveTo>
                    <a:cubicBezTo>
                      <a:pt x="40" y="96"/>
                      <a:pt x="36" y="92"/>
                      <a:pt x="36" y="88"/>
                    </a:cubicBezTo>
                    <a:cubicBezTo>
                      <a:pt x="36" y="84"/>
                      <a:pt x="40" y="80"/>
                      <a:pt x="44" y="80"/>
                    </a:cubicBezTo>
                    <a:cubicBezTo>
                      <a:pt x="48" y="80"/>
                      <a:pt x="52" y="84"/>
                      <a:pt x="52" y="88"/>
                    </a:cubicBezTo>
                    <a:cubicBezTo>
                      <a:pt x="52" y="92"/>
                      <a:pt x="48" y="96"/>
                      <a:pt x="44" y="96"/>
                    </a:cubicBezTo>
                    <a:close/>
                    <a:moveTo>
                      <a:pt x="96" y="96"/>
                    </a:moveTo>
                    <a:cubicBezTo>
                      <a:pt x="92" y="96"/>
                      <a:pt x="88" y="92"/>
                      <a:pt x="88" y="88"/>
                    </a:cubicBezTo>
                    <a:cubicBezTo>
                      <a:pt x="88" y="84"/>
                      <a:pt x="92" y="80"/>
                      <a:pt x="96" y="80"/>
                    </a:cubicBezTo>
                    <a:cubicBezTo>
                      <a:pt x="100" y="80"/>
                      <a:pt x="104" y="84"/>
                      <a:pt x="104" y="88"/>
                    </a:cubicBezTo>
                    <a:cubicBezTo>
                      <a:pt x="104" y="92"/>
                      <a:pt x="100" y="96"/>
                      <a:pt x="96" y="96"/>
                    </a:cubicBezTo>
                    <a:close/>
                    <a:moveTo>
                      <a:pt x="120" y="80"/>
                    </a:moveTo>
                    <a:cubicBezTo>
                      <a:pt x="120" y="82"/>
                      <a:pt x="118" y="84"/>
                      <a:pt x="116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10" y="77"/>
                      <a:pt x="103" y="72"/>
                      <a:pt x="96" y="72"/>
                    </a:cubicBezTo>
                    <a:cubicBezTo>
                      <a:pt x="89" y="72"/>
                      <a:pt x="82" y="77"/>
                      <a:pt x="81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8" y="77"/>
                      <a:pt x="51" y="72"/>
                      <a:pt x="44" y="72"/>
                    </a:cubicBezTo>
                    <a:cubicBezTo>
                      <a:pt x="37" y="72"/>
                      <a:pt x="30" y="77"/>
                      <a:pt x="29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2" y="84"/>
                      <a:pt x="20" y="82"/>
                      <a:pt x="20" y="8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9" y="68"/>
                      <a:pt x="84" y="63"/>
                      <a:pt x="84" y="56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1" y="28"/>
                      <a:pt x="103" y="29"/>
                      <a:pt x="103" y="30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4"/>
                      <a:pt x="120" y="55"/>
                      <a:pt x="120" y="56"/>
                    </a:cubicBezTo>
                    <a:lnTo>
                      <a:pt x="12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3" tIns="36162" rIns="72323" bIns="3616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246193" y="2081479"/>
              <a:ext cx="1440821" cy="547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5197" y="2685705"/>
              <a:ext cx="1489731" cy="547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46193" y="4689461"/>
              <a:ext cx="1440821" cy="547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22079" y="4002269"/>
              <a:ext cx="1422849" cy="547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25228" y="3325939"/>
              <a:ext cx="1662968" cy="4073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5" name="Content Placeholder 2"/>
          <p:cNvSpPr txBox="1"/>
          <p:nvPr/>
        </p:nvSpPr>
        <p:spPr>
          <a:xfrm>
            <a:off x="7228070" y="2169519"/>
            <a:ext cx="36889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Content Placeholder 2"/>
          <p:cNvSpPr txBox="1"/>
          <p:nvPr/>
        </p:nvSpPr>
        <p:spPr>
          <a:xfrm>
            <a:off x="7228069" y="2957139"/>
            <a:ext cx="368892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Content Placeholder 2"/>
          <p:cNvSpPr txBox="1"/>
          <p:nvPr/>
        </p:nvSpPr>
        <p:spPr>
          <a:xfrm>
            <a:off x="7228070" y="3744759"/>
            <a:ext cx="36889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Content Placeholder 2"/>
          <p:cNvSpPr txBox="1"/>
          <p:nvPr/>
        </p:nvSpPr>
        <p:spPr>
          <a:xfrm>
            <a:off x="7228069" y="4532379"/>
            <a:ext cx="368892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Content Placeholder 2"/>
          <p:cNvSpPr txBox="1"/>
          <p:nvPr/>
        </p:nvSpPr>
        <p:spPr>
          <a:xfrm>
            <a:off x="7228070" y="5319999"/>
            <a:ext cx="36889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24257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34925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45450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55991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4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886" y="2380204"/>
            <a:ext cx="2520000" cy="2879244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3886" y="2380202"/>
            <a:ext cx="2520000" cy="2879246"/>
          </a:xfrm>
          <a:prstGeom prst="rect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392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963886" y="2380203"/>
            <a:ext cx="2520000" cy="2879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923886" y="2380201"/>
            <a:ext cx="2520000" cy="28792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40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44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963886" y="5259450"/>
            <a:ext cx="252000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1579169" y="5985568"/>
            <a:ext cx="210384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4827" name="AutoShape 11"/>
          <p:cNvSpPr/>
          <p:nvPr/>
        </p:nvSpPr>
        <p:spPr bwMode="auto">
          <a:xfrm>
            <a:off x="6675147" y="5985568"/>
            <a:ext cx="210599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4832" name="AutoShape 16"/>
          <p:cNvSpPr/>
          <p:nvPr/>
        </p:nvSpPr>
        <p:spPr bwMode="auto">
          <a:xfrm>
            <a:off x="1772294" y="5633915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6869350" y="5633915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AutoShape 9"/>
          <p:cNvSpPr/>
          <p:nvPr/>
        </p:nvSpPr>
        <p:spPr bwMode="auto">
          <a:xfrm>
            <a:off x="4104655" y="3640566"/>
            <a:ext cx="210384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AutoShape 11"/>
          <p:cNvSpPr/>
          <p:nvPr/>
        </p:nvSpPr>
        <p:spPr bwMode="auto">
          <a:xfrm>
            <a:off x="9200633" y="3640566"/>
            <a:ext cx="210599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8" name="AutoShape 16"/>
          <p:cNvSpPr/>
          <p:nvPr/>
        </p:nvSpPr>
        <p:spPr bwMode="auto">
          <a:xfrm>
            <a:off x="4297780" y="3288913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AutoShape 17"/>
          <p:cNvSpPr/>
          <p:nvPr/>
        </p:nvSpPr>
        <p:spPr bwMode="auto">
          <a:xfrm>
            <a:off x="9394836" y="3288913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AutoShape 11"/>
          <p:cNvSpPr/>
          <p:nvPr/>
        </p:nvSpPr>
        <p:spPr bwMode="auto">
          <a:xfrm>
            <a:off x="1348919" y="1663722"/>
            <a:ext cx="1016091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AutoShape 17"/>
          <p:cNvSpPr/>
          <p:nvPr/>
        </p:nvSpPr>
        <p:spPr bwMode="auto">
          <a:xfrm>
            <a:off x="5570579" y="1312069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7" grpId="0"/>
      <p:bldP spid="34832" grpId="0" autoUpdateAnimBg="0"/>
      <p:bldP spid="34833" grpId="0" autoUpdateAnimBg="0"/>
      <p:bldP spid="16" grpId="0"/>
      <p:bldP spid="17" grpId="0"/>
      <p:bldP spid="18" grpId="0" autoUpdateAnimBg="0"/>
      <p:bldP spid="19" grpId="0" autoUpdateAnimBg="0"/>
      <p:bldP spid="20" grpId="0"/>
      <p:bldP spid="2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5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2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760"/>
      </a:accent1>
      <a:accent2>
        <a:srgbClr val="BFBFBF"/>
      </a:accent2>
      <a:accent3>
        <a:srgbClr val="003760"/>
      </a:accent3>
      <a:accent4>
        <a:srgbClr val="BFBFBF"/>
      </a:accent4>
      <a:accent5>
        <a:srgbClr val="003760"/>
      </a:accent5>
      <a:accent6>
        <a:srgbClr val="BFBFBF"/>
      </a:accent6>
      <a:hlink>
        <a:srgbClr val="00376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3088</Words>
  <Application>Microsoft Office PowerPoint</Application>
  <PresentationFormat>自定义</PresentationFormat>
  <Paragraphs>235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2016-12-30T14:14:00Z</dcterms:created>
  <dcterms:modified xsi:type="dcterms:W3CDTF">2021-01-05T16:41:46Z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