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8" r:id="rId4"/>
    <p:sldId id="274" r:id="rId5"/>
    <p:sldId id="261" r:id="rId6"/>
    <p:sldId id="260" r:id="rId7"/>
    <p:sldId id="259" r:id="rId8"/>
    <p:sldId id="277" r:id="rId9"/>
    <p:sldId id="258" r:id="rId10"/>
    <p:sldId id="262" r:id="rId11"/>
    <p:sldId id="263" r:id="rId12"/>
    <p:sldId id="264" r:id="rId13"/>
    <p:sldId id="265" r:id="rId14"/>
    <p:sldId id="276" r:id="rId15"/>
    <p:sldId id="266" r:id="rId16"/>
    <p:sldId id="267" r:id="rId17"/>
    <p:sldId id="268" r:id="rId18"/>
    <p:sldId id="269" r:id="rId19"/>
    <p:sldId id="275" r:id="rId20"/>
    <p:sldId id="270" r:id="rId21"/>
    <p:sldId id="271" r:id="rId22"/>
    <p:sldId id="279" r:id="rId23"/>
  </p:sldIdLst>
  <p:sldSz cx="12192000" cy="6858000"/>
  <p:notesSz cx="7104063" cy="10234613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8">
          <p15:clr>
            <a:srgbClr val="A4A3A4"/>
          </p15:clr>
        </p15:guide>
        <p15:guide id="2" pos="38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9A6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8"/>
      </p:cViewPr>
      <p:guideLst>
        <p:guide orient="horz" pos="2138"/>
        <p:guide pos="38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A8FBB-A2AF-4EC0-9F6C-CA815F897D0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ABFC9-AEA4-4C1C-A340-12F035C8F8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BFC9-AEA4-4C1C-A340-12F035C8F88B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927985" y="2569845"/>
            <a:ext cx="640715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B89A65"/>
                </a:solidFill>
                <a:latin typeface="微软雅黑" panose="020B0503020204020204" charset="-122"/>
                <a:ea typeface="微软雅黑" panose="020B0503020204020204" charset="-122"/>
              </a:rPr>
              <a:t>职业规划简约</a:t>
            </a:r>
            <a:r>
              <a:rPr lang="en-US" altLang="zh-CN" sz="4800" b="1" dirty="0">
                <a:solidFill>
                  <a:srgbClr val="B89A65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4800" b="1" dirty="0">
                <a:solidFill>
                  <a:srgbClr val="B89A65"/>
                </a:solidFill>
                <a:latin typeface="微软雅黑" panose="020B0503020204020204" charset="-122"/>
                <a:ea typeface="微软雅黑" panose="020B0503020204020204" charset="-122"/>
              </a:rPr>
              <a:t>模板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927985" y="3399790"/>
            <a:ext cx="633603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1400">
                <a:solidFill>
                  <a:schemeClr val="bg1"/>
                </a:solidFill>
              </a:rPr>
              <a:t>Graduation thesis summary templateGraduation thesis summarytemplateGraduation thesis summary template</a:t>
            </a:r>
            <a:r>
              <a:rPr lang="zh-CN" altLang="en-US" sz="1400">
                <a:solidFill>
                  <a:schemeClr val="bg1"/>
                </a:solidFill>
                <a:sym typeface="+mn-ea"/>
              </a:rPr>
              <a:t>Graduation thesis summary templateGraduation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0">
        <p14:vortex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090160" y="186690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工作完成情况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39"/>
          <p:cNvSpPr>
            <a:spLocks noChangeArrowheads="1"/>
          </p:cNvSpPr>
          <p:nvPr/>
        </p:nvSpPr>
        <p:spPr bwMode="auto">
          <a:xfrm>
            <a:off x="6421438" y="3338513"/>
            <a:ext cx="1382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b="1">
                <a:solidFill>
                  <a:srgbClr val="F0968D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 </a:t>
            </a:r>
            <a:endParaRPr lang="zh-CN" altLang="en-US" sz="2400" b="1">
              <a:solidFill>
                <a:srgbClr val="F0968D"/>
              </a:solidFill>
              <a:latin typeface="方正兰亭黑_GBK" panose="02000000000000000000" pitchFamily="2" charset="-122"/>
              <a:ea typeface="方正兰亭黑_GBK" panose="02000000000000000000" pitchFamily="2" charset="-122"/>
            </a:endParaRPr>
          </a:p>
        </p:txBody>
      </p:sp>
      <p:sp>
        <p:nvSpPr>
          <p:cNvPr id="10" name="Freeform 25"/>
          <p:cNvSpPr/>
          <p:nvPr/>
        </p:nvSpPr>
        <p:spPr bwMode="auto">
          <a:xfrm>
            <a:off x="4935855" y="1722755"/>
            <a:ext cx="1485900" cy="1546225"/>
          </a:xfrm>
          <a:custGeom>
            <a:avLst/>
            <a:gdLst>
              <a:gd name="T0" fmla="*/ 910267 w 968"/>
              <a:gd name="T1" fmla="*/ 1546225 h 1008"/>
              <a:gd name="T2" fmla="*/ 217973 w 968"/>
              <a:gd name="T3" fmla="*/ 0 h 1008"/>
              <a:gd name="T4" fmla="*/ 1029999 w 968"/>
              <a:gd name="T5" fmla="*/ 1467993 h 1008"/>
              <a:gd name="T6" fmla="*/ 606333 w 968"/>
              <a:gd name="T7" fmla="*/ 662668 h 1008"/>
              <a:gd name="T8" fmla="*/ 910267 w 968"/>
              <a:gd name="T9" fmla="*/ 1546225 h 1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8"/>
              <a:gd name="T16" fmla="*/ 0 h 1008"/>
              <a:gd name="T17" fmla="*/ 968 w 968"/>
              <a:gd name="T18" fmla="*/ 1008 h 1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8" h="1008">
                <a:moveTo>
                  <a:pt x="593" y="1008"/>
                </a:moveTo>
                <a:cubicBezTo>
                  <a:pt x="593" y="1008"/>
                  <a:pt x="0" y="806"/>
                  <a:pt x="142" y="0"/>
                </a:cubicBezTo>
                <a:cubicBezTo>
                  <a:pt x="142" y="0"/>
                  <a:pt x="968" y="186"/>
                  <a:pt x="671" y="957"/>
                </a:cubicBezTo>
                <a:cubicBezTo>
                  <a:pt x="671" y="957"/>
                  <a:pt x="434" y="615"/>
                  <a:pt x="395" y="432"/>
                </a:cubicBezTo>
                <a:cubicBezTo>
                  <a:pt x="395" y="432"/>
                  <a:pt x="449" y="854"/>
                  <a:pt x="593" y="1008"/>
                </a:cubicBezTo>
                <a:close/>
              </a:path>
            </a:pathLst>
          </a:custGeom>
          <a:solidFill>
            <a:srgbClr val="B89A65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Freeform 19"/>
          <p:cNvSpPr/>
          <p:nvPr/>
        </p:nvSpPr>
        <p:spPr bwMode="auto">
          <a:xfrm>
            <a:off x="5759450" y="1586230"/>
            <a:ext cx="1936750" cy="1828800"/>
          </a:xfrm>
          <a:custGeom>
            <a:avLst/>
            <a:gdLst>
              <a:gd name="T0" fmla="*/ 595923 w 1261"/>
              <a:gd name="T1" fmla="*/ 1819587 h 1191"/>
              <a:gd name="T2" fmla="*/ 1012148 w 1261"/>
              <a:gd name="T3" fmla="*/ 0 h 1191"/>
              <a:gd name="T4" fmla="*/ 752583 w 1261"/>
              <a:gd name="T5" fmla="*/ 1828800 h 1191"/>
              <a:gd name="T6" fmla="*/ 913851 w 1261"/>
              <a:gd name="T7" fmla="*/ 839927 h 1191"/>
              <a:gd name="T8" fmla="*/ 595923 w 1261"/>
              <a:gd name="T9" fmla="*/ 1819587 h 11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1"/>
              <a:gd name="T16" fmla="*/ 0 h 1191"/>
              <a:gd name="T17" fmla="*/ 1261 w 1261"/>
              <a:gd name="T18" fmla="*/ 1191 h 11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1" h="1191">
                <a:moveTo>
                  <a:pt x="388" y="1185"/>
                </a:moveTo>
                <a:cubicBezTo>
                  <a:pt x="388" y="1185"/>
                  <a:pt x="0" y="614"/>
                  <a:pt x="659" y="0"/>
                </a:cubicBezTo>
                <a:cubicBezTo>
                  <a:pt x="659" y="0"/>
                  <a:pt x="1261" y="709"/>
                  <a:pt x="490" y="1191"/>
                </a:cubicBezTo>
                <a:cubicBezTo>
                  <a:pt x="490" y="1191"/>
                  <a:pt x="508" y="734"/>
                  <a:pt x="595" y="547"/>
                </a:cubicBezTo>
                <a:cubicBezTo>
                  <a:pt x="595" y="547"/>
                  <a:pt x="363" y="953"/>
                  <a:pt x="388" y="1185"/>
                </a:cubicBezTo>
                <a:close/>
              </a:path>
            </a:pathLst>
          </a:custGeom>
          <a:solidFill>
            <a:srgbClr val="B89A65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Freeform 21"/>
          <p:cNvSpPr/>
          <p:nvPr/>
        </p:nvSpPr>
        <p:spPr bwMode="auto">
          <a:xfrm>
            <a:off x="6758305" y="2719705"/>
            <a:ext cx="1431925" cy="1403350"/>
          </a:xfrm>
          <a:custGeom>
            <a:avLst/>
            <a:gdLst>
              <a:gd name="T0" fmla="*/ 0 w 933"/>
              <a:gd name="T1" fmla="*/ 769925 h 915"/>
              <a:gd name="T2" fmla="*/ 1431925 w 933"/>
              <a:gd name="T3" fmla="*/ 317479 h 915"/>
              <a:gd name="T4" fmla="*/ 56786 w 933"/>
              <a:gd name="T5" fmla="*/ 881887 h 915"/>
              <a:gd name="T6" fmla="*/ 808815 w 933"/>
              <a:gd name="T7" fmla="*/ 592014 h 915"/>
              <a:gd name="T8" fmla="*/ 0 w 933"/>
              <a:gd name="T9" fmla="*/ 769925 h 9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33"/>
              <a:gd name="T16" fmla="*/ 0 h 915"/>
              <a:gd name="T17" fmla="*/ 933 w 933"/>
              <a:gd name="T18" fmla="*/ 915 h 9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33" h="915">
                <a:moveTo>
                  <a:pt x="0" y="502"/>
                </a:moveTo>
                <a:cubicBezTo>
                  <a:pt x="0" y="502"/>
                  <a:pt x="238" y="0"/>
                  <a:pt x="933" y="207"/>
                </a:cubicBezTo>
                <a:cubicBezTo>
                  <a:pt x="933" y="207"/>
                  <a:pt x="686" y="915"/>
                  <a:pt x="37" y="575"/>
                </a:cubicBezTo>
                <a:cubicBezTo>
                  <a:pt x="37" y="575"/>
                  <a:pt x="362" y="402"/>
                  <a:pt x="527" y="386"/>
                </a:cubicBezTo>
                <a:cubicBezTo>
                  <a:pt x="527" y="386"/>
                  <a:pt x="151" y="390"/>
                  <a:pt x="0" y="502"/>
                </a:cubicBezTo>
                <a:close/>
              </a:path>
            </a:pathLst>
          </a:custGeom>
          <a:solidFill>
            <a:srgbClr val="B89A65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Freeform 23"/>
          <p:cNvSpPr/>
          <p:nvPr/>
        </p:nvSpPr>
        <p:spPr bwMode="auto">
          <a:xfrm>
            <a:off x="4164330" y="2426335"/>
            <a:ext cx="1487170" cy="1571625"/>
          </a:xfrm>
          <a:custGeom>
            <a:avLst/>
            <a:gdLst>
              <a:gd name="T0" fmla="*/ 1481347 w 969"/>
              <a:gd name="T1" fmla="*/ 1077905 h 1025"/>
              <a:gd name="T2" fmla="*/ 0 w 969"/>
              <a:gd name="T3" fmla="*/ 763580 h 1025"/>
              <a:gd name="T4" fmla="*/ 1487487 w 969"/>
              <a:gd name="T5" fmla="*/ 950641 h 1025"/>
              <a:gd name="T6" fmla="*/ 683108 w 969"/>
              <a:gd name="T7" fmla="*/ 832578 h 1025"/>
              <a:gd name="T8" fmla="*/ 1481347 w 969"/>
              <a:gd name="T9" fmla="*/ 1077905 h 10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9"/>
              <a:gd name="T16" fmla="*/ 0 h 1025"/>
              <a:gd name="T17" fmla="*/ 969 w 969"/>
              <a:gd name="T18" fmla="*/ 1025 h 10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9" h="1025">
                <a:moveTo>
                  <a:pt x="965" y="703"/>
                </a:moveTo>
                <a:cubicBezTo>
                  <a:pt x="965" y="703"/>
                  <a:pt x="507" y="1025"/>
                  <a:pt x="0" y="498"/>
                </a:cubicBezTo>
                <a:cubicBezTo>
                  <a:pt x="0" y="498"/>
                  <a:pt x="568" y="0"/>
                  <a:pt x="969" y="620"/>
                </a:cubicBezTo>
                <a:cubicBezTo>
                  <a:pt x="969" y="620"/>
                  <a:pt x="598" y="611"/>
                  <a:pt x="445" y="543"/>
                </a:cubicBezTo>
                <a:cubicBezTo>
                  <a:pt x="445" y="543"/>
                  <a:pt x="777" y="726"/>
                  <a:pt x="965" y="703"/>
                </a:cubicBezTo>
                <a:close/>
              </a:path>
            </a:pathLst>
          </a:custGeom>
          <a:solidFill>
            <a:srgbClr val="B89A65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任意多边形 41"/>
          <p:cNvSpPr/>
          <p:nvPr/>
        </p:nvSpPr>
        <p:spPr bwMode="auto">
          <a:xfrm>
            <a:off x="4565650" y="3268980"/>
            <a:ext cx="3359150" cy="2003425"/>
          </a:xfrm>
          <a:custGeom>
            <a:avLst/>
            <a:gdLst>
              <a:gd name="T0" fmla="*/ 1574133 w 3359497"/>
              <a:gd name="T1" fmla="*/ 628 h 2003589"/>
              <a:gd name="T2" fmla="*/ 1595391 w 3359497"/>
              <a:gd name="T3" fmla="*/ 4973 h 2003589"/>
              <a:gd name="T4" fmla="*/ 1779637 w 3359497"/>
              <a:gd name="T5" fmla="*/ 442549 h 2003589"/>
              <a:gd name="T6" fmla="*/ 1997662 w 3359497"/>
              <a:gd name="T7" fmla="*/ 284408 h 2003589"/>
              <a:gd name="T8" fmla="*/ 2114352 w 3359497"/>
              <a:gd name="T9" fmla="*/ 261378 h 2003589"/>
              <a:gd name="T10" fmla="*/ 1880973 w 3359497"/>
              <a:gd name="T11" fmla="*/ 804893 h 2003589"/>
              <a:gd name="T12" fmla="*/ 1884277 w 3359497"/>
              <a:gd name="T13" fmla="*/ 1543848 h 2003589"/>
              <a:gd name="T14" fmla="*/ 1898285 w 3359497"/>
              <a:gd name="T15" fmla="*/ 1633368 h 2003589"/>
              <a:gd name="T16" fmla="*/ 1979322 w 3359497"/>
              <a:gd name="T17" fmla="*/ 1635156 h 2003589"/>
              <a:gd name="T18" fmla="*/ 3345011 w 3359497"/>
              <a:gd name="T19" fmla="*/ 1968344 h 2003589"/>
              <a:gd name="T20" fmla="*/ 3359150 w 3359497"/>
              <a:gd name="T21" fmla="*/ 2003425 h 2003589"/>
              <a:gd name="T22" fmla="*/ 3162756 w 3359497"/>
              <a:gd name="T23" fmla="*/ 1955598 h 2003589"/>
              <a:gd name="T24" fmla="*/ 1664946 w 3359497"/>
              <a:gd name="T25" fmla="*/ 1830939 h 2003589"/>
              <a:gd name="T26" fmla="*/ 167137 w 3359497"/>
              <a:gd name="T27" fmla="*/ 1955598 h 2003589"/>
              <a:gd name="T28" fmla="*/ 0 w 3359497"/>
              <a:gd name="T29" fmla="*/ 1996301 h 2003589"/>
              <a:gd name="T30" fmla="*/ 11266 w 3359497"/>
              <a:gd name="T31" fmla="*/ 1968344 h 2003589"/>
              <a:gd name="T32" fmla="*/ 1376956 w 3359497"/>
              <a:gd name="T33" fmla="*/ 1635156 h 2003589"/>
              <a:gd name="T34" fmla="*/ 1517951 w 3359497"/>
              <a:gd name="T35" fmla="*/ 1632044 h 2003589"/>
              <a:gd name="T36" fmla="*/ 1522944 w 3359497"/>
              <a:gd name="T37" fmla="*/ 1578938 h 2003589"/>
              <a:gd name="T38" fmla="*/ 1552401 w 3359497"/>
              <a:gd name="T39" fmla="*/ 993741 h 2003589"/>
              <a:gd name="T40" fmla="*/ 1217686 w 3359497"/>
              <a:gd name="T41" fmla="*/ 594549 h 2003589"/>
              <a:gd name="T42" fmla="*/ 1154735 w 3359497"/>
              <a:gd name="T43" fmla="*/ 454832 h 2003589"/>
              <a:gd name="T44" fmla="*/ 1363548 w 3359497"/>
              <a:gd name="T45" fmla="*/ 563842 h 2003589"/>
              <a:gd name="T46" fmla="*/ 1143988 w 3359497"/>
              <a:gd name="T47" fmla="*/ 312043 h 2003589"/>
              <a:gd name="T48" fmla="*/ 1148594 w 3359497"/>
              <a:gd name="T49" fmla="*/ 196893 h 2003589"/>
              <a:gd name="T50" fmla="*/ 1418821 w 3359497"/>
              <a:gd name="T51" fmla="*/ 444085 h 2003589"/>
              <a:gd name="T52" fmla="*/ 1256071 w 3359497"/>
              <a:gd name="T53" fmla="*/ 77135 h 2003589"/>
              <a:gd name="T54" fmla="*/ 1392720 w 3359497"/>
              <a:gd name="T55" fmla="*/ 180003 h 2003589"/>
              <a:gd name="T56" fmla="*/ 1576967 w 3359497"/>
              <a:gd name="T57" fmla="*/ 295155 h 2003589"/>
              <a:gd name="T58" fmla="*/ 1574133 w 3359497"/>
              <a:gd name="T59" fmla="*/ 628 h 200358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359497"/>
              <a:gd name="T91" fmla="*/ 0 h 2003589"/>
              <a:gd name="T92" fmla="*/ 3359497 w 3359497"/>
              <a:gd name="T93" fmla="*/ 2003589 h 2003589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359497" h="2003589">
                <a:moveTo>
                  <a:pt x="1574296" y="628"/>
                </a:moveTo>
                <a:cubicBezTo>
                  <a:pt x="1580081" y="-929"/>
                  <a:pt x="1587111" y="367"/>
                  <a:pt x="1595556" y="4973"/>
                </a:cubicBezTo>
                <a:cubicBezTo>
                  <a:pt x="1663120" y="43360"/>
                  <a:pt x="1687689" y="424160"/>
                  <a:pt x="1779821" y="442585"/>
                </a:cubicBezTo>
                <a:cubicBezTo>
                  <a:pt x="1873489" y="462547"/>
                  <a:pt x="1973299" y="341244"/>
                  <a:pt x="1997868" y="284431"/>
                </a:cubicBezTo>
                <a:cubicBezTo>
                  <a:pt x="2022436" y="229153"/>
                  <a:pt x="2099214" y="199980"/>
                  <a:pt x="2114570" y="261399"/>
                </a:cubicBezTo>
                <a:cubicBezTo>
                  <a:pt x="2129925" y="321282"/>
                  <a:pt x="1977906" y="405734"/>
                  <a:pt x="1881167" y="804959"/>
                </a:cubicBezTo>
                <a:cubicBezTo>
                  <a:pt x="1828263" y="1024125"/>
                  <a:pt x="1852051" y="1320439"/>
                  <a:pt x="1884472" y="1543974"/>
                </a:cubicBezTo>
                <a:lnTo>
                  <a:pt x="1898481" y="1633502"/>
                </a:lnTo>
                <a:lnTo>
                  <a:pt x="1979526" y="1635290"/>
                </a:lnTo>
                <a:cubicBezTo>
                  <a:pt x="2663894" y="1665869"/>
                  <a:pt x="3206522" y="1798791"/>
                  <a:pt x="3345357" y="1968505"/>
                </a:cubicBezTo>
                <a:lnTo>
                  <a:pt x="3359497" y="2003589"/>
                </a:lnTo>
                <a:lnTo>
                  <a:pt x="3163083" y="1955758"/>
                </a:lnTo>
                <a:cubicBezTo>
                  <a:pt x="2779720" y="1878732"/>
                  <a:pt x="2250110" y="1831089"/>
                  <a:pt x="1665118" y="1831089"/>
                </a:cubicBezTo>
                <a:cubicBezTo>
                  <a:pt x="1080127" y="1831089"/>
                  <a:pt x="550516" y="1878732"/>
                  <a:pt x="167154" y="1955758"/>
                </a:cubicBezTo>
                <a:lnTo>
                  <a:pt x="0" y="1996464"/>
                </a:lnTo>
                <a:lnTo>
                  <a:pt x="11267" y="1968505"/>
                </a:lnTo>
                <a:cubicBezTo>
                  <a:pt x="150103" y="1798791"/>
                  <a:pt x="692731" y="1665869"/>
                  <a:pt x="1377098" y="1635290"/>
                </a:cubicBezTo>
                <a:lnTo>
                  <a:pt x="1518108" y="1632178"/>
                </a:lnTo>
                <a:lnTo>
                  <a:pt x="1523101" y="1579067"/>
                </a:lnTo>
                <a:cubicBezTo>
                  <a:pt x="1537508" y="1420976"/>
                  <a:pt x="1557600" y="1162102"/>
                  <a:pt x="1552561" y="993822"/>
                </a:cubicBezTo>
                <a:cubicBezTo>
                  <a:pt x="1544883" y="735862"/>
                  <a:pt x="1313016" y="662159"/>
                  <a:pt x="1217812" y="594598"/>
                </a:cubicBezTo>
                <a:cubicBezTo>
                  <a:pt x="1122609" y="525501"/>
                  <a:pt x="1101111" y="451798"/>
                  <a:pt x="1154854" y="454869"/>
                </a:cubicBezTo>
                <a:cubicBezTo>
                  <a:pt x="1207064" y="457940"/>
                  <a:pt x="1352940" y="588456"/>
                  <a:pt x="1363689" y="563888"/>
                </a:cubicBezTo>
                <a:cubicBezTo>
                  <a:pt x="1374438" y="539321"/>
                  <a:pt x="1199386" y="396521"/>
                  <a:pt x="1144106" y="312069"/>
                </a:cubicBezTo>
                <a:cubicBezTo>
                  <a:pt x="1087291" y="226083"/>
                  <a:pt x="1125680" y="204586"/>
                  <a:pt x="1148713" y="196909"/>
                </a:cubicBezTo>
                <a:cubicBezTo>
                  <a:pt x="1171746" y="189231"/>
                  <a:pt x="1405149" y="459476"/>
                  <a:pt x="1418968" y="444121"/>
                </a:cubicBezTo>
                <a:cubicBezTo>
                  <a:pt x="1432789" y="428766"/>
                  <a:pt x="1246988" y="103244"/>
                  <a:pt x="1256201" y="77141"/>
                </a:cubicBezTo>
                <a:cubicBezTo>
                  <a:pt x="1263878" y="51038"/>
                  <a:pt x="1311480" y="-2704"/>
                  <a:pt x="1392864" y="180018"/>
                </a:cubicBezTo>
                <a:cubicBezTo>
                  <a:pt x="1474248" y="362740"/>
                  <a:pt x="1603234" y="447192"/>
                  <a:pt x="1577130" y="295179"/>
                </a:cubicBezTo>
                <a:cubicBezTo>
                  <a:pt x="1554288" y="162168"/>
                  <a:pt x="1533798" y="11524"/>
                  <a:pt x="1574296" y="628"/>
                </a:cubicBezTo>
                <a:close/>
              </a:path>
            </a:pathLst>
          </a:custGeom>
          <a:solidFill>
            <a:srgbClr val="B89A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8018780" y="4316730"/>
            <a:ext cx="2936875" cy="68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  请在此添加您的文字内容。请在此添加您的文字内容，  请在此添加您的文字内容。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" name="TextBox 76"/>
          <p:cNvSpPr txBox="1"/>
          <p:nvPr/>
        </p:nvSpPr>
        <p:spPr>
          <a:xfrm>
            <a:off x="8018780" y="3968115"/>
            <a:ext cx="2444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请在此添加标题</a:t>
            </a:r>
          </a:p>
        </p:txBody>
      </p:sp>
      <p:sp>
        <p:nvSpPr>
          <p:cNvPr id="17" name="矩形 16"/>
          <p:cNvSpPr/>
          <p:nvPr/>
        </p:nvSpPr>
        <p:spPr>
          <a:xfrm>
            <a:off x="8018780" y="1948180"/>
            <a:ext cx="2936875" cy="68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  请在此添加您的文字内容。请在此添加您的文字内容，  请在此添加您的文字内容。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8" name="TextBox 76"/>
          <p:cNvSpPr txBox="1"/>
          <p:nvPr/>
        </p:nvSpPr>
        <p:spPr>
          <a:xfrm>
            <a:off x="8018780" y="1599565"/>
            <a:ext cx="2444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请在此添加标题</a:t>
            </a:r>
          </a:p>
        </p:txBody>
      </p:sp>
      <p:sp>
        <p:nvSpPr>
          <p:cNvPr id="19" name="矩形 18"/>
          <p:cNvSpPr/>
          <p:nvPr/>
        </p:nvSpPr>
        <p:spPr>
          <a:xfrm>
            <a:off x="1125855" y="4316730"/>
            <a:ext cx="2936875" cy="68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  请在此添加您的文字内容。请在此添加您的文字内容，  请在此添加您的文字内容。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0" name="TextBox 76"/>
          <p:cNvSpPr txBox="1"/>
          <p:nvPr/>
        </p:nvSpPr>
        <p:spPr>
          <a:xfrm>
            <a:off x="1617980" y="3968115"/>
            <a:ext cx="2444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请在此添加标题</a:t>
            </a:r>
          </a:p>
        </p:txBody>
      </p:sp>
      <p:sp>
        <p:nvSpPr>
          <p:cNvPr id="2" name="矩形 1"/>
          <p:cNvSpPr/>
          <p:nvPr/>
        </p:nvSpPr>
        <p:spPr>
          <a:xfrm>
            <a:off x="1125855" y="1948180"/>
            <a:ext cx="2936875" cy="68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  请在此添加您的文字内容。请在此添加您的文字内容，  请在此添加您的文字内容。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" name="TextBox 76"/>
          <p:cNvSpPr txBox="1"/>
          <p:nvPr/>
        </p:nvSpPr>
        <p:spPr>
          <a:xfrm>
            <a:off x="1617980" y="1599565"/>
            <a:ext cx="2444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/>
      <p:bldP spid="16" grpId="0"/>
      <p:bldP spid="17" grpId="0"/>
      <p:bldP spid="18" grpId="0"/>
      <p:bldP spid="19" grpId="0"/>
      <p:bldP spid="20" grpId="0"/>
      <p:bldP spid="2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090160" y="186690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工作完成情况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 flipH="1">
            <a:off x="6693535" y="2187575"/>
            <a:ext cx="3997325" cy="2925445"/>
          </a:xfrm>
          <a:prstGeom prst="rect">
            <a:avLst/>
          </a:prstGeom>
          <a:blipFill rotWithShape="1">
            <a:blip r:embed="rId3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 flipH="1">
            <a:off x="1501140" y="3684905"/>
            <a:ext cx="4817110" cy="1428750"/>
          </a:xfrm>
          <a:prstGeom prst="rect">
            <a:avLst/>
          </a:prstGeom>
          <a:solidFill>
            <a:srgbClr val="B89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flipH="1">
            <a:off x="1501140" y="2188210"/>
            <a:ext cx="4817110" cy="1428750"/>
          </a:xfrm>
          <a:prstGeom prst="rect">
            <a:avLst/>
          </a:prstGeom>
          <a:solidFill>
            <a:srgbClr val="B89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TextBox 13"/>
          <p:cNvSpPr txBox="1">
            <a:spLocks noChangeArrowheads="1"/>
          </p:cNvSpPr>
          <p:nvPr/>
        </p:nvSpPr>
        <p:spPr bwMode="auto">
          <a:xfrm flipH="1">
            <a:off x="4442460" y="2277745"/>
            <a:ext cx="1699895" cy="30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lvl="0" algn="l" eaLnBrk="1" hangingPunct="1">
              <a:spcBef>
                <a:spcPct val="20000"/>
              </a:spcBef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添加你的标题</a:t>
            </a:r>
          </a:p>
        </p:txBody>
      </p:sp>
      <p:sp>
        <p:nvSpPr>
          <p:cNvPr id="34" name="TextBox 13"/>
          <p:cNvSpPr txBox="1">
            <a:spLocks noChangeArrowheads="1"/>
          </p:cNvSpPr>
          <p:nvPr/>
        </p:nvSpPr>
        <p:spPr bwMode="auto">
          <a:xfrm flipH="1">
            <a:off x="2555240" y="2717800"/>
            <a:ext cx="3587115" cy="738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zh-CN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 请在此添加您的文字内容。请在此添加您的文字内容， 请在此添加您的文字内容。</a:t>
            </a:r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 flipH="1">
            <a:off x="4442460" y="3796665"/>
            <a:ext cx="1699895" cy="30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lvl="0" algn="l" eaLnBrk="1" hangingPunct="1">
              <a:spcBef>
                <a:spcPct val="20000"/>
              </a:spcBef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添加你的标题</a:t>
            </a:r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 flipH="1">
            <a:off x="2555240" y="4236720"/>
            <a:ext cx="3587115" cy="738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zh-CN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 请在此添加您的文字内容。请在此添加您的文字内容， 请在此添加您的文字内容。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2" grpId="0" bldLvl="0" animBg="1"/>
      <p:bldP spid="4" grpId="0" bldLvl="0" animBg="1"/>
      <p:bldP spid="33" grpId="0"/>
      <p:bldP spid="34" grpId="0"/>
      <p:bldP spid="7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090160" y="186690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工作完成情况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Freeform 22"/>
          <p:cNvSpPr/>
          <p:nvPr/>
        </p:nvSpPr>
        <p:spPr bwMode="auto">
          <a:xfrm>
            <a:off x="4248875" y="3543362"/>
            <a:ext cx="2735904" cy="1967474"/>
          </a:xfrm>
          <a:custGeom>
            <a:avLst/>
            <a:gdLst>
              <a:gd name="T0" fmla="*/ 168 w 168"/>
              <a:gd name="T1" fmla="*/ 68 h 121"/>
              <a:gd name="T2" fmla="*/ 151 w 168"/>
              <a:gd name="T3" fmla="*/ 87 h 121"/>
              <a:gd name="T4" fmla="*/ 114 w 168"/>
              <a:gd name="T5" fmla="*/ 111 h 121"/>
              <a:gd name="T6" fmla="*/ 65 w 168"/>
              <a:gd name="T7" fmla="*/ 118 h 121"/>
              <a:gd name="T8" fmla="*/ 21 w 168"/>
              <a:gd name="T9" fmla="*/ 97 h 121"/>
              <a:gd name="T10" fmla="*/ 19 w 168"/>
              <a:gd name="T11" fmla="*/ 95 h 121"/>
              <a:gd name="T12" fmla="*/ 4 w 168"/>
              <a:gd name="T13" fmla="*/ 68 h 121"/>
              <a:gd name="T14" fmla="*/ 1 w 168"/>
              <a:gd name="T15" fmla="*/ 38 h 121"/>
              <a:gd name="T16" fmla="*/ 8 w 168"/>
              <a:gd name="T17" fmla="*/ 15 h 121"/>
              <a:gd name="T18" fmla="*/ 21 w 168"/>
              <a:gd name="T19" fmla="*/ 3 h 121"/>
              <a:gd name="T20" fmla="*/ 35 w 168"/>
              <a:gd name="T21" fmla="*/ 2 h 121"/>
              <a:gd name="T22" fmla="*/ 49 w 168"/>
              <a:gd name="T23" fmla="*/ 7 h 121"/>
              <a:gd name="T24" fmla="*/ 62 w 168"/>
              <a:gd name="T25" fmla="*/ 16 h 121"/>
              <a:gd name="T26" fmla="*/ 74 w 168"/>
              <a:gd name="T27" fmla="*/ 27 h 121"/>
              <a:gd name="T28" fmla="*/ 74 w 168"/>
              <a:gd name="T29" fmla="*/ 28 h 121"/>
              <a:gd name="T30" fmla="*/ 93 w 168"/>
              <a:gd name="T31" fmla="*/ 48 h 121"/>
              <a:gd name="T32" fmla="*/ 119 w 168"/>
              <a:gd name="T33" fmla="*/ 64 h 121"/>
              <a:gd name="T34" fmla="*/ 148 w 168"/>
              <a:gd name="T35" fmla="*/ 70 h 121"/>
              <a:gd name="T36" fmla="*/ 168 w 168"/>
              <a:gd name="T37" fmla="*/ 6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8" h="121">
                <a:moveTo>
                  <a:pt x="168" y="68"/>
                </a:moveTo>
                <a:cubicBezTo>
                  <a:pt x="166" y="71"/>
                  <a:pt x="160" y="78"/>
                  <a:pt x="151" y="87"/>
                </a:cubicBezTo>
                <a:cubicBezTo>
                  <a:pt x="142" y="95"/>
                  <a:pt x="129" y="105"/>
                  <a:pt x="114" y="111"/>
                </a:cubicBezTo>
                <a:cubicBezTo>
                  <a:pt x="99" y="117"/>
                  <a:pt x="81" y="121"/>
                  <a:pt x="65" y="118"/>
                </a:cubicBezTo>
                <a:cubicBezTo>
                  <a:pt x="48" y="116"/>
                  <a:pt x="32" y="109"/>
                  <a:pt x="21" y="97"/>
                </a:cubicBezTo>
                <a:cubicBezTo>
                  <a:pt x="20" y="97"/>
                  <a:pt x="20" y="96"/>
                  <a:pt x="19" y="95"/>
                </a:cubicBezTo>
                <a:cubicBezTo>
                  <a:pt x="12" y="88"/>
                  <a:pt x="7" y="78"/>
                  <a:pt x="4" y="68"/>
                </a:cubicBezTo>
                <a:cubicBezTo>
                  <a:pt x="1" y="58"/>
                  <a:pt x="0" y="47"/>
                  <a:pt x="1" y="38"/>
                </a:cubicBezTo>
                <a:cubicBezTo>
                  <a:pt x="2" y="29"/>
                  <a:pt x="4" y="21"/>
                  <a:pt x="8" y="15"/>
                </a:cubicBezTo>
                <a:cubicBezTo>
                  <a:pt x="11" y="9"/>
                  <a:pt x="16" y="5"/>
                  <a:pt x="21" y="3"/>
                </a:cubicBezTo>
                <a:cubicBezTo>
                  <a:pt x="26" y="0"/>
                  <a:pt x="30" y="0"/>
                  <a:pt x="35" y="2"/>
                </a:cubicBezTo>
                <a:cubicBezTo>
                  <a:pt x="40" y="3"/>
                  <a:pt x="45" y="5"/>
                  <a:pt x="49" y="7"/>
                </a:cubicBezTo>
                <a:cubicBezTo>
                  <a:pt x="54" y="10"/>
                  <a:pt x="58" y="13"/>
                  <a:pt x="62" y="16"/>
                </a:cubicBezTo>
                <a:cubicBezTo>
                  <a:pt x="66" y="19"/>
                  <a:pt x="70" y="23"/>
                  <a:pt x="74" y="27"/>
                </a:cubicBezTo>
                <a:cubicBezTo>
                  <a:pt x="74" y="28"/>
                  <a:pt x="74" y="28"/>
                  <a:pt x="74" y="28"/>
                </a:cubicBezTo>
                <a:cubicBezTo>
                  <a:pt x="80" y="33"/>
                  <a:pt x="86" y="41"/>
                  <a:pt x="93" y="48"/>
                </a:cubicBezTo>
                <a:cubicBezTo>
                  <a:pt x="100" y="54"/>
                  <a:pt x="109" y="60"/>
                  <a:pt x="119" y="64"/>
                </a:cubicBezTo>
                <a:cubicBezTo>
                  <a:pt x="128" y="68"/>
                  <a:pt x="139" y="70"/>
                  <a:pt x="148" y="70"/>
                </a:cubicBezTo>
                <a:cubicBezTo>
                  <a:pt x="157" y="70"/>
                  <a:pt x="165" y="68"/>
                  <a:pt x="168" y="68"/>
                </a:cubicBezTo>
                <a:close/>
              </a:path>
            </a:pathLst>
          </a:custGeom>
          <a:solidFill>
            <a:srgbClr val="B89A6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3A3A3A"/>
              </a:solidFill>
            </a:endParaRPr>
          </a:p>
        </p:txBody>
      </p:sp>
      <p:sp>
        <p:nvSpPr>
          <p:cNvPr id="7" name="Freeform 25"/>
          <p:cNvSpPr/>
          <p:nvPr/>
        </p:nvSpPr>
        <p:spPr bwMode="auto">
          <a:xfrm>
            <a:off x="5529986" y="2793492"/>
            <a:ext cx="2357258" cy="1711330"/>
          </a:xfrm>
          <a:custGeom>
            <a:avLst/>
            <a:gdLst>
              <a:gd name="T0" fmla="*/ 0 w 145"/>
              <a:gd name="T1" fmla="*/ 59 h 105"/>
              <a:gd name="T2" fmla="*/ 15 w 145"/>
              <a:gd name="T3" fmla="*/ 75 h 105"/>
              <a:gd name="T4" fmla="*/ 47 w 145"/>
              <a:gd name="T5" fmla="*/ 96 h 105"/>
              <a:gd name="T6" fmla="*/ 90 w 145"/>
              <a:gd name="T7" fmla="*/ 103 h 105"/>
              <a:gd name="T8" fmla="*/ 128 w 145"/>
              <a:gd name="T9" fmla="*/ 84 h 105"/>
              <a:gd name="T10" fmla="*/ 129 w 145"/>
              <a:gd name="T11" fmla="*/ 83 h 105"/>
              <a:gd name="T12" fmla="*/ 142 w 145"/>
              <a:gd name="T13" fmla="*/ 59 h 105"/>
              <a:gd name="T14" fmla="*/ 145 w 145"/>
              <a:gd name="T15" fmla="*/ 33 h 105"/>
              <a:gd name="T16" fmla="*/ 139 w 145"/>
              <a:gd name="T17" fmla="*/ 13 h 105"/>
              <a:gd name="T18" fmla="*/ 128 w 145"/>
              <a:gd name="T19" fmla="*/ 2 h 105"/>
              <a:gd name="T20" fmla="*/ 115 w 145"/>
              <a:gd name="T21" fmla="*/ 1 h 105"/>
              <a:gd name="T22" fmla="*/ 103 w 145"/>
              <a:gd name="T23" fmla="*/ 6 h 105"/>
              <a:gd name="T24" fmla="*/ 92 w 145"/>
              <a:gd name="T25" fmla="*/ 14 h 105"/>
              <a:gd name="T26" fmla="*/ 82 w 145"/>
              <a:gd name="T27" fmla="*/ 23 h 105"/>
              <a:gd name="T28" fmla="*/ 81 w 145"/>
              <a:gd name="T29" fmla="*/ 24 h 105"/>
              <a:gd name="T30" fmla="*/ 65 w 145"/>
              <a:gd name="T31" fmla="*/ 41 h 105"/>
              <a:gd name="T32" fmla="*/ 43 w 145"/>
              <a:gd name="T33" fmla="*/ 56 h 105"/>
              <a:gd name="T34" fmla="*/ 17 w 145"/>
              <a:gd name="T35" fmla="*/ 61 h 105"/>
              <a:gd name="T36" fmla="*/ 0 w 145"/>
              <a:gd name="T37" fmla="*/ 59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5" h="105">
                <a:moveTo>
                  <a:pt x="0" y="59"/>
                </a:moveTo>
                <a:cubicBezTo>
                  <a:pt x="2" y="62"/>
                  <a:pt x="7" y="68"/>
                  <a:pt x="15" y="75"/>
                </a:cubicBezTo>
                <a:cubicBezTo>
                  <a:pt x="23" y="83"/>
                  <a:pt x="34" y="91"/>
                  <a:pt x="47" y="96"/>
                </a:cubicBezTo>
                <a:cubicBezTo>
                  <a:pt x="60" y="102"/>
                  <a:pt x="75" y="105"/>
                  <a:pt x="90" y="103"/>
                </a:cubicBezTo>
                <a:cubicBezTo>
                  <a:pt x="104" y="101"/>
                  <a:pt x="118" y="94"/>
                  <a:pt x="128" y="84"/>
                </a:cubicBezTo>
                <a:cubicBezTo>
                  <a:pt x="128" y="84"/>
                  <a:pt x="128" y="83"/>
                  <a:pt x="129" y="83"/>
                </a:cubicBezTo>
                <a:cubicBezTo>
                  <a:pt x="135" y="76"/>
                  <a:pt x="140" y="67"/>
                  <a:pt x="142" y="59"/>
                </a:cubicBezTo>
                <a:cubicBezTo>
                  <a:pt x="145" y="50"/>
                  <a:pt x="145" y="41"/>
                  <a:pt x="145" y="33"/>
                </a:cubicBezTo>
                <a:cubicBezTo>
                  <a:pt x="144" y="25"/>
                  <a:pt x="142" y="18"/>
                  <a:pt x="139" y="13"/>
                </a:cubicBezTo>
                <a:cubicBezTo>
                  <a:pt x="136" y="8"/>
                  <a:pt x="132" y="4"/>
                  <a:pt x="128" y="2"/>
                </a:cubicBezTo>
                <a:cubicBezTo>
                  <a:pt x="124" y="0"/>
                  <a:pt x="119" y="0"/>
                  <a:pt x="115" y="1"/>
                </a:cubicBezTo>
                <a:cubicBezTo>
                  <a:pt x="111" y="2"/>
                  <a:pt x="107" y="4"/>
                  <a:pt x="103" y="6"/>
                </a:cubicBezTo>
                <a:cubicBezTo>
                  <a:pt x="99" y="8"/>
                  <a:pt x="95" y="11"/>
                  <a:pt x="92" y="14"/>
                </a:cubicBezTo>
                <a:cubicBezTo>
                  <a:pt x="88" y="16"/>
                  <a:pt x="85" y="20"/>
                  <a:pt x="82" y="23"/>
                </a:cubicBezTo>
                <a:cubicBezTo>
                  <a:pt x="81" y="24"/>
                  <a:pt x="81" y="24"/>
                  <a:pt x="81" y="24"/>
                </a:cubicBezTo>
                <a:cubicBezTo>
                  <a:pt x="76" y="29"/>
                  <a:pt x="71" y="35"/>
                  <a:pt x="65" y="41"/>
                </a:cubicBezTo>
                <a:cubicBezTo>
                  <a:pt x="59" y="47"/>
                  <a:pt x="51" y="52"/>
                  <a:pt x="43" y="56"/>
                </a:cubicBezTo>
                <a:cubicBezTo>
                  <a:pt x="34" y="59"/>
                  <a:pt x="25" y="61"/>
                  <a:pt x="17" y="61"/>
                </a:cubicBezTo>
                <a:cubicBezTo>
                  <a:pt x="9" y="61"/>
                  <a:pt x="3" y="59"/>
                  <a:pt x="0" y="59"/>
                </a:cubicBezTo>
                <a:close/>
              </a:path>
            </a:pathLst>
          </a:custGeom>
          <a:solidFill>
            <a:srgbClr val="B89A6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3A3A3A"/>
              </a:solidFill>
            </a:endParaRPr>
          </a:p>
        </p:txBody>
      </p:sp>
      <p:sp>
        <p:nvSpPr>
          <p:cNvPr id="5" name="Freeform 28"/>
          <p:cNvSpPr/>
          <p:nvPr/>
        </p:nvSpPr>
        <p:spPr bwMode="auto">
          <a:xfrm>
            <a:off x="4564152" y="2054763"/>
            <a:ext cx="2212481" cy="1577691"/>
          </a:xfrm>
          <a:custGeom>
            <a:avLst/>
            <a:gdLst>
              <a:gd name="T0" fmla="*/ 136 w 136"/>
              <a:gd name="T1" fmla="*/ 55 h 97"/>
              <a:gd name="T2" fmla="*/ 122 w 136"/>
              <a:gd name="T3" fmla="*/ 70 h 97"/>
              <a:gd name="T4" fmla="*/ 92 w 136"/>
              <a:gd name="T5" fmla="*/ 90 h 97"/>
              <a:gd name="T6" fmla="*/ 52 w 136"/>
              <a:gd name="T7" fmla="*/ 96 h 97"/>
              <a:gd name="T8" fmla="*/ 16 w 136"/>
              <a:gd name="T9" fmla="*/ 78 h 97"/>
              <a:gd name="T10" fmla="*/ 15 w 136"/>
              <a:gd name="T11" fmla="*/ 77 h 97"/>
              <a:gd name="T12" fmla="*/ 3 w 136"/>
              <a:gd name="T13" fmla="*/ 55 h 97"/>
              <a:gd name="T14" fmla="*/ 0 w 136"/>
              <a:gd name="T15" fmla="*/ 31 h 97"/>
              <a:gd name="T16" fmla="*/ 6 w 136"/>
              <a:gd name="T17" fmla="*/ 12 h 97"/>
              <a:gd name="T18" fmla="*/ 16 w 136"/>
              <a:gd name="T19" fmla="*/ 2 h 97"/>
              <a:gd name="T20" fmla="*/ 28 w 136"/>
              <a:gd name="T21" fmla="*/ 1 h 97"/>
              <a:gd name="T22" fmla="*/ 39 w 136"/>
              <a:gd name="T23" fmla="*/ 6 h 97"/>
              <a:gd name="T24" fmla="*/ 50 w 136"/>
              <a:gd name="T25" fmla="*/ 13 h 97"/>
              <a:gd name="T26" fmla="*/ 59 w 136"/>
              <a:gd name="T27" fmla="*/ 21 h 97"/>
              <a:gd name="T28" fmla="*/ 60 w 136"/>
              <a:gd name="T29" fmla="*/ 22 h 97"/>
              <a:gd name="T30" fmla="*/ 75 w 136"/>
              <a:gd name="T31" fmla="*/ 38 h 97"/>
              <a:gd name="T32" fmla="*/ 96 w 136"/>
              <a:gd name="T33" fmla="*/ 52 h 97"/>
              <a:gd name="T34" fmla="*/ 120 w 136"/>
              <a:gd name="T35" fmla="*/ 56 h 97"/>
              <a:gd name="T36" fmla="*/ 136 w 136"/>
              <a:gd name="T37" fmla="*/ 55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6" h="97">
                <a:moveTo>
                  <a:pt x="136" y="55"/>
                </a:moveTo>
                <a:cubicBezTo>
                  <a:pt x="134" y="57"/>
                  <a:pt x="129" y="63"/>
                  <a:pt x="122" y="70"/>
                </a:cubicBezTo>
                <a:cubicBezTo>
                  <a:pt x="114" y="77"/>
                  <a:pt x="104" y="85"/>
                  <a:pt x="92" y="90"/>
                </a:cubicBezTo>
                <a:cubicBezTo>
                  <a:pt x="80" y="95"/>
                  <a:pt x="65" y="97"/>
                  <a:pt x="52" y="96"/>
                </a:cubicBezTo>
                <a:cubicBezTo>
                  <a:pt x="38" y="94"/>
                  <a:pt x="25" y="88"/>
                  <a:pt x="16" y="78"/>
                </a:cubicBezTo>
                <a:cubicBezTo>
                  <a:pt x="16" y="78"/>
                  <a:pt x="15" y="77"/>
                  <a:pt x="15" y="77"/>
                </a:cubicBezTo>
                <a:cubicBezTo>
                  <a:pt x="9" y="71"/>
                  <a:pt x="5" y="63"/>
                  <a:pt x="3" y="55"/>
                </a:cubicBezTo>
                <a:cubicBezTo>
                  <a:pt x="0" y="47"/>
                  <a:pt x="0" y="38"/>
                  <a:pt x="0" y="31"/>
                </a:cubicBezTo>
                <a:cubicBezTo>
                  <a:pt x="1" y="23"/>
                  <a:pt x="3" y="17"/>
                  <a:pt x="6" y="12"/>
                </a:cubicBezTo>
                <a:cubicBezTo>
                  <a:pt x="9" y="7"/>
                  <a:pt x="12" y="4"/>
                  <a:pt x="16" y="2"/>
                </a:cubicBezTo>
                <a:cubicBezTo>
                  <a:pt x="20" y="0"/>
                  <a:pt x="24" y="0"/>
                  <a:pt x="28" y="1"/>
                </a:cubicBezTo>
                <a:cubicBezTo>
                  <a:pt x="32" y="2"/>
                  <a:pt x="36" y="3"/>
                  <a:pt x="39" y="6"/>
                </a:cubicBezTo>
                <a:cubicBezTo>
                  <a:pt x="43" y="8"/>
                  <a:pt x="46" y="10"/>
                  <a:pt x="50" y="13"/>
                </a:cubicBezTo>
                <a:cubicBezTo>
                  <a:pt x="53" y="15"/>
                  <a:pt x="56" y="18"/>
                  <a:pt x="59" y="21"/>
                </a:cubicBezTo>
                <a:cubicBezTo>
                  <a:pt x="60" y="22"/>
                  <a:pt x="60" y="22"/>
                  <a:pt x="60" y="22"/>
                </a:cubicBezTo>
                <a:cubicBezTo>
                  <a:pt x="64" y="27"/>
                  <a:pt x="69" y="33"/>
                  <a:pt x="75" y="38"/>
                </a:cubicBezTo>
                <a:cubicBezTo>
                  <a:pt x="81" y="44"/>
                  <a:pt x="88" y="49"/>
                  <a:pt x="96" y="52"/>
                </a:cubicBezTo>
                <a:cubicBezTo>
                  <a:pt x="104" y="55"/>
                  <a:pt x="112" y="56"/>
                  <a:pt x="120" y="56"/>
                </a:cubicBezTo>
                <a:cubicBezTo>
                  <a:pt x="127" y="57"/>
                  <a:pt x="133" y="55"/>
                  <a:pt x="136" y="55"/>
                </a:cubicBezTo>
                <a:close/>
              </a:path>
            </a:pathLst>
          </a:custGeom>
          <a:solidFill>
            <a:srgbClr val="B89A6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3A3A3A"/>
              </a:solidFill>
            </a:endParaRPr>
          </a:p>
        </p:txBody>
      </p:sp>
      <p:sp>
        <p:nvSpPr>
          <p:cNvPr id="9" name="Freeform 31"/>
          <p:cNvSpPr/>
          <p:nvPr/>
        </p:nvSpPr>
        <p:spPr bwMode="auto">
          <a:xfrm>
            <a:off x="5636625" y="1466377"/>
            <a:ext cx="1856107" cy="1321549"/>
          </a:xfrm>
          <a:custGeom>
            <a:avLst/>
            <a:gdLst>
              <a:gd name="T0" fmla="*/ 0 w 114"/>
              <a:gd name="T1" fmla="*/ 46 h 81"/>
              <a:gd name="T2" fmla="*/ 12 w 114"/>
              <a:gd name="T3" fmla="*/ 58 h 81"/>
              <a:gd name="T4" fmla="*/ 37 w 114"/>
              <a:gd name="T5" fmla="*/ 75 h 81"/>
              <a:gd name="T6" fmla="*/ 70 w 114"/>
              <a:gd name="T7" fmla="*/ 80 h 81"/>
              <a:gd name="T8" fmla="*/ 100 w 114"/>
              <a:gd name="T9" fmla="*/ 65 h 81"/>
              <a:gd name="T10" fmla="*/ 101 w 114"/>
              <a:gd name="T11" fmla="*/ 64 h 81"/>
              <a:gd name="T12" fmla="*/ 111 w 114"/>
              <a:gd name="T13" fmla="*/ 45 h 81"/>
              <a:gd name="T14" fmla="*/ 113 w 114"/>
              <a:gd name="T15" fmla="*/ 25 h 81"/>
              <a:gd name="T16" fmla="*/ 109 w 114"/>
              <a:gd name="T17" fmla="*/ 10 h 81"/>
              <a:gd name="T18" fmla="*/ 100 w 114"/>
              <a:gd name="T19" fmla="*/ 1 h 81"/>
              <a:gd name="T20" fmla="*/ 90 w 114"/>
              <a:gd name="T21" fmla="*/ 0 h 81"/>
              <a:gd name="T22" fmla="*/ 81 w 114"/>
              <a:gd name="T23" fmla="*/ 4 h 81"/>
              <a:gd name="T24" fmla="*/ 72 w 114"/>
              <a:gd name="T25" fmla="*/ 10 h 81"/>
              <a:gd name="T26" fmla="*/ 64 w 114"/>
              <a:gd name="T27" fmla="*/ 17 h 81"/>
              <a:gd name="T28" fmla="*/ 64 w 114"/>
              <a:gd name="T29" fmla="*/ 18 h 81"/>
              <a:gd name="T30" fmla="*/ 51 w 114"/>
              <a:gd name="T31" fmla="*/ 32 h 81"/>
              <a:gd name="T32" fmla="*/ 34 w 114"/>
              <a:gd name="T33" fmla="*/ 43 h 81"/>
              <a:gd name="T34" fmla="*/ 14 w 114"/>
              <a:gd name="T35" fmla="*/ 47 h 81"/>
              <a:gd name="T36" fmla="*/ 0 w 114"/>
              <a:gd name="T37" fmla="*/ 46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4" h="81">
                <a:moveTo>
                  <a:pt x="0" y="46"/>
                </a:moveTo>
                <a:cubicBezTo>
                  <a:pt x="2" y="48"/>
                  <a:pt x="6" y="53"/>
                  <a:pt x="12" y="58"/>
                </a:cubicBezTo>
                <a:cubicBezTo>
                  <a:pt x="18" y="64"/>
                  <a:pt x="27" y="70"/>
                  <a:pt x="37" y="75"/>
                </a:cubicBezTo>
                <a:cubicBezTo>
                  <a:pt x="47" y="79"/>
                  <a:pt x="59" y="81"/>
                  <a:pt x="70" y="80"/>
                </a:cubicBezTo>
                <a:cubicBezTo>
                  <a:pt x="82" y="78"/>
                  <a:pt x="92" y="73"/>
                  <a:pt x="100" y="65"/>
                </a:cubicBezTo>
                <a:cubicBezTo>
                  <a:pt x="100" y="65"/>
                  <a:pt x="101" y="64"/>
                  <a:pt x="101" y="64"/>
                </a:cubicBezTo>
                <a:cubicBezTo>
                  <a:pt x="106" y="59"/>
                  <a:pt x="109" y="52"/>
                  <a:pt x="111" y="45"/>
                </a:cubicBezTo>
                <a:cubicBezTo>
                  <a:pt x="113" y="39"/>
                  <a:pt x="114" y="32"/>
                  <a:pt x="113" y="25"/>
                </a:cubicBezTo>
                <a:cubicBezTo>
                  <a:pt x="113" y="19"/>
                  <a:pt x="111" y="14"/>
                  <a:pt x="109" y="10"/>
                </a:cubicBezTo>
                <a:cubicBezTo>
                  <a:pt x="106" y="5"/>
                  <a:pt x="103" y="3"/>
                  <a:pt x="100" y="1"/>
                </a:cubicBezTo>
                <a:cubicBezTo>
                  <a:pt x="97" y="0"/>
                  <a:pt x="93" y="0"/>
                  <a:pt x="90" y="0"/>
                </a:cubicBezTo>
                <a:cubicBezTo>
                  <a:pt x="87" y="1"/>
                  <a:pt x="84" y="3"/>
                  <a:pt x="81" y="4"/>
                </a:cubicBezTo>
                <a:cubicBezTo>
                  <a:pt x="78" y="6"/>
                  <a:pt x="75" y="8"/>
                  <a:pt x="72" y="10"/>
                </a:cubicBezTo>
                <a:cubicBezTo>
                  <a:pt x="69" y="12"/>
                  <a:pt x="67" y="15"/>
                  <a:pt x="64" y="17"/>
                </a:cubicBezTo>
                <a:cubicBezTo>
                  <a:pt x="64" y="18"/>
                  <a:pt x="64" y="18"/>
                  <a:pt x="64" y="18"/>
                </a:cubicBezTo>
                <a:cubicBezTo>
                  <a:pt x="60" y="22"/>
                  <a:pt x="56" y="27"/>
                  <a:pt x="51" y="32"/>
                </a:cubicBezTo>
                <a:cubicBezTo>
                  <a:pt x="46" y="36"/>
                  <a:pt x="40" y="40"/>
                  <a:pt x="34" y="43"/>
                </a:cubicBezTo>
                <a:cubicBezTo>
                  <a:pt x="27" y="46"/>
                  <a:pt x="20" y="47"/>
                  <a:pt x="14" y="47"/>
                </a:cubicBezTo>
                <a:cubicBezTo>
                  <a:pt x="8" y="47"/>
                  <a:pt x="2" y="46"/>
                  <a:pt x="0" y="46"/>
                </a:cubicBezTo>
                <a:close/>
              </a:path>
            </a:pathLst>
          </a:custGeom>
          <a:solidFill>
            <a:srgbClr val="B89A6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3A3A3A"/>
              </a:solidFill>
            </a:endParaRPr>
          </a:p>
        </p:txBody>
      </p:sp>
      <p:grpSp>
        <p:nvGrpSpPr>
          <p:cNvPr id="10" name="Group 14"/>
          <p:cNvGrpSpPr/>
          <p:nvPr/>
        </p:nvGrpSpPr>
        <p:grpSpPr>
          <a:xfrm>
            <a:off x="6745752" y="1934330"/>
            <a:ext cx="430395" cy="411910"/>
            <a:chOff x="8383588" y="4452938"/>
            <a:chExt cx="522287" cy="477837"/>
          </a:xfrm>
          <a:solidFill>
            <a:schemeClr val="bg1"/>
          </a:solidFill>
        </p:grpSpPr>
        <p:sp>
          <p:nvSpPr>
            <p:cNvPr id="11" name="Freeform 15"/>
            <p:cNvSpPr/>
            <p:nvPr/>
          </p:nvSpPr>
          <p:spPr bwMode="auto">
            <a:xfrm>
              <a:off x="8477250" y="4873625"/>
              <a:ext cx="334962" cy="57150"/>
            </a:xfrm>
            <a:custGeom>
              <a:avLst/>
              <a:gdLst>
                <a:gd name="T0" fmla="*/ 69 w 89"/>
                <a:gd name="T1" fmla="*/ 0 h 15"/>
                <a:gd name="T2" fmla="*/ 21 w 89"/>
                <a:gd name="T3" fmla="*/ 0 h 15"/>
                <a:gd name="T4" fmla="*/ 0 w 89"/>
                <a:gd name="T5" fmla="*/ 8 h 15"/>
                <a:gd name="T6" fmla="*/ 10 w 89"/>
                <a:gd name="T7" fmla="*/ 15 h 15"/>
                <a:gd name="T8" fmla="*/ 79 w 89"/>
                <a:gd name="T9" fmla="*/ 15 h 15"/>
                <a:gd name="T10" fmla="*/ 89 w 89"/>
                <a:gd name="T11" fmla="*/ 8 h 15"/>
                <a:gd name="T12" fmla="*/ 69 w 89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15">
                  <a:moveTo>
                    <a:pt x="69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0" y="3"/>
                    <a:pt x="0" y="8"/>
                  </a:cubicBezTo>
                  <a:cubicBezTo>
                    <a:pt x="0" y="12"/>
                    <a:pt x="5" y="15"/>
                    <a:pt x="10" y="15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84" y="15"/>
                    <a:pt x="89" y="12"/>
                    <a:pt x="89" y="8"/>
                  </a:cubicBezTo>
                  <a:cubicBezTo>
                    <a:pt x="89" y="2"/>
                    <a:pt x="74" y="0"/>
                    <a:pt x="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  <p:sp>
          <p:nvSpPr>
            <p:cNvPr id="12" name="Freeform 16"/>
            <p:cNvSpPr>
              <a:spLocks noEditPoints="1"/>
            </p:cNvSpPr>
            <p:nvPr/>
          </p:nvSpPr>
          <p:spPr bwMode="auto">
            <a:xfrm>
              <a:off x="8383588" y="4452938"/>
              <a:ext cx="522287" cy="387350"/>
            </a:xfrm>
            <a:custGeom>
              <a:avLst/>
              <a:gdLst>
                <a:gd name="T0" fmla="*/ 110 w 139"/>
                <a:gd name="T1" fmla="*/ 103 h 103"/>
                <a:gd name="T2" fmla="*/ 30 w 139"/>
                <a:gd name="T3" fmla="*/ 103 h 103"/>
                <a:gd name="T4" fmla="*/ 0 w 139"/>
                <a:gd name="T5" fmla="*/ 74 h 103"/>
                <a:gd name="T6" fmla="*/ 0 w 139"/>
                <a:gd name="T7" fmla="*/ 30 h 103"/>
                <a:gd name="T8" fmla="*/ 30 w 139"/>
                <a:gd name="T9" fmla="*/ 0 h 103"/>
                <a:gd name="T10" fmla="*/ 110 w 139"/>
                <a:gd name="T11" fmla="*/ 0 h 103"/>
                <a:gd name="T12" fmla="*/ 139 w 139"/>
                <a:gd name="T13" fmla="*/ 30 h 103"/>
                <a:gd name="T14" fmla="*/ 139 w 139"/>
                <a:gd name="T15" fmla="*/ 74 h 103"/>
                <a:gd name="T16" fmla="*/ 110 w 139"/>
                <a:gd name="T17" fmla="*/ 103 h 103"/>
                <a:gd name="T18" fmla="*/ 27 w 139"/>
                <a:gd name="T19" fmla="*/ 9 h 103"/>
                <a:gd name="T20" fmla="*/ 8 w 139"/>
                <a:gd name="T21" fmla="*/ 29 h 103"/>
                <a:gd name="T22" fmla="*/ 8 w 139"/>
                <a:gd name="T23" fmla="*/ 75 h 103"/>
                <a:gd name="T24" fmla="*/ 27 w 139"/>
                <a:gd name="T25" fmla="*/ 95 h 103"/>
                <a:gd name="T26" fmla="*/ 112 w 139"/>
                <a:gd name="T27" fmla="*/ 95 h 103"/>
                <a:gd name="T28" fmla="*/ 131 w 139"/>
                <a:gd name="T29" fmla="*/ 75 h 103"/>
                <a:gd name="T30" fmla="*/ 131 w 139"/>
                <a:gd name="T31" fmla="*/ 29 h 103"/>
                <a:gd name="T32" fmla="*/ 112 w 139"/>
                <a:gd name="T33" fmla="*/ 9 h 103"/>
                <a:gd name="T34" fmla="*/ 27 w 139"/>
                <a:gd name="T35" fmla="*/ 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9" h="103">
                  <a:moveTo>
                    <a:pt x="110" y="103"/>
                  </a:moveTo>
                  <a:cubicBezTo>
                    <a:pt x="30" y="103"/>
                    <a:pt x="30" y="103"/>
                    <a:pt x="30" y="103"/>
                  </a:cubicBezTo>
                  <a:cubicBezTo>
                    <a:pt x="13" y="103"/>
                    <a:pt x="0" y="90"/>
                    <a:pt x="0" y="7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26" y="0"/>
                    <a:pt x="139" y="14"/>
                    <a:pt x="139" y="30"/>
                  </a:cubicBezTo>
                  <a:cubicBezTo>
                    <a:pt x="139" y="74"/>
                    <a:pt x="139" y="74"/>
                    <a:pt x="139" y="74"/>
                  </a:cubicBezTo>
                  <a:cubicBezTo>
                    <a:pt x="139" y="90"/>
                    <a:pt x="126" y="103"/>
                    <a:pt x="110" y="103"/>
                  </a:cubicBezTo>
                  <a:close/>
                  <a:moveTo>
                    <a:pt x="27" y="9"/>
                  </a:moveTo>
                  <a:cubicBezTo>
                    <a:pt x="17" y="9"/>
                    <a:pt x="8" y="18"/>
                    <a:pt x="8" y="29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8" y="86"/>
                    <a:pt x="17" y="95"/>
                    <a:pt x="27" y="95"/>
                  </a:cubicBezTo>
                  <a:cubicBezTo>
                    <a:pt x="112" y="95"/>
                    <a:pt x="112" y="95"/>
                    <a:pt x="112" y="95"/>
                  </a:cubicBezTo>
                  <a:cubicBezTo>
                    <a:pt x="122" y="95"/>
                    <a:pt x="131" y="86"/>
                    <a:pt x="131" y="75"/>
                  </a:cubicBezTo>
                  <a:cubicBezTo>
                    <a:pt x="131" y="29"/>
                    <a:pt x="131" y="29"/>
                    <a:pt x="131" y="29"/>
                  </a:cubicBezTo>
                  <a:cubicBezTo>
                    <a:pt x="131" y="18"/>
                    <a:pt x="122" y="9"/>
                    <a:pt x="112" y="9"/>
                  </a:cubicBezTo>
                  <a:lnTo>
                    <a:pt x="27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  <p:sp>
          <p:nvSpPr>
            <p:cNvPr id="13" name="Freeform 17"/>
            <p:cNvSpPr>
              <a:spLocks noEditPoints="1"/>
            </p:cNvSpPr>
            <p:nvPr/>
          </p:nvSpPr>
          <p:spPr bwMode="auto">
            <a:xfrm>
              <a:off x="8774113" y="4559300"/>
              <a:ext cx="63500" cy="63500"/>
            </a:xfrm>
            <a:custGeom>
              <a:avLst/>
              <a:gdLst>
                <a:gd name="T0" fmla="*/ 9 w 17"/>
                <a:gd name="T1" fmla="*/ 17 h 17"/>
                <a:gd name="T2" fmla="*/ 0 w 17"/>
                <a:gd name="T3" fmla="*/ 9 h 17"/>
                <a:gd name="T4" fmla="*/ 9 w 17"/>
                <a:gd name="T5" fmla="*/ 0 h 17"/>
                <a:gd name="T6" fmla="*/ 17 w 17"/>
                <a:gd name="T7" fmla="*/ 9 h 17"/>
                <a:gd name="T8" fmla="*/ 9 w 17"/>
                <a:gd name="T9" fmla="*/ 17 h 17"/>
                <a:gd name="T10" fmla="*/ 9 w 17"/>
                <a:gd name="T11" fmla="*/ 5 h 17"/>
                <a:gd name="T12" fmla="*/ 5 w 17"/>
                <a:gd name="T13" fmla="*/ 9 h 17"/>
                <a:gd name="T14" fmla="*/ 9 w 17"/>
                <a:gd name="T15" fmla="*/ 13 h 17"/>
                <a:gd name="T16" fmla="*/ 13 w 17"/>
                <a:gd name="T17" fmla="*/ 9 h 17"/>
                <a:gd name="T18" fmla="*/ 9 w 17"/>
                <a:gd name="T19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9" y="17"/>
                  </a:moveTo>
                  <a:cubicBezTo>
                    <a:pt x="4" y="17"/>
                    <a:pt x="0" y="13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" y="0"/>
                    <a:pt x="17" y="4"/>
                    <a:pt x="17" y="9"/>
                  </a:cubicBezTo>
                  <a:cubicBezTo>
                    <a:pt x="17" y="13"/>
                    <a:pt x="13" y="17"/>
                    <a:pt x="9" y="17"/>
                  </a:cubicBezTo>
                  <a:close/>
                  <a:moveTo>
                    <a:pt x="9" y="5"/>
                  </a:moveTo>
                  <a:cubicBezTo>
                    <a:pt x="6" y="5"/>
                    <a:pt x="5" y="7"/>
                    <a:pt x="5" y="9"/>
                  </a:cubicBezTo>
                  <a:cubicBezTo>
                    <a:pt x="5" y="11"/>
                    <a:pt x="6" y="13"/>
                    <a:pt x="9" y="13"/>
                  </a:cubicBezTo>
                  <a:cubicBezTo>
                    <a:pt x="11" y="13"/>
                    <a:pt x="13" y="11"/>
                    <a:pt x="13" y="9"/>
                  </a:cubicBezTo>
                  <a:cubicBezTo>
                    <a:pt x="13" y="7"/>
                    <a:pt x="11" y="5"/>
                    <a:pt x="9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  <p:sp>
          <p:nvSpPr>
            <p:cNvPr id="14" name="Freeform 18"/>
            <p:cNvSpPr>
              <a:spLocks noEditPoints="1"/>
            </p:cNvSpPr>
            <p:nvPr/>
          </p:nvSpPr>
          <p:spPr bwMode="auto">
            <a:xfrm>
              <a:off x="8669338" y="4629150"/>
              <a:ext cx="63500" cy="65087"/>
            </a:xfrm>
            <a:custGeom>
              <a:avLst/>
              <a:gdLst>
                <a:gd name="T0" fmla="*/ 9 w 17"/>
                <a:gd name="T1" fmla="*/ 17 h 17"/>
                <a:gd name="T2" fmla="*/ 0 w 17"/>
                <a:gd name="T3" fmla="*/ 9 h 17"/>
                <a:gd name="T4" fmla="*/ 9 w 17"/>
                <a:gd name="T5" fmla="*/ 0 h 17"/>
                <a:gd name="T6" fmla="*/ 17 w 17"/>
                <a:gd name="T7" fmla="*/ 9 h 17"/>
                <a:gd name="T8" fmla="*/ 9 w 17"/>
                <a:gd name="T9" fmla="*/ 17 h 17"/>
                <a:gd name="T10" fmla="*/ 9 w 17"/>
                <a:gd name="T11" fmla="*/ 5 h 17"/>
                <a:gd name="T12" fmla="*/ 5 w 17"/>
                <a:gd name="T13" fmla="*/ 9 h 17"/>
                <a:gd name="T14" fmla="*/ 9 w 17"/>
                <a:gd name="T15" fmla="*/ 13 h 17"/>
                <a:gd name="T16" fmla="*/ 13 w 17"/>
                <a:gd name="T17" fmla="*/ 9 h 17"/>
                <a:gd name="T18" fmla="*/ 9 w 17"/>
                <a:gd name="T19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9" y="17"/>
                  </a:moveTo>
                  <a:cubicBezTo>
                    <a:pt x="4" y="17"/>
                    <a:pt x="0" y="13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" y="0"/>
                    <a:pt x="17" y="4"/>
                    <a:pt x="17" y="9"/>
                  </a:cubicBezTo>
                  <a:cubicBezTo>
                    <a:pt x="17" y="13"/>
                    <a:pt x="13" y="17"/>
                    <a:pt x="9" y="17"/>
                  </a:cubicBezTo>
                  <a:close/>
                  <a:moveTo>
                    <a:pt x="9" y="5"/>
                  </a:moveTo>
                  <a:cubicBezTo>
                    <a:pt x="6" y="5"/>
                    <a:pt x="5" y="7"/>
                    <a:pt x="5" y="9"/>
                  </a:cubicBezTo>
                  <a:cubicBezTo>
                    <a:pt x="5" y="11"/>
                    <a:pt x="6" y="13"/>
                    <a:pt x="9" y="13"/>
                  </a:cubicBezTo>
                  <a:cubicBezTo>
                    <a:pt x="11" y="13"/>
                    <a:pt x="13" y="11"/>
                    <a:pt x="13" y="9"/>
                  </a:cubicBezTo>
                  <a:cubicBezTo>
                    <a:pt x="13" y="7"/>
                    <a:pt x="11" y="5"/>
                    <a:pt x="9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  <p:sp>
          <p:nvSpPr>
            <p:cNvPr id="15" name="Freeform 19"/>
            <p:cNvSpPr>
              <a:spLocks noEditPoints="1"/>
            </p:cNvSpPr>
            <p:nvPr/>
          </p:nvSpPr>
          <p:spPr bwMode="auto">
            <a:xfrm>
              <a:off x="8556625" y="4600575"/>
              <a:ext cx="60325" cy="63500"/>
            </a:xfrm>
            <a:custGeom>
              <a:avLst/>
              <a:gdLst>
                <a:gd name="T0" fmla="*/ 8 w 16"/>
                <a:gd name="T1" fmla="*/ 17 h 17"/>
                <a:gd name="T2" fmla="*/ 0 w 16"/>
                <a:gd name="T3" fmla="*/ 9 h 17"/>
                <a:gd name="T4" fmla="*/ 8 w 16"/>
                <a:gd name="T5" fmla="*/ 0 h 17"/>
                <a:gd name="T6" fmla="*/ 16 w 16"/>
                <a:gd name="T7" fmla="*/ 9 h 17"/>
                <a:gd name="T8" fmla="*/ 8 w 16"/>
                <a:gd name="T9" fmla="*/ 17 h 17"/>
                <a:gd name="T10" fmla="*/ 8 w 16"/>
                <a:gd name="T11" fmla="*/ 5 h 17"/>
                <a:gd name="T12" fmla="*/ 4 w 16"/>
                <a:gd name="T13" fmla="*/ 9 h 17"/>
                <a:gd name="T14" fmla="*/ 8 w 16"/>
                <a:gd name="T15" fmla="*/ 13 h 17"/>
                <a:gd name="T16" fmla="*/ 12 w 16"/>
                <a:gd name="T17" fmla="*/ 9 h 17"/>
                <a:gd name="T18" fmla="*/ 8 w 16"/>
                <a:gd name="T19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4"/>
                    <a:pt x="16" y="9"/>
                  </a:cubicBezTo>
                  <a:cubicBezTo>
                    <a:pt x="16" y="13"/>
                    <a:pt x="13" y="17"/>
                    <a:pt x="8" y="17"/>
                  </a:cubicBezTo>
                  <a:close/>
                  <a:moveTo>
                    <a:pt x="8" y="5"/>
                  </a:moveTo>
                  <a:cubicBezTo>
                    <a:pt x="6" y="5"/>
                    <a:pt x="4" y="7"/>
                    <a:pt x="4" y="9"/>
                  </a:cubicBezTo>
                  <a:cubicBezTo>
                    <a:pt x="4" y="11"/>
                    <a:pt x="6" y="13"/>
                    <a:pt x="8" y="13"/>
                  </a:cubicBezTo>
                  <a:cubicBezTo>
                    <a:pt x="10" y="13"/>
                    <a:pt x="12" y="11"/>
                    <a:pt x="12" y="9"/>
                  </a:cubicBezTo>
                  <a:cubicBezTo>
                    <a:pt x="12" y="7"/>
                    <a:pt x="10" y="5"/>
                    <a:pt x="8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  <p:sp>
          <p:nvSpPr>
            <p:cNvPr id="17" name="Freeform 20"/>
            <p:cNvSpPr>
              <a:spLocks noEditPoints="1"/>
            </p:cNvSpPr>
            <p:nvPr/>
          </p:nvSpPr>
          <p:spPr bwMode="auto">
            <a:xfrm>
              <a:off x="8451850" y="4675188"/>
              <a:ext cx="63500" cy="60325"/>
            </a:xfrm>
            <a:custGeom>
              <a:avLst/>
              <a:gdLst>
                <a:gd name="T0" fmla="*/ 8 w 17"/>
                <a:gd name="T1" fmla="*/ 16 h 16"/>
                <a:gd name="T2" fmla="*/ 0 w 17"/>
                <a:gd name="T3" fmla="*/ 8 h 16"/>
                <a:gd name="T4" fmla="*/ 8 w 17"/>
                <a:gd name="T5" fmla="*/ 0 h 16"/>
                <a:gd name="T6" fmla="*/ 17 w 17"/>
                <a:gd name="T7" fmla="*/ 8 h 16"/>
                <a:gd name="T8" fmla="*/ 8 w 17"/>
                <a:gd name="T9" fmla="*/ 16 h 16"/>
                <a:gd name="T10" fmla="*/ 8 w 17"/>
                <a:gd name="T11" fmla="*/ 4 h 16"/>
                <a:gd name="T12" fmla="*/ 4 w 17"/>
                <a:gd name="T13" fmla="*/ 8 h 16"/>
                <a:gd name="T14" fmla="*/ 8 w 17"/>
                <a:gd name="T15" fmla="*/ 12 h 16"/>
                <a:gd name="T16" fmla="*/ 12 w 17"/>
                <a:gd name="T17" fmla="*/ 8 h 16"/>
                <a:gd name="T18" fmla="*/ 8 w 17"/>
                <a:gd name="T1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6">
                  <a:moveTo>
                    <a:pt x="8" y="16"/>
                  </a:moveTo>
                  <a:cubicBezTo>
                    <a:pt x="4" y="16"/>
                    <a:pt x="0" y="13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7" y="3"/>
                    <a:pt x="17" y="8"/>
                  </a:cubicBezTo>
                  <a:cubicBezTo>
                    <a:pt x="17" y="13"/>
                    <a:pt x="13" y="16"/>
                    <a:pt x="8" y="16"/>
                  </a:cubicBezTo>
                  <a:close/>
                  <a:moveTo>
                    <a:pt x="8" y="4"/>
                  </a:moveTo>
                  <a:cubicBezTo>
                    <a:pt x="6" y="4"/>
                    <a:pt x="4" y="6"/>
                    <a:pt x="4" y="8"/>
                  </a:cubicBezTo>
                  <a:cubicBezTo>
                    <a:pt x="4" y="10"/>
                    <a:pt x="6" y="12"/>
                    <a:pt x="8" y="12"/>
                  </a:cubicBezTo>
                  <a:cubicBezTo>
                    <a:pt x="11" y="12"/>
                    <a:pt x="12" y="10"/>
                    <a:pt x="12" y="8"/>
                  </a:cubicBezTo>
                  <a:cubicBezTo>
                    <a:pt x="12" y="6"/>
                    <a:pt x="11" y="4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  <p:sp>
          <p:nvSpPr>
            <p:cNvPr id="18" name="Freeform 21"/>
            <p:cNvSpPr/>
            <p:nvPr/>
          </p:nvSpPr>
          <p:spPr bwMode="auto">
            <a:xfrm>
              <a:off x="8721725" y="4595813"/>
              <a:ext cx="71437" cy="57150"/>
            </a:xfrm>
            <a:custGeom>
              <a:avLst/>
              <a:gdLst>
                <a:gd name="T0" fmla="*/ 2 w 19"/>
                <a:gd name="T1" fmla="*/ 15 h 15"/>
                <a:gd name="T2" fmla="*/ 19 w 19"/>
                <a:gd name="T3" fmla="*/ 4 h 15"/>
                <a:gd name="T4" fmla="*/ 17 w 19"/>
                <a:gd name="T5" fmla="*/ 0 h 15"/>
                <a:gd name="T6" fmla="*/ 0 w 19"/>
                <a:gd name="T7" fmla="*/ 11 h 15"/>
                <a:gd name="T8" fmla="*/ 2 w 19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5">
                  <a:moveTo>
                    <a:pt x="2" y="15"/>
                  </a:moveTo>
                  <a:cubicBezTo>
                    <a:pt x="19" y="4"/>
                    <a:pt x="19" y="4"/>
                    <a:pt x="19" y="4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2"/>
                    <a:pt x="2" y="14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  <p:sp>
          <p:nvSpPr>
            <p:cNvPr id="19" name="Freeform 22"/>
            <p:cNvSpPr/>
            <p:nvPr/>
          </p:nvSpPr>
          <p:spPr bwMode="auto">
            <a:xfrm>
              <a:off x="8496300" y="4645025"/>
              <a:ext cx="71437" cy="55562"/>
            </a:xfrm>
            <a:custGeom>
              <a:avLst/>
              <a:gdLst>
                <a:gd name="T0" fmla="*/ 16 w 19"/>
                <a:gd name="T1" fmla="*/ 0 h 15"/>
                <a:gd name="T2" fmla="*/ 0 w 19"/>
                <a:gd name="T3" fmla="*/ 11 h 15"/>
                <a:gd name="T4" fmla="*/ 3 w 19"/>
                <a:gd name="T5" fmla="*/ 15 h 15"/>
                <a:gd name="T6" fmla="*/ 19 w 19"/>
                <a:gd name="T7" fmla="*/ 3 h 15"/>
                <a:gd name="T8" fmla="*/ 16 w 19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5">
                  <a:moveTo>
                    <a:pt x="16" y="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8" y="2"/>
                    <a:pt x="17" y="1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  <p:sp>
          <p:nvSpPr>
            <p:cNvPr id="20" name="Freeform 23"/>
            <p:cNvSpPr/>
            <p:nvPr/>
          </p:nvSpPr>
          <p:spPr bwMode="auto">
            <a:xfrm>
              <a:off x="8612188" y="4633913"/>
              <a:ext cx="60325" cy="30162"/>
            </a:xfrm>
            <a:custGeom>
              <a:avLst/>
              <a:gdLst>
                <a:gd name="T0" fmla="*/ 16 w 16"/>
                <a:gd name="T1" fmla="*/ 4 h 8"/>
                <a:gd name="T2" fmla="*/ 1 w 16"/>
                <a:gd name="T3" fmla="*/ 0 h 8"/>
                <a:gd name="T4" fmla="*/ 1 w 16"/>
                <a:gd name="T5" fmla="*/ 0 h 8"/>
                <a:gd name="T6" fmla="*/ 0 w 16"/>
                <a:gd name="T7" fmla="*/ 4 h 8"/>
                <a:gd name="T8" fmla="*/ 15 w 16"/>
                <a:gd name="T9" fmla="*/ 8 h 8"/>
                <a:gd name="T10" fmla="*/ 15 w 16"/>
                <a:gd name="T11" fmla="*/ 8 h 8"/>
                <a:gd name="T12" fmla="*/ 16 w 16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8">
                  <a:moveTo>
                    <a:pt x="16" y="4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3"/>
                    <a:pt x="0" y="4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6"/>
                    <a:pt x="16" y="5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</p:grpSp>
      <p:grpSp>
        <p:nvGrpSpPr>
          <p:cNvPr id="8" name="Group 24"/>
          <p:cNvGrpSpPr/>
          <p:nvPr/>
        </p:nvGrpSpPr>
        <p:grpSpPr>
          <a:xfrm>
            <a:off x="4890795" y="2558645"/>
            <a:ext cx="485126" cy="438242"/>
            <a:chOff x="9204326" y="3648075"/>
            <a:chExt cx="500062" cy="454026"/>
          </a:xfrm>
          <a:solidFill>
            <a:schemeClr val="bg1"/>
          </a:solidFill>
        </p:grpSpPr>
        <p:sp>
          <p:nvSpPr>
            <p:cNvPr id="22" name="Freeform 25"/>
            <p:cNvSpPr/>
            <p:nvPr/>
          </p:nvSpPr>
          <p:spPr bwMode="auto">
            <a:xfrm>
              <a:off x="9204326" y="3840163"/>
              <a:ext cx="304800" cy="261938"/>
            </a:xfrm>
            <a:custGeom>
              <a:avLst/>
              <a:gdLst>
                <a:gd name="T0" fmla="*/ 22 w 81"/>
                <a:gd name="T1" fmla="*/ 0 h 70"/>
                <a:gd name="T2" fmla="*/ 33 w 81"/>
                <a:gd name="T3" fmla="*/ 0 h 70"/>
                <a:gd name="T4" fmla="*/ 36 w 81"/>
                <a:gd name="T5" fmla="*/ 10 h 70"/>
                <a:gd name="T6" fmla="*/ 33 w 81"/>
                <a:gd name="T7" fmla="*/ 48 h 70"/>
                <a:gd name="T8" fmla="*/ 41 w 81"/>
                <a:gd name="T9" fmla="*/ 62 h 70"/>
                <a:gd name="T10" fmla="*/ 48 w 81"/>
                <a:gd name="T11" fmla="*/ 48 h 70"/>
                <a:gd name="T12" fmla="*/ 44 w 81"/>
                <a:gd name="T13" fmla="*/ 10 h 70"/>
                <a:gd name="T14" fmla="*/ 47 w 81"/>
                <a:gd name="T15" fmla="*/ 0 h 70"/>
                <a:gd name="T16" fmla="*/ 59 w 81"/>
                <a:gd name="T17" fmla="*/ 0 h 70"/>
                <a:gd name="T18" fmla="*/ 59 w 81"/>
                <a:gd name="T19" fmla="*/ 0 h 70"/>
                <a:gd name="T20" fmla="*/ 79 w 81"/>
                <a:gd name="T21" fmla="*/ 23 h 70"/>
                <a:gd name="T22" fmla="*/ 77 w 81"/>
                <a:gd name="T23" fmla="*/ 47 h 70"/>
                <a:gd name="T24" fmla="*/ 56 w 81"/>
                <a:gd name="T25" fmla="*/ 70 h 70"/>
                <a:gd name="T26" fmla="*/ 25 w 81"/>
                <a:gd name="T27" fmla="*/ 70 h 70"/>
                <a:gd name="T28" fmla="*/ 4 w 81"/>
                <a:gd name="T29" fmla="*/ 47 h 70"/>
                <a:gd name="T30" fmla="*/ 1 w 81"/>
                <a:gd name="T31" fmla="*/ 23 h 70"/>
                <a:gd name="T32" fmla="*/ 22 w 81"/>
                <a:gd name="T33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1" h="70">
                  <a:moveTo>
                    <a:pt x="22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33" y="1"/>
                    <a:pt x="33" y="7"/>
                    <a:pt x="36" y="10"/>
                  </a:cubicBezTo>
                  <a:cubicBezTo>
                    <a:pt x="36" y="10"/>
                    <a:pt x="31" y="39"/>
                    <a:pt x="33" y="48"/>
                  </a:cubicBezTo>
                  <a:cubicBezTo>
                    <a:pt x="34" y="52"/>
                    <a:pt x="37" y="62"/>
                    <a:pt x="41" y="62"/>
                  </a:cubicBezTo>
                  <a:cubicBezTo>
                    <a:pt x="44" y="62"/>
                    <a:pt x="47" y="52"/>
                    <a:pt x="48" y="48"/>
                  </a:cubicBezTo>
                  <a:cubicBezTo>
                    <a:pt x="50" y="39"/>
                    <a:pt x="44" y="10"/>
                    <a:pt x="44" y="10"/>
                  </a:cubicBezTo>
                  <a:cubicBezTo>
                    <a:pt x="45" y="9"/>
                    <a:pt x="46" y="7"/>
                    <a:pt x="47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70" y="0"/>
                    <a:pt x="81" y="11"/>
                    <a:pt x="79" y="23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4" y="59"/>
                    <a:pt x="67" y="70"/>
                    <a:pt x="56" y="70"/>
                  </a:cubicBezTo>
                  <a:cubicBezTo>
                    <a:pt x="25" y="70"/>
                    <a:pt x="25" y="70"/>
                    <a:pt x="25" y="70"/>
                  </a:cubicBezTo>
                  <a:cubicBezTo>
                    <a:pt x="13" y="70"/>
                    <a:pt x="7" y="59"/>
                    <a:pt x="4" y="47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10"/>
                    <a:pt x="11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9280526" y="3648075"/>
              <a:ext cx="153988" cy="1539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  <p:sp>
          <p:nvSpPr>
            <p:cNvPr id="24" name="Freeform 27"/>
            <p:cNvSpPr>
              <a:spLocks noEditPoints="1"/>
            </p:cNvSpPr>
            <p:nvPr/>
          </p:nvSpPr>
          <p:spPr bwMode="auto">
            <a:xfrm>
              <a:off x="9399588" y="3730625"/>
              <a:ext cx="304800" cy="109538"/>
            </a:xfrm>
            <a:custGeom>
              <a:avLst/>
              <a:gdLst>
                <a:gd name="T0" fmla="*/ 81 w 81"/>
                <a:gd name="T1" fmla="*/ 27 h 29"/>
                <a:gd name="T2" fmla="*/ 64 w 81"/>
                <a:gd name="T3" fmla="*/ 10 h 29"/>
                <a:gd name="T4" fmla="*/ 62 w 81"/>
                <a:gd name="T5" fmla="*/ 10 h 29"/>
                <a:gd name="T6" fmla="*/ 62 w 81"/>
                <a:gd name="T7" fmla="*/ 6 h 29"/>
                <a:gd name="T8" fmla="*/ 55 w 81"/>
                <a:gd name="T9" fmla="*/ 0 h 29"/>
                <a:gd name="T10" fmla="*/ 49 w 81"/>
                <a:gd name="T11" fmla="*/ 6 h 29"/>
                <a:gd name="T12" fmla="*/ 49 w 81"/>
                <a:gd name="T13" fmla="*/ 10 h 29"/>
                <a:gd name="T14" fmla="*/ 24 w 81"/>
                <a:gd name="T15" fmla="*/ 10 h 29"/>
                <a:gd name="T16" fmla="*/ 24 w 81"/>
                <a:gd name="T17" fmla="*/ 6 h 29"/>
                <a:gd name="T18" fmla="*/ 17 w 81"/>
                <a:gd name="T19" fmla="*/ 0 h 29"/>
                <a:gd name="T20" fmla="*/ 15 w 81"/>
                <a:gd name="T21" fmla="*/ 0 h 29"/>
                <a:gd name="T22" fmla="*/ 0 w 81"/>
                <a:gd name="T23" fmla="*/ 23 h 29"/>
                <a:gd name="T24" fmla="*/ 1 w 81"/>
                <a:gd name="T25" fmla="*/ 23 h 29"/>
                <a:gd name="T26" fmla="*/ 1 w 81"/>
                <a:gd name="T27" fmla="*/ 23 h 29"/>
                <a:gd name="T28" fmla="*/ 7 w 81"/>
                <a:gd name="T29" fmla="*/ 23 h 29"/>
                <a:gd name="T30" fmla="*/ 24 w 81"/>
                <a:gd name="T31" fmla="*/ 29 h 29"/>
                <a:gd name="T32" fmla="*/ 81 w 81"/>
                <a:gd name="T33" fmla="*/ 29 h 29"/>
                <a:gd name="T34" fmla="*/ 81 w 81"/>
                <a:gd name="T35" fmla="*/ 27 h 29"/>
                <a:gd name="T36" fmla="*/ 17 w 81"/>
                <a:gd name="T37" fmla="*/ 22 h 29"/>
                <a:gd name="T38" fmla="*/ 11 w 81"/>
                <a:gd name="T39" fmla="*/ 16 h 29"/>
                <a:gd name="T40" fmla="*/ 11 w 81"/>
                <a:gd name="T41" fmla="*/ 15 h 29"/>
                <a:gd name="T42" fmla="*/ 17 w 81"/>
                <a:gd name="T43" fmla="*/ 19 h 29"/>
                <a:gd name="T44" fmla="*/ 23 w 81"/>
                <a:gd name="T45" fmla="*/ 15 h 29"/>
                <a:gd name="T46" fmla="*/ 24 w 81"/>
                <a:gd name="T47" fmla="*/ 16 h 29"/>
                <a:gd name="T48" fmla="*/ 17 w 81"/>
                <a:gd name="T49" fmla="*/ 22 h 29"/>
                <a:gd name="T50" fmla="*/ 55 w 81"/>
                <a:gd name="T51" fmla="*/ 22 h 29"/>
                <a:gd name="T52" fmla="*/ 49 w 81"/>
                <a:gd name="T53" fmla="*/ 16 h 29"/>
                <a:gd name="T54" fmla="*/ 49 w 81"/>
                <a:gd name="T55" fmla="*/ 15 h 29"/>
                <a:gd name="T56" fmla="*/ 55 w 81"/>
                <a:gd name="T57" fmla="*/ 19 h 29"/>
                <a:gd name="T58" fmla="*/ 62 w 81"/>
                <a:gd name="T59" fmla="*/ 15 h 29"/>
                <a:gd name="T60" fmla="*/ 62 w 81"/>
                <a:gd name="T61" fmla="*/ 16 h 29"/>
                <a:gd name="T62" fmla="*/ 55 w 81"/>
                <a:gd name="T6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1" h="29">
                  <a:moveTo>
                    <a:pt x="81" y="27"/>
                  </a:moveTo>
                  <a:cubicBezTo>
                    <a:pt x="81" y="17"/>
                    <a:pt x="73" y="10"/>
                    <a:pt x="64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2" y="3"/>
                    <a:pt x="59" y="0"/>
                    <a:pt x="55" y="0"/>
                  </a:cubicBezTo>
                  <a:cubicBezTo>
                    <a:pt x="52" y="0"/>
                    <a:pt x="49" y="3"/>
                    <a:pt x="49" y="6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4" y="3"/>
                    <a:pt x="21" y="0"/>
                    <a:pt x="17" y="0"/>
                  </a:cubicBezTo>
                  <a:cubicBezTo>
                    <a:pt x="17" y="0"/>
                    <a:pt x="16" y="0"/>
                    <a:pt x="15" y="0"/>
                  </a:cubicBezTo>
                  <a:cubicBezTo>
                    <a:pt x="14" y="10"/>
                    <a:pt x="8" y="19"/>
                    <a:pt x="0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13" y="23"/>
                    <a:pt x="19" y="25"/>
                    <a:pt x="24" y="29"/>
                  </a:cubicBezTo>
                  <a:cubicBezTo>
                    <a:pt x="81" y="29"/>
                    <a:pt x="81" y="29"/>
                    <a:pt x="81" y="29"/>
                  </a:cubicBezTo>
                  <a:lnTo>
                    <a:pt x="81" y="27"/>
                  </a:lnTo>
                  <a:close/>
                  <a:moveTo>
                    <a:pt x="17" y="22"/>
                  </a:moveTo>
                  <a:cubicBezTo>
                    <a:pt x="14" y="22"/>
                    <a:pt x="11" y="19"/>
                    <a:pt x="11" y="1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7"/>
                    <a:pt x="15" y="19"/>
                    <a:pt x="17" y="19"/>
                  </a:cubicBezTo>
                  <a:cubicBezTo>
                    <a:pt x="20" y="19"/>
                    <a:pt x="22" y="17"/>
                    <a:pt x="23" y="15"/>
                  </a:cubicBezTo>
                  <a:cubicBezTo>
                    <a:pt x="24" y="15"/>
                    <a:pt x="24" y="15"/>
                    <a:pt x="24" y="16"/>
                  </a:cubicBezTo>
                  <a:cubicBezTo>
                    <a:pt x="24" y="19"/>
                    <a:pt x="21" y="22"/>
                    <a:pt x="17" y="22"/>
                  </a:cubicBezTo>
                  <a:close/>
                  <a:moveTo>
                    <a:pt x="55" y="22"/>
                  </a:moveTo>
                  <a:cubicBezTo>
                    <a:pt x="52" y="22"/>
                    <a:pt x="49" y="19"/>
                    <a:pt x="49" y="16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50" y="17"/>
                    <a:pt x="53" y="19"/>
                    <a:pt x="55" y="19"/>
                  </a:cubicBezTo>
                  <a:cubicBezTo>
                    <a:pt x="58" y="19"/>
                    <a:pt x="61" y="17"/>
                    <a:pt x="62" y="15"/>
                  </a:cubicBezTo>
                  <a:cubicBezTo>
                    <a:pt x="62" y="15"/>
                    <a:pt x="62" y="15"/>
                    <a:pt x="62" y="16"/>
                  </a:cubicBezTo>
                  <a:cubicBezTo>
                    <a:pt x="62" y="19"/>
                    <a:pt x="59" y="22"/>
                    <a:pt x="55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  <p:sp>
          <p:nvSpPr>
            <p:cNvPr id="25" name="Freeform 28"/>
            <p:cNvSpPr/>
            <p:nvPr/>
          </p:nvSpPr>
          <p:spPr bwMode="auto">
            <a:xfrm>
              <a:off x="9475788" y="3862388"/>
              <a:ext cx="228600" cy="239713"/>
            </a:xfrm>
            <a:custGeom>
              <a:avLst/>
              <a:gdLst>
                <a:gd name="T0" fmla="*/ 47 w 61"/>
                <a:gd name="T1" fmla="*/ 5 h 64"/>
                <a:gd name="T2" fmla="*/ 55 w 61"/>
                <a:gd name="T3" fmla="*/ 5 h 64"/>
                <a:gd name="T4" fmla="*/ 55 w 61"/>
                <a:gd name="T5" fmla="*/ 48 h 64"/>
                <a:gd name="T6" fmla="*/ 46 w 61"/>
                <a:gd name="T7" fmla="*/ 58 h 64"/>
                <a:gd name="T8" fmla="*/ 5 w 61"/>
                <a:gd name="T9" fmla="*/ 58 h 64"/>
                <a:gd name="T10" fmla="*/ 0 w 61"/>
                <a:gd name="T11" fmla="*/ 64 h 64"/>
                <a:gd name="T12" fmla="*/ 44 w 61"/>
                <a:gd name="T13" fmla="*/ 64 h 64"/>
                <a:gd name="T14" fmla="*/ 61 w 61"/>
                <a:gd name="T15" fmla="*/ 47 h 64"/>
                <a:gd name="T16" fmla="*/ 61 w 61"/>
                <a:gd name="T17" fmla="*/ 0 h 64"/>
                <a:gd name="T18" fmla="*/ 45 w 61"/>
                <a:gd name="T19" fmla="*/ 0 h 64"/>
                <a:gd name="T20" fmla="*/ 9 w 61"/>
                <a:gd name="T21" fmla="*/ 0 h 64"/>
                <a:gd name="T22" fmla="*/ 12 w 61"/>
                <a:gd name="T23" fmla="*/ 5 h 64"/>
                <a:gd name="T24" fmla="*/ 47 w 61"/>
                <a:gd name="T25" fmla="*/ 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64">
                  <a:moveTo>
                    <a:pt x="47" y="5"/>
                  </a:moveTo>
                  <a:cubicBezTo>
                    <a:pt x="55" y="5"/>
                    <a:pt x="55" y="5"/>
                    <a:pt x="55" y="5"/>
                  </a:cubicBezTo>
                  <a:cubicBezTo>
                    <a:pt x="55" y="48"/>
                    <a:pt x="55" y="48"/>
                    <a:pt x="55" y="48"/>
                  </a:cubicBezTo>
                  <a:cubicBezTo>
                    <a:pt x="55" y="53"/>
                    <a:pt x="51" y="58"/>
                    <a:pt x="46" y="5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3" y="60"/>
                    <a:pt x="2" y="62"/>
                    <a:pt x="0" y="64"/>
                  </a:cubicBezTo>
                  <a:cubicBezTo>
                    <a:pt x="44" y="64"/>
                    <a:pt x="44" y="64"/>
                    <a:pt x="44" y="64"/>
                  </a:cubicBezTo>
                  <a:cubicBezTo>
                    <a:pt x="53" y="64"/>
                    <a:pt x="61" y="56"/>
                    <a:pt x="61" y="47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2"/>
                    <a:pt x="11" y="4"/>
                    <a:pt x="12" y="5"/>
                  </a:cubicBezTo>
                  <a:lnTo>
                    <a:pt x="47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  <p:sp>
          <p:nvSpPr>
            <p:cNvPr id="26" name="Freeform 29"/>
            <p:cNvSpPr/>
            <p:nvPr/>
          </p:nvSpPr>
          <p:spPr bwMode="auto">
            <a:xfrm>
              <a:off x="9520238" y="3929063"/>
              <a:ext cx="49213" cy="41275"/>
            </a:xfrm>
            <a:custGeom>
              <a:avLst/>
              <a:gdLst>
                <a:gd name="T0" fmla="*/ 11 w 13"/>
                <a:gd name="T1" fmla="*/ 11 h 11"/>
                <a:gd name="T2" fmla="*/ 13 w 13"/>
                <a:gd name="T3" fmla="*/ 10 h 11"/>
                <a:gd name="T4" fmla="*/ 13 w 13"/>
                <a:gd name="T5" fmla="*/ 1 h 11"/>
                <a:gd name="T6" fmla="*/ 11 w 13"/>
                <a:gd name="T7" fmla="*/ 0 h 11"/>
                <a:gd name="T8" fmla="*/ 2 w 13"/>
                <a:gd name="T9" fmla="*/ 0 h 11"/>
                <a:gd name="T10" fmla="*/ 0 w 13"/>
                <a:gd name="T11" fmla="*/ 11 h 11"/>
                <a:gd name="T12" fmla="*/ 11 w 1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1">
                  <a:moveTo>
                    <a:pt x="11" y="11"/>
                  </a:moveTo>
                  <a:cubicBezTo>
                    <a:pt x="12" y="11"/>
                    <a:pt x="13" y="11"/>
                    <a:pt x="13" y="1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1"/>
                    <a:pt x="0" y="11"/>
                    <a:pt x="0" y="11"/>
                  </a:cubicBezTo>
                  <a:lnTo>
                    <a:pt x="11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  <p:sp>
          <p:nvSpPr>
            <p:cNvPr id="27" name="Freeform 30"/>
            <p:cNvSpPr/>
            <p:nvPr/>
          </p:nvSpPr>
          <p:spPr bwMode="auto">
            <a:xfrm>
              <a:off x="9586913" y="3929063"/>
              <a:ext cx="65088" cy="41275"/>
            </a:xfrm>
            <a:custGeom>
              <a:avLst/>
              <a:gdLst>
                <a:gd name="T0" fmla="*/ 1 w 17"/>
                <a:gd name="T1" fmla="*/ 11 h 11"/>
                <a:gd name="T2" fmla="*/ 15 w 17"/>
                <a:gd name="T3" fmla="*/ 11 h 11"/>
                <a:gd name="T4" fmla="*/ 17 w 17"/>
                <a:gd name="T5" fmla="*/ 10 h 11"/>
                <a:gd name="T6" fmla="*/ 17 w 17"/>
                <a:gd name="T7" fmla="*/ 1 h 11"/>
                <a:gd name="T8" fmla="*/ 15 w 17"/>
                <a:gd name="T9" fmla="*/ 0 h 11"/>
                <a:gd name="T10" fmla="*/ 1 w 17"/>
                <a:gd name="T11" fmla="*/ 0 h 11"/>
                <a:gd name="T12" fmla="*/ 0 w 17"/>
                <a:gd name="T13" fmla="*/ 1 h 11"/>
                <a:gd name="T14" fmla="*/ 0 w 17"/>
                <a:gd name="T15" fmla="*/ 10 h 11"/>
                <a:gd name="T16" fmla="*/ 1 w 17"/>
                <a:gd name="T1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1">
                  <a:moveTo>
                    <a:pt x="1" y="11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6" y="11"/>
                    <a:pt x="17" y="11"/>
                    <a:pt x="17" y="1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6" y="0"/>
                    <a:pt x="15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1" y="11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  <p:sp>
          <p:nvSpPr>
            <p:cNvPr id="28" name="Freeform 31"/>
            <p:cNvSpPr/>
            <p:nvPr/>
          </p:nvSpPr>
          <p:spPr bwMode="auto">
            <a:xfrm>
              <a:off x="9586913" y="3992563"/>
              <a:ext cx="65088" cy="41275"/>
            </a:xfrm>
            <a:custGeom>
              <a:avLst/>
              <a:gdLst>
                <a:gd name="T0" fmla="*/ 1 w 17"/>
                <a:gd name="T1" fmla="*/ 11 h 11"/>
                <a:gd name="T2" fmla="*/ 15 w 17"/>
                <a:gd name="T3" fmla="*/ 11 h 11"/>
                <a:gd name="T4" fmla="*/ 17 w 17"/>
                <a:gd name="T5" fmla="*/ 9 h 11"/>
                <a:gd name="T6" fmla="*/ 17 w 17"/>
                <a:gd name="T7" fmla="*/ 1 h 11"/>
                <a:gd name="T8" fmla="*/ 15 w 17"/>
                <a:gd name="T9" fmla="*/ 0 h 11"/>
                <a:gd name="T10" fmla="*/ 1 w 17"/>
                <a:gd name="T11" fmla="*/ 0 h 11"/>
                <a:gd name="T12" fmla="*/ 0 w 17"/>
                <a:gd name="T13" fmla="*/ 1 h 11"/>
                <a:gd name="T14" fmla="*/ 0 w 17"/>
                <a:gd name="T15" fmla="*/ 9 h 11"/>
                <a:gd name="T16" fmla="*/ 1 w 17"/>
                <a:gd name="T1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1">
                  <a:moveTo>
                    <a:pt x="1" y="11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6" y="11"/>
                    <a:pt x="17" y="10"/>
                    <a:pt x="17" y="9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0"/>
                    <a:pt x="16" y="0"/>
                    <a:pt x="15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1" y="11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  <p:sp>
          <p:nvSpPr>
            <p:cNvPr id="29" name="Freeform 32"/>
            <p:cNvSpPr/>
            <p:nvPr/>
          </p:nvSpPr>
          <p:spPr bwMode="auto">
            <a:xfrm>
              <a:off x="9512301" y="3992563"/>
              <a:ext cx="57150" cy="41275"/>
            </a:xfrm>
            <a:custGeom>
              <a:avLst/>
              <a:gdLst>
                <a:gd name="T0" fmla="*/ 1 w 15"/>
                <a:gd name="T1" fmla="*/ 7 h 11"/>
                <a:gd name="T2" fmla="*/ 1 w 15"/>
                <a:gd name="T3" fmla="*/ 7 h 11"/>
                <a:gd name="T4" fmla="*/ 0 w 15"/>
                <a:gd name="T5" fmla="*/ 11 h 11"/>
                <a:gd name="T6" fmla="*/ 13 w 15"/>
                <a:gd name="T7" fmla="*/ 11 h 11"/>
                <a:gd name="T8" fmla="*/ 15 w 15"/>
                <a:gd name="T9" fmla="*/ 9 h 11"/>
                <a:gd name="T10" fmla="*/ 15 w 15"/>
                <a:gd name="T11" fmla="*/ 1 h 11"/>
                <a:gd name="T12" fmla="*/ 13 w 15"/>
                <a:gd name="T13" fmla="*/ 0 h 11"/>
                <a:gd name="T14" fmla="*/ 2 w 15"/>
                <a:gd name="T15" fmla="*/ 0 h 11"/>
                <a:gd name="T16" fmla="*/ 1 w 15"/>
                <a:gd name="T17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11"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0" y="8"/>
                    <a:pt x="0" y="10"/>
                    <a:pt x="0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5" y="10"/>
                    <a:pt x="15" y="9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4" y="0"/>
                    <a:pt x="1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7"/>
                    <a:pt x="1" y="7"/>
                    <a:pt x="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</p:grpSp>
      <p:grpSp>
        <p:nvGrpSpPr>
          <p:cNvPr id="30" name="Group 33"/>
          <p:cNvGrpSpPr/>
          <p:nvPr/>
        </p:nvGrpSpPr>
        <p:grpSpPr>
          <a:xfrm>
            <a:off x="6981228" y="3303396"/>
            <a:ext cx="482686" cy="583920"/>
            <a:chOff x="9532938" y="3521075"/>
            <a:chExt cx="423862" cy="512763"/>
          </a:xfrm>
          <a:solidFill>
            <a:schemeClr val="bg1"/>
          </a:solidFill>
        </p:grpSpPr>
        <p:sp>
          <p:nvSpPr>
            <p:cNvPr id="31" name="Freeform 34"/>
            <p:cNvSpPr/>
            <p:nvPr/>
          </p:nvSpPr>
          <p:spPr bwMode="auto">
            <a:xfrm>
              <a:off x="9667875" y="3640138"/>
              <a:ext cx="150812" cy="30163"/>
            </a:xfrm>
            <a:custGeom>
              <a:avLst/>
              <a:gdLst>
                <a:gd name="T0" fmla="*/ 40 w 40"/>
                <a:gd name="T1" fmla="*/ 4 h 8"/>
                <a:gd name="T2" fmla="*/ 36 w 40"/>
                <a:gd name="T3" fmla="*/ 8 h 8"/>
                <a:gd name="T4" fmla="*/ 4 w 40"/>
                <a:gd name="T5" fmla="*/ 8 h 8"/>
                <a:gd name="T6" fmla="*/ 0 w 40"/>
                <a:gd name="T7" fmla="*/ 4 h 8"/>
                <a:gd name="T8" fmla="*/ 0 w 40"/>
                <a:gd name="T9" fmla="*/ 4 h 8"/>
                <a:gd name="T10" fmla="*/ 4 w 40"/>
                <a:gd name="T11" fmla="*/ 0 h 8"/>
                <a:gd name="T12" fmla="*/ 36 w 40"/>
                <a:gd name="T13" fmla="*/ 0 h 8"/>
                <a:gd name="T14" fmla="*/ 40 w 40"/>
                <a:gd name="T1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8">
                  <a:moveTo>
                    <a:pt x="40" y="4"/>
                  </a:moveTo>
                  <a:cubicBezTo>
                    <a:pt x="40" y="6"/>
                    <a:pt x="39" y="8"/>
                    <a:pt x="36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9" y="0"/>
                    <a:pt x="40" y="1"/>
                    <a:pt x="4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  <p:sp>
          <p:nvSpPr>
            <p:cNvPr id="32" name="Freeform 35"/>
            <p:cNvSpPr/>
            <p:nvPr/>
          </p:nvSpPr>
          <p:spPr bwMode="auto">
            <a:xfrm>
              <a:off x="9656763" y="3521075"/>
              <a:ext cx="173037" cy="100013"/>
            </a:xfrm>
            <a:custGeom>
              <a:avLst/>
              <a:gdLst>
                <a:gd name="T0" fmla="*/ 46 w 46"/>
                <a:gd name="T1" fmla="*/ 14 h 27"/>
                <a:gd name="T2" fmla="*/ 36 w 46"/>
                <a:gd name="T3" fmla="*/ 27 h 27"/>
                <a:gd name="T4" fmla="*/ 10 w 46"/>
                <a:gd name="T5" fmla="*/ 27 h 27"/>
                <a:gd name="T6" fmla="*/ 0 w 46"/>
                <a:gd name="T7" fmla="*/ 14 h 27"/>
                <a:gd name="T8" fmla="*/ 0 w 46"/>
                <a:gd name="T9" fmla="*/ 14 h 27"/>
                <a:gd name="T10" fmla="*/ 10 w 46"/>
                <a:gd name="T11" fmla="*/ 0 h 27"/>
                <a:gd name="T12" fmla="*/ 20 w 46"/>
                <a:gd name="T13" fmla="*/ 7 h 27"/>
                <a:gd name="T14" fmla="*/ 27 w 46"/>
                <a:gd name="T15" fmla="*/ 0 h 27"/>
                <a:gd name="T16" fmla="*/ 33 w 46"/>
                <a:gd name="T17" fmla="*/ 7 h 27"/>
                <a:gd name="T18" fmla="*/ 36 w 46"/>
                <a:gd name="T19" fmla="*/ 0 h 27"/>
                <a:gd name="T20" fmla="*/ 46 w 46"/>
                <a:gd name="T21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27">
                  <a:moveTo>
                    <a:pt x="46" y="14"/>
                  </a:moveTo>
                  <a:cubicBezTo>
                    <a:pt x="46" y="21"/>
                    <a:pt x="42" y="27"/>
                    <a:pt x="36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5" y="27"/>
                    <a:pt x="0" y="21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5" y="0"/>
                    <a:pt x="10" y="0"/>
                  </a:cubicBezTo>
                  <a:cubicBezTo>
                    <a:pt x="10" y="0"/>
                    <a:pt x="17" y="8"/>
                    <a:pt x="20" y="7"/>
                  </a:cubicBezTo>
                  <a:cubicBezTo>
                    <a:pt x="22" y="7"/>
                    <a:pt x="24" y="0"/>
                    <a:pt x="27" y="0"/>
                  </a:cubicBezTo>
                  <a:cubicBezTo>
                    <a:pt x="29" y="1"/>
                    <a:pt x="31" y="7"/>
                    <a:pt x="33" y="7"/>
                  </a:cubicBezTo>
                  <a:cubicBezTo>
                    <a:pt x="35" y="7"/>
                    <a:pt x="36" y="0"/>
                    <a:pt x="36" y="0"/>
                  </a:cubicBezTo>
                  <a:cubicBezTo>
                    <a:pt x="42" y="0"/>
                    <a:pt x="46" y="6"/>
                    <a:pt x="46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  <p:sp>
          <p:nvSpPr>
            <p:cNvPr id="33" name="Freeform 36"/>
            <p:cNvSpPr>
              <a:spLocks noEditPoints="1"/>
            </p:cNvSpPr>
            <p:nvPr/>
          </p:nvSpPr>
          <p:spPr bwMode="auto">
            <a:xfrm>
              <a:off x="9532938" y="3689350"/>
              <a:ext cx="423862" cy="344488"/>
            </a:xfrm>
            <a:custGeom>
              <a:avLst/>
              <a:gdLst>
                <a:gd name="T0" fmla="*/ 113 w 113"/>
                <a:gd name="T1" fmla="*/ 82 h 92"/>
                <a:gd name="T2" fmla="*/ 102 w 113"/>
                <a:gd name="T3" fmla="*/ 92 h 92"/>
                <a:gd name="T4" fmla="*/ 10 w 113"/>
                <a:gd name="T5" fmla="*/ 92 h 92"/>
                <a:gd name="T6" fmla="*/ 0 w 113"/>
                <a:gd name="T7" fmla="*/ 82 h 92"/>
                <a:gd name="T8" fmla="*/ 10 w 113"/>
                <a:gd name="T9" fmla="*/ 71 h 92"/>
                <a:gd name="T10" fmla="*/ 10 w 113"/>
                <a:gd name="T11" fmla="*/ 33 h 92"/>
                <a:gd name="T12" fmla="*/ 43 w 113"/>
                <a:gd name="T13" fmla="*/ 0 h 92"/>
                <a:gd name="T14" fmla="*/ 69 w 113"/>
                <a:gd name="T15" fmla="*/ 0 h 92"/>
                <a:gd name="T16" fmla="*/ 102 w 113"/>
                <a:gd name="T17" fmla="*/ 33 h 92"/>
                <a:gd name="T18" fmla="*/ 102 w 113"/>
                <a:gd name="T19" fmla="*/ 71 h 92"/>
                <a:gd name="T20" fmla="*/ 113 w 113"/>
                <a:gd name="T21" fmla="*/ 82 h 92"/>
                <a:gd name="T22" fmla="*/ 75 w 113"/>
                <a:gd name="T23" fmla="*/ 54 h 92"/>
                <a:gd name="T24" fmla="*/ 62 w 113"/>
                <a:gd name="T25" fmla="*/ 39 h 92"/>
                <a:gd name="T26" fmla="*/ 53 w 113"/>
                <a:gd name="T27" fmla="*/ 32 h 92"/>
                <a:gd name="T28" fmla="*/ 59 w 113"/>
                <a:gd name="T29" fmla="*/ 28 h 92"/>
                <a:gd name="T30" fmla="*/ 70 w 113"/>
                <a:gd name="T31" fmla="*/ 31 h 92"/>
                <a:gd name="T32" fmla="*/ 73 w 113"/>
                <a:gd name="T33" fmla="*/ 22 h 92"/>
                <a:gd name="T34" fmla="*/ 61 w 113"/>
                <a:gd name="T35" fmla="*/ 19 h 92"/>
                <a:gd name="T36" fmla="*/ 61 w 113"/>
                <a:gd name="T37" fmla="*/ 18 h 92"/>
                <a:gd name="T38" fmla="*/ 61 w 113"/>
                <a:gd name="T39" fmla="*/ 18 h 92"/>
                <a:gd name="T40" fmla="*/ 61 w 113"/>
                <a:gd name="T41" fmla="*/ 17 h 92"/>
                <a:gd name="T42" fmla="*/ 57 w 113"/>
                <a:gd name="T43" fmla="*/ 14 h 92"/>
                <a:gd name="T44" fmla="*/ 54 w 113"/>
                <a:gd name="T45" fmla="*/ 17 h 92"/>
                <a:gd name="T46" fmla="*/ 54 w 113"/>
                <a:gd name="T47" fmla="*/ 19 h 92"/>
                <a:gd name="T48" fmla="*/ 54 w 113"/>
                <a:gd name="T49" fmla="*/ 19 h 92"/>
                <a:gd name="T50" fmla="*/ 54 w 113"/>
                <a:gd name="T51" fmla="*/ 20 h 92"/>
                <a:gd name="T52" fmla="*/ 41 w 113"/>
                <a:gd name="T53" fmla="*/ 34 h 92"/>
                <a:gd name="T54" fmla="*/ 55 w 113"/>
                <a:gd name="T55" fmla="*/ 48 h 92"/>
                <a:gd name="T56" fmla="*/ 63 w 113"/>
                <a:gd name="T57" fmla="*/ 55 h 92"/>
                <a:gd name="T58" fmla="*/ 55 w 113"/>
                <a:gd name="T59" fmla="*/ 60 h 92"/>
                <a:gd name="T60" fmla="*/ 43 w 113"/>
                <a:gd name="T61" fmla="*/ 56 h 92"/>
                <a:gd name="T62" fmla="*/ 40 w 113"/>
                <a:gd name="T63" fmla="*/ 65 h 92"/>
                <a:gd name="T64" fmla="*/ 53 w 113"/>
                <a:gd name="T65" fmla="*/ 69 h 92"/>
                <a:gd name="T66" fmla="*/ 53 w 113"/>
                <a:gd name="T67" fmla="*/ 70 h 92"/>
                <a:gd name="T68" fmla="*/ 53 w 113"/>
                <a:gd name="T69" fmla="*/ 70 h 92"/>
                <a:gd name="T70" fmla="*/ 53 w 113"/>
                <a:gd name="T71" fmla="*/ 70 h 92"/>
                <a:gd name="T72" fmla="*/ 57 w 113"/>
                <a:gd name="T73" fmla="*/ 74 h 92"/>
                <a:gd name="T74" fmla="*/ 61 w 113"/>
                <a:gd name="T75" fmla="*/ 70 h 92"/>
                <a:gd name="T76" fmla="*/ 61 w 113"/>
                <a:gd name="T77" fmla="*/ 70 h 92"/>
                <a:gd name="T78" fmla="*/ 61 w 113"/>
                <a:gd name="T79" fmla="*/ 70 h 92"/>
                <a:gd name="T80" fmla="*/ 61 w 113"/>
                <a:gd name="T81" fmla="*/ 68 h 92"/>
                <a:gd name="T82" fmla="*/ 75 w 113"/>
                <a:gd name="T83" fmla="*/ 5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3" h="92">
                  <a:moveTo>
                    <a:pt x="113" y="82"/>
                  </a:moveTo>
                  <a:cubicBezTo>
                    <a:pt x="113" y="87"/>
                    <a:pt x="108" y="92"/>
                    <a:pt x="102" y="92"/>
                  </a:cubicBezTo>
                  <a:cubicBezTo>
                    <a:pt x="10" y="92"/>
                    <a:pt x="10" y="92"/>
                    <a:pt x="10" y="92"/>
                  </a:cubicBezTo>
                  <a:cubicBezTo>
                    <a:pt x="5" y="92"/>
                    <a:pt x="0" y="87"/>
                    <a:pt x="0" y="82"/>
                  </a:cubicBezTo>
                  <a:cubicBezTo>
                    <a:pt x="0" y="76"/>
                    <a:pt x="5" y="71"/>
                    <a:pt x="10" y="71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0" y="15"/>
                    <a:pt x="25" y="0"/>
                    <a:pt x="43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87" y="0"/>
                    <a:pt x="102" y="15"/>
                    <a:pt x="102" y="33"/>
                  </a:cubicBezTo>
                  <a:cubicBezTo>
                    <a:pt x="102" y="71"/>
                    <a:pt x="102" y="71"/>
                    <a:pt x="102" y="71"/>
                  </a:cubicBezTo>
                  <a:cubicBezTo>
                    <a:pt x="108" y="71"/>
                    <a:pt x="113" y="76"/>
                    <a:pt x="113" y="82"/>
                  </a:cubicBezTo>
                  <a:close/>
                  <a:moveTo>
                    <a:pt x="75" y="54"/>
                  </a:moveTo>
                  <a:cubicBezTo>
                    <a:pt x="75" y="47"/>
                    <a:pt x="71" y="42"/>
                    <a:pt x="62" y="39"/>
                  </a:cubicBezTo>
                  <a:cubicBezTo>
                    <a:pt x="55" y="37"/>
                    <a:pt x="53" y="35"/>
                    <a:pt x="53" y="32"/>
                  </a:cubicBezTo>
                  <a:cubicBezTo>
                    <a:pt x="52" y="30"/>
                    <a:pt x="54" y="28"/>
                    <a:pt x="59" y="28"/>
                  </a:cubicBezTo>
                  <a:cubicBezTo>
                    <a:pt x="65" y="28"/>
                    <a:pt x="68" y="30"/>
                    <a:pt x="70" y="31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0" y="21"/>
                    <a:pt x="66" y="20"/>
                    <a:pt x="61" y="19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61" y="15"/>
                    <a:pt x="60" y="14"/>
                    <a:pt x="57" y="14"/>
                  </a:cubicBezTo>
                  <a:cubicBezTo>
                    <a:pt x="55" y="14"/>
                    <a:pt x="54" y="15"/>
                    <a:pt x="54" y="17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45" y="22"/>
                    <a:pt x="41" y="27"/>
                    <a:pt x="41" y="34"/>
                  </a:cubicBezTo>
                  <a:cubicBezTo>
                    <a:pt x="41" y="41"/>
                    <a:pt x="46" y="45"/>
                    <a:pt x="55" y="48"/>
                  </a:cubicBezTo>
                  <a:cubicBezTo>
                    <a:pt x="60" y="50"/>
                    <a:pt x="63" y="52"/>
                    <a:pt x="63" y="55"/>
                  </a:cubicBezTo>
                  <a:cubicBezTo>
                    <a:pt x="63" y="58"/>
                    <a:pt x="60" y="60"/>
                    <a:pt x="55" y="60"/>
                  </a:cubicBezTo>
                  <a:cubicBezTo>
                    <a:pt x="50" y="60"/>
                    <a:pt x="46" y="58"/>
                    <a:pt x="43" y="56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3" y="67"/>
                    <a:pt x="48" y="68"/>
                    <a:pt x="53" y="69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3" y="73"/>
                    <a:pt x="55" y="74"/>
                    <a:pt x="57" y="74"/>
                  </a:cubicBezTo>
                  <a:cubicBezTo>
                    <a:pt x="59" y="74"/>
                    <a:pt x="61" y="73"/>
                    <a:pt x="61" y="70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61" y="68"/>
                    <a:pt x="61" y="68"/>
                    <a:pt x="61" y="68"/>
                  </a:cubicBezTo>
                  <a:cubicBezTo>
                    <a:pt x="70" y="66"/>
                    <a:pt x="75" y="60"/>
                    <a:pt x="75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</p:grpSp>
      <p:grpSp>
        <p:nvGrpSpPr>
          <p:cNvPr id="34" name="Group 37"/>
          <p:cNvGrpSpPr/>
          <p:nvPr/>
        </p:nvGrpSpPr>
        <p:grpSpPr>
          <a:xfrm>
            <a:off x="4631729" y="4136335"/>
            <a:ext cx="486533" cy="508947"/>
            <a:chOff x="8385175" y="3870325"/>
            <a:chExt cx="473075" cy="473075"/>
          </a:xfrm>
          <a:solidFill>
            <a:schemeClr val="bg1"/>
          </a:solidFill>
        </p:grpSpPr>
        <p:sp>
          <p:nvSpPr>
            <p:cNvPr id="35" name="Freeform 38"/>
            <p:cNvSpPr/>
            <p:nvPr/>
          </p:nvSpPr>
          <p:spPr bwMode="auto">
            <a:xfrm>
              <a:off x="8561388" y="3870325"/>
              <a:ext cx="288925" cy="241300"/>
            </a:xfrm>
            <a:custGeom>
              <a:avLst/>
              <a:gdLst>
                <a:gd name="T0" fmla="*/ 12 w 77"/>
                <a:gd name="T1" fmla="*/ 0 h 64"/>
                <a:gd name="T2" fmla="*/ 19 w 77"/>
                <a:gd name="T3" fmla="*/ 0 h 64"/>
                <a:gd name="T4" fmla="*/ 58 w 77"/>
                <a:gd name="T5" fmla="*/ 0 h 64"/>
                <a:gd name="T6" fmla="*/ 65 w 77"/>
                <a:gd name="T7" fmla="*/ 0 h 64"/>
                <a:gd name="T8" fmla="*/ 77 w 77"/>
                <a:gd name="T9" fmla="*/ 11 h 64"/>
                <a:gd name="T10" fmla="*/ 77 w 77"/>
                <a:gd name="T11" fmla="*/ 25 h 64"/>
                <a:gd name="T12" fmla="*/ 77 w 77"/>
                <a:gd name="T13" fmla="*/ 39 h 64"/>
                <a:gd name="T14" fmla="*/ 65 w 77"/>
                <a:gd name="T15" fmla="*/ 51 h 64"/>
                <a:gd name="T16" fmla="*/ 55 w 77"/>
                <a:gd name="T17" fmla="*/ 51 h 64"/>
                <a:gd name="T18" fmla="*/ 55 w 77"/>
                <a:gd name="T19" fmla="*/ 60 h 64"/>
                <a:gd name="T20" fmla="*/ 52 w 77"/>
                <a:gd name="T21" fmla="*/ 64 h 64"/>
                <a:gd name="T22" fmla="*/ 51 w 77"/>
                <a:gd name="T23" fmla="*/ 64 h 64"/>
                <a:gd name="T24" fmla="*/ 47 w 77"/>
                <a:gd name="T25" fmla="*/ 63 h 64"/>
                <a:gd name="T26" fmla="*/ 35 w 77"/>
                <a:gd name="T27" fmla="*/ 51 h 64"/>
                <a:gd name="T28" fmla="*/ 12 w 77"/>
                <a:gd name="T29" fmla="*/ 51 h 64"/>
                <a:gd name="T30" fmla="*/ 0 w 77"/>
                <a:gd name="T31" fmla="*/ 39 h 64"/>
                <a:gd name="T32" fmla="*/ 0 w 77"/>
                <a:gd name="T33" fmla="*/ 25 h 64"/>
                <a:gd name="T34" fmla="*/ 0 w 77"/>
                <a:gd name="T35" fmla="*/ 11 h 64"/>
                <a:gd name="T36" fmla="*/ 12 w 77"/>
                <a:gd name="T3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7" h="64">
                  <a:moveTo>
                    <a:pt x="12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72" y="0"/>
                    <a:pt x="77" y="5"/>
                    <a:pt x="77" y="11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7" y="46"/>
                    <a:pt x="72" y="51"/>
                    <a:pt x="65" y="51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5" y="62"/>
                    <a:pt x="54" y="63"/>
                    <a:pt x="52" y="64"/>
                  </a:cubicBezTo>
                  <a:cubicBezTo>
                    <a:pt x="52" y="64"/>
                    <a:pt x="51" y="64"/>
                    <a:pt x="51" y="64"/>
                  </a:cubicBezTo>
                  <a:cubicBezTo>
                    <a:pt x="49" y="64"/>
                    <a:pt x="48" y="64"/>
                    <a:pt x="47" y="63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5" y="51"/>
                    <a:pt x="0" y="46"/>
                    <a:pt x="0" y="39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  <p:sp>
          <p:nvSpPr>
            <p:cNvPr id="36" name="Freeform 39"/>
            <p:cNvSpPr/>
            <p:nvPr/>
          </p:nvSpPr>
          <p:spPr bwMode="auto">
            <a:xfrm>
              <a:off x="8385175" y="4010025"/>
              <a:ext cx="473075" cy="333375"/>
            </a:xfrm>
            <a:custGeom>
              <a:avLst/>
              <a:gdLst>
                <a:gd name="T0" fmla="*/ 107 w 126"/>
                <a:gd name="T1" fmla="*/ 25 h 89"/>
                <a:gd name="T2" fmla="*/ 107 w 126"/>
                <a:gd name="T3" fmla="*/ 35 h 89"/>
                <a:gd name="T4" fmla="*/ 104 w 126"/>
                <a:gd name="T5" fmla="*/ 40 h 89"/>
                <a:gd name="T6" fmla="*/ 102 w 126"/>
                <a:gd name="T7" fmla="*/ 41 h 89"/>
                <a:gd name="T8" fmla="*/ 97 w 126"/>
                <a:gd name="T9" fmla="*/ 39 h 89"/>
                <a:gd name="T10" fmla="*/ 82 w 126"/>
                <a:gd name="T11" fmla="*/ 25 h 89"/>
                <a:gd name="T12" fmla="*/ 47 w 126"/>
                <a:gd name="T13" fmla="*/ 25 h 89"/>
                <a:gd name="T14" fmla="*/ 33 w 126"/>
                <a:gd name="T15" fmla="*/ 11 h 89"/>
                <a:gd name="T16" fmla="*/ 33 w 126"/>
                <a:gd name="T17" fmla="*/ 0 h 89"/>
                <a:gd name="T18" fmla="*/ 25 w 126"/>
                <a:gd name="T19" fmla="*/ 0 h 89"/>
                <a:gd name="T20" fmla="*/ 16 w 126"/>
                <a:gd name="T21" fmla="*/ 0 h 89"/>
                <a:gd name="T22" fmla="*/ 0 w 126"/>
                <a:gd name="T23" fmla="*/ 16 h 89"/>
                <a:gd name="T24" fmla="*/ 0 w 126"/>
                <a:gd name="T25" fmla="*/ 34 h 89"/>
                <a:gd name="T26" fmla="*/ 0 w 126"/>
                <a:gd name="T27" fmla="*/ 55 h 89"/>
                <a:gd name="T28" fmla="*/ 16 w 126"/>
                <a:gd name="T29" fmla="*/ 71 h 89"/>
                <a:gd name="T30" fmla="*/ 28 w 126"/>
                <a:gd name="T31" fmla="*/ 71 h 89"/>
                <a:gd name="T32" fmla="*/ 28 w 126"/>
                <a:gd name="T33" fmla="*/ 82 h 89"/>
                <a:gd name="T34" fmla="*/ 32 w 126"/>
                <a:gd name="T35" fmla="*/ 88 h 89"/>
                <a:gd name="T36" fmla="*/ 35 w 126"/>
                <a:gd name="T37" fmla="*/ 89 h 89"/>
                <a:gd name="T38" fmla="*/ 39 w 126"/>
                <a:gd name="T39" fmla="*/ 87 h 89"/>
                <a:gd name="T40" fmla="*/ 56 w 126"/>
                <a:gd name="T41" fmla="*/ 71 h 89"/>
                <a:gd name="T42" fmla="*/ 110 w 126"/>
                <a:gd name="T43" fmla="*/ 71 h 89"/>
                <a:gd name="T44" fmla="*/ 126 w 126"/>
                <a:gd name="T45" fmla="*/ 55 h 89"/>
                <a:gd name="T46" fmla="*/ 126 w 126"/>
                <a:gd name="T47" fmla="*/ 34 h 89"/>
                <a:gd name="T48" fmla="*/ 126 w 126"/>
                <a:gd name="T49" fmla="*/ 23 h 89"/>
                <a:gd name="T50" fmla="*/ 119 w 126"/>
                <a:gd name="T51" fmla="*/ 25 h 89"/>
                <a:gd name="T52" fmla="*/ 107 w 126"/>
                <a:gd name="T53" fmla="*/ 2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6" h="89">
                  <a:moveTo>
                    <a:pt x="107" y="25"/>
                  </a:moveTo>
                  <a:cubicBezTo>
                    <a:pt x="107" y="35"/>
                    <a:pt x="107" y="35"/>
                    <a:pt x="107" y="35"/>
                  </a:cubicBezTo>
                  <a:cubicBezTo>
                    <a:pt x="107" y="37"/>
                    <a:pt x="106" y="39"/>
                    <a:pt x="104" y="40"/>
                  </a:cubicBezTo>
                  <a:cubicBezTo>
                    <a:pt x="103" y="40"/>
                    <a:pt x="102" y="41"/>
                    <a:pt x="102" y="41"/>
                  </a:cubicBezTo>
                  <a:cubicBezTo>
                    <a:pt x="100" y="41"/>
                    <a:pt x="99" y="40"/>
                    <a:pt x="97" y="39"/>
                  </a:cubicBezTo>
                  <a:cubicBezTo>
                    <a:pt x="82" y="25"/>
                    <a:pt x="82" y="25"/>
                    <a:pt x="82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39" y="25"/>
                    <a:pt x="33" y="18"/>
                    <a:pt x="33" y="11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8"/>
                    <a:pt x="0" y="1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5"/>
                    <a:pt x="30" y="87"/>
                    <a:pt x="32" y="88"/>
                  </a:cubicBezTo>
                  <a:cubicBezTo>
                    <a:pt x="33" y="89"/>
                    <a:pt x="34" y="89"/>
                    <a:pt x="35" y="89"/>
                  </a:cubicBezTo>
                  <a:cubicBezTo>
                    <a:pt x="36" y="89"/>
                    <a:pt x="38" y="88"/>
                    <a:pt x="39" y="87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110" y="71"/>
                    <a:pt x="110" y="71"/>
                    <a:pt x="110" y="71"/>
                  </a:cubicBezTo>
                  <a:cubicBezTo>
                    <a:pt x="119" y="71"/>
                    <a:pt x="126" y="64"/>
                    <a:pt x="126" y="55"/>
                  </a:cubicBezTo>
                  <a:cubicBezTo>
                    <a:pt x="126" y="34"/>
                    <a:pt x="126" y="34"/>
                    <a:pt x="126" y="34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24" y="24"/>
                    <a:pt x="121" y="25"/>
                    <a:pt x="119" y="25"/>
                  </a:cubicBezTo>
                  <a:lnTo>
                    <a:pt x="107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</a:endParaRPr>
            </a:p>
          </p:txBody>
        </p:sp>
      </p:grpSp>
      <p:sp>
        <p:nvSpPr>
          <p:cNvPr id="37" name="TextBox 76"/>
          <p:cNvSpPr txBox="1"/>
          <p:nvPr/>
        </p:nvSpPr>
        <p:spPr>
          <a:xfrm>
            <a:off x="8096212" y="1718118"/>
            <a:ext cx="14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096212" y="2087450"/>
            <a:ext cx="3051344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9" name="TextBox 76"/>
          <p:cNvSpPr txBox="1"/>
          <p:nvPr/>
        </p:nvSpPr>
        <p:spPr>
          <a:xfrm>
            <a:off x="8096212" y="3990353"/>
            <a:ext cx="14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8096212" y="4359685"/>
            <a:ext cx="3051344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1" name="TextBox 76"/>
          <p:cNvSpPr txBox="1"/>
          <p:nvPr/>
        </p:nvSpPr>
        <p:spPr>
          <a:xfrm>
            <a:off x="988561" y="1718118"/>
            <a:ext cx="14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988561" y="2087450"/>
            <a:ext cx="3051344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3" name="TextBox 76"/>
          <p:cNvSpPr txBox="1"/>
          <p:nvPr/>
        </p:nvSpPr>
        <p:spPr>
          <a:xfrm>
            <a:off x="988561" y="3990353"/>
            <a:ext cx="14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988561" y="4359685"/>
            <a:ext cx="3051344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7" grpId="0" bldLvl="0" animBg="1"/>
      <p:bldP spid="5" grpId="0" bldLvl="0" animBg="1"/>
      <p:bldP spid="9" grpId="0" bldLvl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090160" y="186690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工作完成情况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下箭头 10"/>
          <p:cNvSpPr/>
          <p:nvPr/>
        </p:nvSpPr>
        <p:spPr>
          <a:xfrm>
            <a:off x="4653280" y="3391535"/>
            <a:ext cx="2884805" cy="2553335"/>
          </a:xfrm>
          <a:prstGeom prst="downArrow">
            <a:avLst>
              <a:gd name="adj1" fmla="val 50000"/>
              <a:gd name="adj2" fmla="val 49991"/>
            </a:avLst>
          </a:prstGeom>
          <a:solidFill>
            <a:srgbClr val="B89A65"/>
          </a:solidFill>
          <a:ln w="25400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方正兰亭粗黑_GBK" panose="02000000000000000000" pitchFamily="2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方正兰亭粗黑_GBK" panose="02000000000000000000" pitchFamily="2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方正兰亭粗黑_GBK" panose="02000000000000000000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方正兰亭粗黑_GBK" panose="02000000000000000000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方正兰亭粗黑_GBK" panose="02000000000000000000" pitchFamily="2" charset="-122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 dirty="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" name="下箭头 11"/>
          <p:cNvSpPr/>
          <p:nvPr/>
        </p:nvSpPr>
        <p:spPr>
          <a:xfrm flipH="1" flipV="1">
            <a:off x="4655185" y="906780"/>
            <a:ext cx="2884805" cy="2473325"/>
          </a:xfrm>
          <a:prstGeom prst="downArrow">
            <a:avLst>
              <a:gd name="adj1" fmla="val 50000"/>
              <a:gd name="adj2" fmla="val 50003"/>
            </a:avLst>
          </a:prstGeom>
          <a:solidFill>
            <a:srgbClr val="B89A65"/>
          </a:solidFill>
          <a:ln w="25400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方正兰亭粗黑_GBK" panose="02000000000000000000" pitchFamily="2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方正兰亭粗黑_GBK" panose="02000000000000000000" pitchFamily="2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方正兰亭粗黑_GBK" panose="02000000000000000000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方正兰亭粗黑_GBK" panose="02000000000000000000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方正兰亭粗黑_GBK" panose="02000000000000000000" pitchFamily="2" charset="-122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zh-CN" sz="1800" dirty="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" name="Freeform 14"/>
          <p:cNvSpPr>
            <a:spLocks noEditPoints="1"/>
          </p:cNvSpPr>
          <p:nvPr/>
        </p:nvSpPr>
        <p:spPr>
          <a:xfrm>
            <a:off x="5749290" y="2484755"/>
            <a:ext cx="671195" cy="510540"/>
          </a:xfrm>
          <a:custGeom>
            <a:avLst/>
            <a:gdLst>
              <a:gd name="txL" fmla="*/ 0 w 300"/>
              <a:gd name="txT" fmla="*/ 0 h 266"/>
              <a:gd name="txR" fmla="*/ 300 w 300"/>
              <a:gd name="txB" fmla="*/ 266 h 266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300" h="266">
                <a:moveTo>
                  <a:pt x="195" y="217"/>
                </a:moveTo>
                <a:cubicBezTo>
                  <a:pt x="195" y="221"/>
                  <a:pt x="195" y="224"/>
                  <a:pt x="196" y="227"/>
                </a:cubicBezTo>
                <a:cubicBezTo>
                  <a:pt x="170" y="250"/>
                  <a:pt x="149" y="266"/>
                  <a:pt x="149" y="266"/>
                </a:cubicBezTo>
                <a:cubicBezTo>
                  <a:pt x="149" y="266"/>
                  <a:pt x="32" y="176"/>
                  <a:pt x="8" y="116"/>
                </a:cubicBezTo>
                <a:cubicBezTo>
                  <a:pt x="4" y="106"/>
                  <a:pt x="0" y="90"/>
                  <a:pt x="0" y="78"/>
                </a:cubicBezTo>
                <a:cubicBezTo>
                  <a:pt x="0" y="35"/>
                  <a:pt x="35" y="0"/>
                  <a:pt x="78" y="0"/>
                </a:cubicBezTo>
                <a:cubicBezTo>
                  <a:pt x="110" y="0"/>
                  <a:pt x="138" y="20"/>
                  <a:pt x="150" y="48"/>
                </a:cubicBezTo>
                <a:cubicBezTo>
                  <a:pt x="162" y="20"/>
                  <a:pt x="190" y="0"/>
                  <a:pt x="222" y="0"/>
                </a:cubicBezTo>
                <a:cubicBezTo>
                  <a:pt x="265" y="0"/>
                  <a:pt x="300" y="35"/>
                  <a:pt x="300" y="78"/>
                </a:cubicBezTo>
                <a:cubicBezTo>
                  <a:pt x="300" y="91"/>
                  <a:pt x="296" y="106"/>
                  <a:pt x="292" y="116"/>
                </a:cubicBezTo>
                <a:cubicBezTo>
                  <a:pt x="287" y="130"/>
                  <a:pt x="275" y="146"/>
                  <a:pt x="262" y="162"/>
                </a:cubicBezTo>
                <a:cubicBezTo>
                  <a:pt x="258" y="161"/>
                  <a:pt x="255" y="161"/>
                  <a:pt x="251" y="161"/>
                </a:cubicBezTo>
                <a:cubicBezTo>
                  <a:pt x="220" y="161"/>
                  <a:pt x="195" y="186"/>
                  <a:pt x="195" y="217"/>
                </a:cubicBezTo>
                <a:close/>
                <a:moveTo>
                  <a:pt x="257" y="211"/>
                </a:moveTo>
                <a:cubicBezTo>
                  <a:pt x="275" y="211"/>
                  <a:pt x="275" y="211"/>
                  <a:pt x="275" y="211"/>
                </a:cubicBezTo>
                <a:cubicBezTo>
                  <a:pt x="275" y="223"/>
                  <a:pt x="275" y="223"/>
                  <a:pt x="275" y="223"/>
                </a:cubicBezTo>
                <a:cubicBezTo>
                  <a:pt x="257" y="223"/>
                  <a:pt x="257" y="223"/>
                  <a:pt x="257" y="223"/>
                </a:cubicBezTo>
                <a:cubicBezTo>
                  <a:pt x="257" y="241"/>
                  <a:pt x="257" y="241"/>
                  <a:pt x="257" y="241"/>
                </a:cubicBezTo>
                <a:cubicBezTo>
                  <a:pt x="245" y="241"/>
                  <a:pt x="245" y="241"/>
                  <a:pt x="245" y="241"/>
                </a:cubicBezTo>
                <a:cubicBezTo>
                  <a:pt x="245" y="223"/>
                  <a:pt x="245" y="223"/>
                  <a:pt x="245" y="223"/>
                </a:cubicBezTo>
                <a:cubicBezTo>
                  <a:pt x="227" y="223"/>
                  <a:pt x="227" y="223"/>
                  <a:pt x="227" y="223"/>
                </a:cubicBezTo>
                <a:cubicBezTo>
                  <a:pt x="227" y="211"/>
                  <a:pt x="227" y="211"/>
                  <a:pt x="227" y="211"/>
                </a:cubicBezTo>
                <a:cubicBezTo>
                  <a:pt x="245" y="211"/>
                  <a:pt x="245" y="211"/>
                  <a:pt x="245" y="211"/>
                </a:cubicBezTo>
                <a:cubicBezTo>
                  <a:pt x="245" y="193"/>
                  <a:pt x="245" y="193"/>
                  <a:pt x="245" y="193"/>
                </a:cubicBezTo>
                <a:cubicBezTo>
                  <a:pt x="257" y="193"/>
                  <a:pt x="257" y="193"/>
                  <a:pt x="257" y="193"/>
                </a:cubicBezTo>
                <a:lnTo>
                  <a:pt x="257" y="211"/>
                </a:lnTo>
                <a:close/>
                <a:moveTo>
                  <a:pt x="251" y="258"/>
                </a:moveTo>
                <a:cubicBezTo>
                  <a:pt x="229" y="258"/>
                  <a:pt x="210" y="240"/>
                  <a:pt x="210" y="217"/>
                </a:cubicBezTo>
                <a:cubicBezTo>
                  <a:pt x="210" y="194"/>
                  <a:pt x="229" y="176"/>
                  <a:pt x="251" y="176"/>
                </a:cubicBezTo>
                <a:cubicBezTo>
                  <a:pt x="274" y="176"/>
                  <a:pt x="293" y="194"/>
                  <a:pt x="293" y="217"/>
                </a:cubicBezTo>
                <a:cubicBezTo>
                  <a:pt x="293" y="240"/>
                  <a:pt x="274" y="258"/>
                  <a:pt x="251" y="258"/>
                </a:cubicBezTo>
                <a:close/>
                <a:moveTo>
                  <a:pt x="251" y="168"/>
                </a:moveTo>
                <a:cubicBezTo>
                  <a:pt x="224" y="168"/>
                  <a:pt x="203" y="190"/>
                  <a:pt x="203" y="217"/>
                </a:cubicBezTo>
                <a:cubicBezTo>
                  <a:pt x="203" y="244"/>
                  <a:pt x="224" y="266"/>
                  <a:pt x="251" y="266"/>
                </a:cubicBezTo>
                <a:cubicBezTo>
                  <a:pt x="278" y="266"/>
                  <a:pt x="300" y="244"/>
                  <a:pt x="300" y="217"/>
                </a:cubicBezTo>
                <a:cubicBezTo>
                  <a:pt x="300" y="190"/>
                  <a:pt x="278" y="168"/>
                  <a:pt x="251" y="168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1" name="Picture 3" descr="C:\Users\Jonahs\Dropbox\Projects SCOTT\MEET Windows Azure\source\Background\tile-icon-bigdata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498465" y="3801745"/>
            <a:ext cx="1172845" cy="1003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4"/>
          <p:cNvSpPr/>
          <p:nvPr/>
        </p:nvSpPr>
        <p:spPr>
          <a:xfrm>
            <a:off x="5718175" y="1043305"/>
            <a:ext cx="758190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方正兰亭粗黑_GBK" panose="02000000000000000000" pitchFamily="2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方正兰亭粗黑_GBK" panose="02000000000000000000" pitchFamily="2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方正兰亭粗黑_GBK" panose="02000000000000000000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方正兰亭粗黑_GBK" panose="02000000000000000000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方正兰亭粗黑_GBK" panose="02000000000000000000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sym typeface="方正姚体" panose="02010601030101010101" pitchFamily="2" charset="-122"/>
              </a:rPr>
              <a:t>    01</a:t>
            </a:r>
            <a:endParaRPr lang="zh-CN" altLang="en-US" sz="2800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  <a:sym typeface="方正姚体" panose="02010601030101010101" pitchFamily="2" charset="-122"/>
            </a:endParaRPr>
          </a:p>
        </p:txBody>
      </p:sp>
      <p:sp>
        <p:nvSpPr>
          <p:cNvPr id="7" name="TextBox 15"/>
          <p:cNvSpPr/>
          <p:nvPr/>
        </p:nvSpPr>
        <p:spPr>
          <a:xfrm>
            <a:off x="5718175" y="5061585"/>
            <a:ext cx="75819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方正兰亭粗黑_GBK" panose="02000000000000000000" pitchFamily="2" charset="-122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方正兰亭粗黑_GBK" panose="02000000000000000000" pitchFamily="2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方正兰亭粗黑_GBK" panose="02000000000000000000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方正兰亭粗黑_GBK" panose="02000000000000000000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方正兰亭粗黑_GBK" panose="02000000000000000000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sym typeface="方正姚体" panose="02010601030101010101" pitchFamily="2" charset="-122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  <a:sym typeface="方正姚体" panose="02010601030101010101" pitchFamily="2" charset="-122"/>
            </a:endParaRPr>
          </a:p>
        </p:txBody>
      </p:sp>
      <p:sp>
        <p:nvSpPr>
          <p:cNvPr id="17" name="TextBox 76"/>
          <p:cNvSpPr txBox="1"/>
          <p:nvPr/>
        </p:nvSpPr>
        <p:spPr>
          <a:xfrm>
            <a:off x="7538085" y="2084721"/>
            <a:ext cx="133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538085" y="2484755"/>
            <a:ext cx="3768725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9" name="TextBox 76"/>
          <p:cNvSpPr txBox="1"/>
          <p:nvPr/>
        </p:nvSpPr>
        <p:spPr>
          <a:xfrm>
            <a:off x="3733451" y="3243596"/>
            <a:ext cx="133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301750" y="3643630"/>
            <a:ext cx="3768725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2" grpId="0" bldLvl="0" animBg="1"/>
      <p:bldP spid="4" grpId="0" bldLvl="0" animBg="1"/>
      <p:bldP spid="12" grpId="0"/>
      <p:bldP spid="7" grpId="0"/>
      <p:bldP spid="17" grpId="0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709160" y="2204085"/>
            <a:ext cx="29019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>
                <a:solidFill>
                  <a:srgbClr val="B89A65"/>
                </a:solidFill>
                <a:latin typeface="微软雅黑" panose="020B0503020204020204" charset="-122"/>
                <a:ea typeface="微软雅黑" panose="020B0503020204020204" charset="-122"/>
              </a:rPr>
              <a:t>PART 03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677093" y="3051175"/>
            <a:ext cx="29660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B89A65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成功项目展示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076700" y="3696335"/>
            <a:ext cx="41186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1400">
                <a:solidFill>
                  <a:schemeClr val="bg1"/>
                </a:solidFill>
                <a:sym typeface="+mn-ea"/>
              </a:rPr>
              <a:t>Please add a clear business templatefor the title</a:t>
            </a:r>
          </a:p>
          <a:p>
            <a:pPr algn="ctr"/>
            <a:r>
              <a:rPr lang="zh-CN" altLang="en-US" sz="1400">
                <a:solidFill>
                  <a:schemeClr val="bg1"/>
                </a:solidFill>
                <a:sym typeface="+mn-ea"/>
              </a:rPr>
              <a:t>content you want to add  Please add aclebusiness </a:t>
            </a:r>
          </a:p>
        </p:txBody>
      </p:sp>
      <p:sp>
        <p:nvSpPr>
          <p:cNvPr id="14" name="六边形 13"/>
          <p:cNvSpPr/>
          <p:nvPr/>
        </p:nvSpPr>
        <p:spPr>
          <a:xfrm>
            <a:off x="3899535" y="1534160"/>
            <a:ext cx="4522470" cy="3679825"/>
          </a:xfrm>
          <a:prstGeom prst="hexagon">
            <a:avLst/>
          </a:prstGeom>
          <a:noFill/>
          <a:ln w="38100">
            <a:solidFill>
              <a:srgbClr val="B89A6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090160" y="186690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成功项目展示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0134" name="椭圆 90133"/>
          <p:cNvSpPr/>
          <p:nvPr/>
        </p:nvSpPr>
        <p:spPr>
          <a:xfrm>
            <a:off x="2963545" y="2847975"/>
            <a:ext cx="1946275" cy="1810385"/>
          </a:xfrm>
          <a:prstGeom prst="ellipse">
            <a:avLst/>
          </a:prstGeom>
          <a:solidFill>
            <a:srgbClr val="B89A65"/>
          </a:solidFill>
          <a:ln w="9525" cap="flat" cmpd="sng">
            <a:noFill/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0119" name="矩形 90118"/>
          <p:cNvSpPr/>
          <p:nvPr/>
        </p:nvSpPr>
        <p:spPr>
          <a:xfrm rot="13770025">
            <a:off x="6885305" y="3402965"/>
            <a:ext cx="970915" cy="213995"/>
          </a:xfrm>
          <a:prstGeom prst="rect">
            <a:avLst/>
          </a:prstGeom>
          <a:solidFill>
            <a:srgbClr val="B89A6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0120" name="矩形 90119"/>
          <p:cNvSpPr/>
          <p:nvPr/>
        </p:nvSpPr>
        <p:spPr>
          <a:xfrm rot="20856083">
            <a:off x="4590415" y="2939415"/>
            <a:ext cx="1126490" cy="174625"/>
          </a:xfrm>
          <a:prstGeom prst="rect">
            <a:avLst/>
          </a:prstGeom>
          <a:solidFill>
            <a:srgbClr val="B89A6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90121" name="组合 90120"/>
          <p:cNvGrpSpPr/>
          <p:nvPr/>
        </p:nvGrpSpPr>
        <p:grpSpPr>
          <a:xfrm>
            <a:off x="5587365" y="1653540"/>
            <a:ext cx="1795780" cy="1875790"/>
            <a:chOff x="2433" y="1234"/>
            <a:chExt cx="1014" cy="1169"/>
          </a:xfrm>
          <a:solidFill>
            <a:srgbClr val="B89A65"/>
          </a:solidFill>
        </p:grpSpPr>
        <p:sp>
          <p:nvSpPr>
            <p:cNvPr id="90122" name="矩形 90121"/>
            <p:cNvSpPr/>
            <p:nvPr/>
          </p:nvSpPr>
          <p:spPr>
            <a:xfrm rot="-3205350">
              <a:off x="3174" y="1380"/>
              <a:ext cx="376" cy="83"/>
            </a:xfrm>
            <a:prstGeom prst="rect">
              <a:avLst/>
            </a:pr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0124" name="椭圆 90123"/>
            <p:cNvSpPr/>
            <p:nvPr/>
          </p:nvSpPr>
          <p:spPr>
            <a:xfrm>
              <a:off x="2433" y="1401"/>
              <a:ext cx="1014" cy="1002"/>
            </a:xfrm>
            <a:prstGeom prst="ellipse">
              <a:avLst/>
            </a:prstGeom>
            <a:grpFill/>
            <a:ln w="9525" cap="flat" cmpd="sng">
              <a:noFill/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0129" name="椭圆 90128"/>
          <p:cNvSpPr/>
          <p:nvPr/>
        </p:nvSpPr>
        <p:spPr>
          <a:xfrm>
            <a:off x="7209790" y="1056005"/>
            <a:ext cx="972185" cy="871220"/>
          </a:xfrm>
          <a:prstGeom prst="ellipse">
            <a:avLst/>
          </a:prstGeom>
          <a:solidFill>
            <a:srgbClr val="B89A65"/>
          </a:solidFill>
          <a:ln w="9525" cap="flat" cmpd="sng">
            <a:noFill/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0139" name="椭圆 90138"/>
          <p:cNvSpPr/>
          <p:nvPr/>
        </p:nvSpPr>
        <p:spPr>
          <a:xfrm>
            <a:off x="7123430" y="3543935"/>
            <a:ext cx="2245360" cy="2010410"/>
          </a:xfrm>
          <a:prstGeom prst="ellipse">
            <a:avLst/>
          </a:prstGeom>
          <a:solidFill>
            <a:srgbClr val="B89A65"/>
          </a:solidFill>
          <a:ln w="9525" cap="flat" cmpd="sng">
            <a:noFill/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3542665" y="3385185"/>
            <a:ext cx="788035" cy="735965"/>
            <a:chOff x="3818" y="2588"/>
            <a:chExt cx="770" cy="600"/>
          </a:xfrm>
          <a:solidFill>
            <a:schemeClr val="bg1"/>
          </a:solidFill>
        </p:grpSpPr>
        <p:sp>
          <p:nvSpPr>
            <p:cNvPr id="149" name="AutoShape 140"/>
            <p:cNvSpPr/>
            <p:nvPr/>
          </p:nvSpPr>
          <p:spPr bwMode="auto">
            <a:xfrm>
              <a:off x="3915" y="2688"/>
              <a:ext cx="480" cy="390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  <p:sp>
          <p:nvSpPr>
            <p:cNvPr id="150" name="AutoShape 141"/>
            <p:cNvSpPr/>
            <p:nvPr/>
          </p:nvSpPr>
          <p:spPr bwMode="auto">
            <a:xfrm>
              <a:off x="3818" y="2588"/>
              <a:ext cx="770" cy="600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  <p:sp>
          <p:nvSpPr>
            <p:cNvPr id="151" name="AutoShape 142"/>
            <p:cNvSpPr/>
            <p:nvPr/>
          </p:nvSpPr>
          <p:spPr bwMode="auto">
            <a:xfrm>
              <a:off x="4420" y="2713"/>
              <a:ext cx="70" cy="7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  <p:sp>
          <p:nvSpPr>
            <p:cNvPr id="152" name="AutoShape 143"/>
            <p:cNvSpPr/>
            <p:nvPr/>
          </p:nvSpPr>
          <p:spPr bwMode="auto">
            <a:xfrm>
              <a:off x="4395" y="3023"/>
              <a:ext cx="95" cy="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  <p:sp>
          <p:nvSpPr>
            <p:cNvPr id="153" name="AutoShape 144"/>
            <p:cNvSpPr/>
            <p:nvPr/>
          </p:nvSpPr>
          <p:spPr bwMode="auto">
            <a:xfrm>
              <a:off x="4420" y="2948"/>
              <a:ext cx="95" cy="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  <p:sp>
          <p:nvSpPr>
            <p:cNvPr id="154" name="AutoShape 145"/>
            <p:cNvSpPr/>
            <p:nvPr/>
          </p:nvSpPr>
          <p:spPr bwMode="auto">
            <a:xfrm>
              <a:off x="4420" y="2878"/>
              <a:ext cx="95" cy="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  <p:sp>
          <p:nvSpPr>
            <p:cNvPr id="155" name="AutoShape 146"/>
            <p:cNvSpPr/>
            <p:nvPr/>
          </p:nvSpPr>
          <p:spPr bwMode="auto">
            <a:xfrm>
              <a:off x="4013" y="2783"/>
              <a:ext cx="142" cy="100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082030" y="2312670"/>
            <a:ext cx="806450" cy="634365"/>
            <a:chOff x="10070" y="2488"/>
            <a:chExt cx="770" cy="764"/>
          </a:xfrm>
          <a:solidFill>
            <a:schemeClr val="bg1"/>
          </a:solidFill>
        </p:grpSpPr>
        <p:sp>
          <p:nvSpPr>
            <p:cNvPr id="93" name="AutoShape 84"/>
            <p:cNvSpPr/>
            <p:nvPr/>
          </p:nvSpPr>
          <p:spPr bwMode="auto">
            <a:xfrm>
              <a:off x="10070" y="2488"/>
              <a:ext cx="770" cy="7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8900"/>
                  </a:moveTo>
                  <a:cubicBezTo>
                    <a:pt x="20249" y="19643"/>
                    <a:pt x="19644" y="20249"/>
                    <a:pt x="18899" y="20249"/>
                  </a:cubicBezTo>
                  <a:lnTo>
                    <a:pt x="2699" y="20249"/>
                  </a:lnTo>
                  <a:cubicBezTo>
                    <a:pt x="1955" y="20249"/>
                    <a:pt x="1349" y="19643"/>
                    <a:pt x="1349" y="18900"/>
                  </a:cubicBezTo>
                  <a:lnTo>
                    <a:pt x="1349" y="5400"/>
                  </a:lnTo>
                  <a:cubicBezTo>
                    <a:pt x="1349" y="5027"/>
                    <a:pt x="1652" y="4725"/>
                    <a:pt x="2024" y="4725"/>
                  </a:cubicBezTo>
                  <a:lnTo>
                    <a:pt x="2699" y="4725"/>
                  </a:lnTo>
                  <a:lnTo>
                    <a:pt x="2699" y="18225"/>
                  </a:lnTo>
                  <a:cubicBezTo>
                    <a:pt x="2699" y="18598"/>
                    <a:pt x="3001" y="18900"/>
                    <a:pt x="3374" y="18900"/>
                  </a:cubicBezTo>
                  <a:cubicBezTo>
                    <a:pt x="3748" y="18900"/>
                    <a:pt x="4049" y="18598"/>
                    <a:pt x="4049" y="18225"/>
                  </a:cubicBezTo>
                  <a:lnTo>
                    <a:pt x="4049" y="2025"/>
                  </a:lnTo>
                  <a:cubicBezTo>
                    <a:pt x="4049" y="1652"/>
                    <a:pt x="4352" y="1350"/>
                    <a:pt x="4724" y="1350"/>
                  </a:cubicBezTo>
                  <a:lnTo>
                    <a:pt x="19575" y="1350"/>
                  </a:lnTo>
                  <a:cubicBezTo>
                    <a:pt x="19947" y="1350"/>
                    <a:pt x="20249" y="1652"/>
                    <a:pt x="20249" y="2025"/>
                  </a:cubicBezTo>
                  <a:cubicBezTo>
                    <a:pt x="20249" y="2025"/>
                    <a:pt x="20249" y="18900"/>
                    <a:pt x="20249" y="18900"/>
                  </a:cubicBezTo>
                  <a:close/>
                  <a:moveTo>
                    <a:pt x="19575" y="0"/>
                  </a:moveTo>
                  <a:lnTo>
                    <a:pt x="4724" y="0"/>
                  </a:lnTo>
                  <a:cubicBezTo>
                    <a:pt x="3606" y="0"/>
                    <a:pt x="2699" y="905"/>
                    <a:pt x="2699" y="2025"/>
                  </a:cubicBezTo>
                  <a:lnTo>
                    <a:pt x="2699" y="3375"/>
                  </a:lnTo>
                  <a:lnTo>
                    <a:pt x="2024" y="3375"/>
                  </a:lnTo>
                  <a:cubicBezTo>
                    <a:pt x="906" y="3375"/>
                    <a:pt x="0" y="4280"/>
                    <a:pt x="0" y="5400"/>
                  </a:cubicBezTo>
                  <a:lnTo>
                    <a:pt x="0" y="18900"/>
                  </a:lnTo>
                  <a:cubicBezTo>
                    <a:pt x="0" y="20391"/>
                    <a:pt x="1208" y="21599"/>
                    <a:pt x="2699" y="21599"/>
                  </a:cubicBezTo>
                  <a:lnTo>
                    <a:pt x="18899" y="21599"/>
                  </a:lnTo>
                  <a:cubicBezTo>
                    <a:pt x="20391" y="21599"/>
                    <a:pt x="21600" y="20391"/>
                    <a:pt x="21600" y="18900"/>
                  </a:cubicBezTo>
                  <a:lnTo>
                    <a:pt x="21600" y="2025"/>
                  </a:lnTo>
                  <a:cubicBezTo>
                    <a:pt x="21600" y="905"/>
                    <a:pt x="20693" y="0"/>
                    <a:pt x="19575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  <p:sp>
          <p:nvSpPr>
            <p:cNvPr id="94" name="AutoShape 85"/>
            <p:cNvSpPr/>
            <p:nvPr/>
          </p:nvSpPr>
          <p:spPr bwMode="auto">
            <a:xfrm>
              <a:off x="10528" y="2773"/>
              <a:ext cx="215" cy="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00" y="21599"/>
                  </a:moveTo>
                  <a:lnTo>
                    <a:pt x="20400" y="21599"/>
                  </a:lnTo>
                  <a:cubicBezTo>
                    <a:pt x="21062" y="21599"/>
                    <a:pt x="21600" y="16748"/>
                    <a:pt x="21600" y="10800"/>
                  </a:cubicBezTo>
                  <a:cubicBezTo>
                    <a:pt x="21600" y="4830"/>
                    <a:pt x="21062" y="0"/>
                    <a:pt x="20400" y="0"/>
                  </a:cubicBezTo>
                  <a:lnTo>
                    <a:pt x="1200" y="0"/>
                  </a:lnTo>
                  <a:cubicBezTo>
                    <a:pt x="537" y="0"/>
                    <a:pt x="0" y="4830"/>
                    <a:pt x="0" y="10800"/>
                  </a:cubicBezTo>
                  <a:cubicBezTo>
                    <a:pt x="0" y="16748"/>
                    <a:pt x="537" y="21599"/>
                    <a:pt x="12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  <p:sp>
          <p:nvSpPr>
            <p:cNvPr id="95" name="AutoShape 86"/>
            <p:cNvSpPr/>
            <p:nvPr/>
          </p:nvSpPr>
          <p:spPr bwMode="auto">
            <a:xfrm>
              <a:off x="10528" y="2703"/>
              <a:ext cx="215" cy="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00" y="21599"/>
                  </a:moveTo>
                  <a:lnTo>
                    <a:pt x="20400" y="21599"/>
                  </a:lnTo>
                  <a:cubicBezTo>
                    <a:pt x="21062" y="21599"/>
                    <a:pt x="21600" y="16748"/>
                    <a:pt x="21600" y="10800"/>
                  </a:cubicBezTo>
                  <a:cubicBezTo>
                    <a:pt x="21600" y="4830"/>
                    <a:pt x="21062" y="0"/>
                    <a:pt x="20400" y="0"/>
                  </a:cubicBezTo>
                  <a:lnTo>
                    <a:pt x="1200" y="0"/>
                  </a:lnTo>
                  <a:cubicBezTo>
                    <a:pt x="537" y="0"/>
                    <a:pt x="0" y="4830"/>
                    <a:pt x="0" y="10800"/>
                  </a:cubicBezTo>
                  <a:cubicBezTo>
                    <a:pt x="0" y="16748"/>
                    <a:pt x="537" y="21599"/>
                    <a:pt x="12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  <p:sp>
          <p:nvSpPr>
            <p:cNvPr id="96" name="AutoShape 87"/>
            <p:cNvSpPr/>
            <p:nvPr/>
          </p:nvSpPr>
          <p:spPr bwMode="auto">
            <a:xfrm>
              <a:off x="10528" y="2628"/>
              <a:ext cx="215" cy="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00" y="21599"/>
                  </a:moveTo>
                  <a:lnTo>
                    <a:pt x="20400" y="21599"/>
                  </a:lnTo>
                  <a:cubicBezTo>
                    <a:pt x="21062" y="21599"/>
                    <a:pt x="21600" y="16748"/>
                    <a:pt x="21600" y="10800"/>
                  </a:cubicBezTo>
                  <a:cubicBezTo>
                    <a:pt x="21600" y="4830"/>
                    <a:pt x="21062" y="0"/>
                    <a:pt x="20400" y="0"/>
                  </a:cubicBezTo>
                  <a:lnTo>
                    <a:pt x="1200" y="0"/>
                  </a:lnTo>
                  <a:cubicBezTo>
                    <a:pt x="537" y="0"/>
                    <a:pt x="0" y="4830"/>
                    <a:pt x="0" y="10800"/>
                  </a:cubicBezTo>
                  <a:cubicBezTo>
                    <a:pt x="0" y="16748"/>
                    <a:pt x="537" y="21599"/>
                    <a:pt x="12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  <p:sp>
          <p:nvSpPr>
            <p:cNvPr id="97" name="AutoShape 88"/>
            <p:cNvSpPr/>
            <p:nvPr/>
          </p:nvSpPr>
          <p:spPr bwMode="auto">
            <a:xfrm>
              <a:off x="10263" y="3133"/>
              <a:ext cx="215" cy="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  <p:sp>
          <p:nvSpPr>
            <p:cNvPr id="98" name="AutoShape 89"/>
            <p:cNvSpPr/>
            <p:nvPr/>
          </p:nvSpPr>
          <p:spPr bwMode="auto">
            <a:xfrm>
              <a:off x="10263" y="3063"/>
              <a:ext cx="215" cy="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  <p:sp>
          <p:nvSpPr>
            <p:cNvPr id="99" name="AutoShape 90"/>
            <p:cNvSpPr/>
            <p:nvPr/>
          </p:nvSpPr>
          <p:spPr bwMode="auto">
            <a:xfrm>
              <a:off x="10263" y="2993"/>
              <a:ext cx="215" cy="2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  <p:sp>
          <p:nvSpPr>
            <p:cNvPr id="100" name="AutoShape 91"/>
            <p:cNvSpPr/>
            <p:nvPr/>
          </p:nvSpPr>
          <p:spPr bwMode="auto">
            <a:xfrm>
              <a:off x="10528" y="3133"/>
              <a:ext cx="215" cy="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  <p:sp>
          <p:nvSpPr>
            <p:cNvPr id="101" name="AutoShape 92"/>
            <p:cNvSpPr/>
            <p:nvPr/>
          </p:nvSpPr>
          <p:spPr bwMode="auto">
            <a:xfrm>
              <a:off x="10528" y="3063"/>
              <a:ext cx="215" cy="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  <p:sp>
          <p:nvSpPr>
            <p:cNvPr id="102" name="AutoShape 93"/>
            <p:cNvSpPr/>
            <p:nvPr/>
          </p:nvSpPr>
          <p:spPr bwMode="auto">
            <a:xfrm>
              <a:off x="10528" y="2993"/>
              <a:ext cx="215" cy="2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  <p:sp>
          <p:nvSpPr>
            <p:cNvPr id="103" name="AutoShape 94"/>
            <p:cNvSpPr/>
            <p:nvPr/>
          </p:nvSpPr>
          <p:spPr bwMode="auto">
            <a:xfrm>
              <a:off x="10263" y="2848"/>
              <a:ext cx="480" cy="2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060" y="0"/>
                  </a:moveTo>
                  <a:lnTo>
                    <a:pt x="540" y="0"/>
                  </a:lnTo>
                  <a:cubicBezTo>
                    <a:pt x="242" y="0"/>
                    <a:pt x="0" y="4851"/>
                    <a:pt x="0" y="10800"/>
                  </a:cubicBezTo>
                  <a:cubicBezTo>
                    <a:pt x="0" y="16769"/>
                    <a:pt x="242" y="21599"/>
                    <a:pt x="540" y="21599"/>
                  </a:cubicBezTo>
                  <a:lnTo>
                    <a:pt x="21060" y="21599"/>
                  </a:lnTo>
                  <a:cubicBezTo>
                    <a:pt x="21357" y="21599"/>
                    <a:pt x="21600" y="16769"/>
                    <a:pt x="21600" y="10800"/>
                  </a:cubicBezTo>
                  <a:cubicBezTo>
                    <a:pt x="21600" y="4851"/>
                    <a:pt x="21357" y="0"/>
                    <a:pt x="210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  <p:sp>
          <p:nvSpPr>
            <p:cNvPr id="104" name="AutoShape 95"/>
            <p:cNvSpPr/>
            <p:nvPr/>
          </p:nvSpPr>
          <p:spPr bwMode="auto">
            <a:xfrm>
              <a:off x="10263" y="2918"/>
              <a:ext cx="480" cy="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060" y="0"/>
                  </a:moveTo>
                  <a:lnTo>
                    <a:pt x="540" y="0"/>
                  </a:lnTo>
                  <a:cubicBezTo>
                    <a:pt x="242" y="0"/>
                    <a:pt x="0" y="4851"/>
                    <a:pt x="0" y="10800"/>
                  </a:cubicBezTo>
                  <a:cubicBezTo>
                    <a:pt x="0" y="16790"/>
                    <a:pt x="242" y="21599"/>
                    <a:pt x="540" y="21599"/>
                  </a:cubicBezTo>
                  <a:lnTo>
                    <a:pt x="21060" y="21599"/>
                  </a:lnTo>
                  <a:cubicBezTo>
                    <a:pt x="21357" y="21599"/>
                    <a:pt x="21600" y="16790"/>
                    <a:pt x="21600" y="10800"/>
                  </a:cubicBezTo>
                  <a:cubicBezTo>
                    <a:pt x="21600" y="4851"/>
                    <a:pt x="21357" y="0"/>
                    <a:pt x="210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  <p:sp>
          <p:nvSpPr>
            <p:cNvPr id="105" name="AutoShape 96"/>
            <p:cNvSpPr/>
            <p:nvPr/>
          </p:nvSpPr>
          <p:spPr bwMode="auto">
            <a:xfrm>
              <a:off x="10263" y="2583"/>
              <a:ext cx="215" cy="21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4792"/>
                  </a:moveTo>
                  <a:lnTo>
                    <a:pt x="16800" y="4792"/>
                  </a:lnTo>
                  <a:lnTo>
                    <a:pt x="16800" y="16797"/>
                  </a:lnTo>
                  <a:lnTo>
                    <a:pt x="4799" y="16797"/>
                  </a:lnTo>
                  <a:cubicBezTo>
                    <a:pt x="4799" y="16797"/>
                    <a:pt x="4799" y="4792"/>
                    <a:pt x="4799" y="4792"/>
                  </a:cubicBezTo>
                  <a:close/>
                  <a:moveTo>
                    <a:pt x="2399" y="21600"/>
                  </a:moveTo>
                  <a:lnTo>
                    <a:pt x="19199" y="21600"/>
                  </a:lnTo>
                  <a:cubicBezTo>
                    <a:pt x="20527" y="21600"/>
                    <a:pt x="21600" y="20523"/>
                    <a:pt x="21600" y="19198"/>
                  </a:cubicBezTo>
                  <a:lnTo>
                    <a:pt x="21600" y="2401"/>
                  </a:lnTo>
                  <a:cubicBezTo>
                    <a:pt x="21600" y="1076"/>
                    <a:pt x="20527" y="0"/>
                    <a:pt x="19199" y="0"/>
                  </a:cubicBezTo>
                  <a:lnTo>
                    <a:pt x="2399" y="0"/>
                  </a:lnTo>
                  <a:cubicBezTo>
                    <a:pt x="1072" y="0"/>
                    <a:pt x="0" y="1076"/>
                    <a:pt x="0" y="2401"/>
                  </a:cubicBezTo>
                  <a:lnTo>
                    <a:pt x="0" y="19198"/>
                  </a:lnTo>
                  <a:cubicBezTo>
                    <a:pt x="0" y="20523"/>
                    <a:pt x="1072" y="21600"/>
                    <a:pt x="2399" y="2160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452360" y="1309370"/>
            <a:ext cx="488950" cy="457200"/>
            <a:chOff x="8433" y="5618"/>
            <a:chExt cx="770" cy="720"/>
          </a:xfrm>
          <a:solidFill>
            <a:schemeClr val="bg1"/>
          </a:solidFill>
        </p:grpSpPr>
        <p:sp>
          <p:nvSpPr>
            <p:cNvPr id="119" name="AutoShape 110"/>
            <p:cNvSpPr/>
            <p:nvPr/>
          </p:nvSpPr>
          <p:spPr bwMode="auto">
            <a:xfrm>
              <a:off x="8528" y="5713"/>
              <a:ext cx="577" cy="38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99" y="20255"/>
                  </a:moveTo>
                  <a:lnTo>
                    <a:pt x="899" y="20255"/>
                  </a:lnTo>
                  <a:lnTo>
                    <a:pt x="899" y="1350"/>
                  </a:lnTo>
                  <a:lnTo>
                    <a:pt x="20699" y="1350"/>
                  </a:lnTo>
                  <a:cubicBezTo>
                    <a:pt x="20699" y="1350"/>
                    <a:pt x="20699" y="20255"/>
                    <a:pt x="20699" y="20255"/>
                  </a:cubicBezTo>
                  <a:close/>
                  <a:moveTo>
                    <a:pt x="20699" y="0"/>
                  </a:moveTo>
                  <a:lnTo>
                    <a:pt x="899" y="5"/>
                  </a:lnTo>
                  <a:cubicBezTo>
                    <a:pt x="402" y="5"/>
                    <a:pt x="0" y="603"/>
                    <a:pt x="0" y="1350"/>
                  </a:cubicBezTo>
                  <a:lnTo>
                    <a:pt x="0" y="20249"/>
                  </a:lnTo>
                  <a:cubicBezTo>
                    <a:pt x="0" y="20996"/>
                    <a:pt x="402" y="21599"/>
                    <a:pt x="899" y="21599"/>
                  </a:cubicBezTo>
                  <a:lnTo>
                    <a:pt x="20699" y="21599"/>
                  </a:lnTo>
                  <a:cubicBezTo>
                    <a:pt x="21197" y="21599"/>
                    <a:pt x="21600" y="20996"/>
                    <a:pt x="21600" y="20249"/>
                  </a:cubicBezTo>
                  <a:lnTo>
                    <a:pt x="21600" y="1350"/>
                  </a:lnTo>
                  <a:cubicBezTo>
                    <a:pt x="21600" y="603"/>
                    <a:pt x="21197" y="0"/>
                    <a:pt x="206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  <p:sp>
          <p:nvSpPr>
            <p:cNvPr id="120" name="AutoShape 111"/>
            <p:cNvSpPr/>
            <p:nvPr/>
          </p:nvSpPr>
          <p:spPr bwMode="auto">
            <a:xfrm>
              <a:off x="8433" y="5618"/>
              <a:ext cx="770" cy="72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6562"/>
                  </a:moveTo>
                  <a:cubicBezTo>
                    <a:pt x="20249" y="16959"/>
                    <a:pt x="19946" y="17282"/>
                    <a:pt x="19575" y="17282"/>
                  </a:cubicBezTo>
                  <a:lnTo>
                    <a:pt x="13499" y="17282"/>
                  </a:lnTo>
                  <a:lnTo>
                    <a:pt x="8099" y="17282"/>
                  </a:lnTo>
                  <a:lnTo>
                    <a:pt x="2024" y="17282"/>
                  </a:lnTo>
                  <a:cubicBezTo>
                    <a:pt x="1651" y="17282"/>
                    <a:pt x="1349" y="16959"/>
                    <a:pt x="1349" y="16562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9575" y="1440"/>
                  </a:lnTo>
                  <a:cubicBezTo>
                    <a:pt x="19946" y="1440"/>
                    <a:pt x="20249" y="1762"/>
                    <a:pt x="20249" y="2160"/>
                  </a:cubicBezTo>
                  <a:cubicBezTo>
                    <a:pt x="20249" y="2160"/>
                    <a:pt x="20249" y="16562"/>
                    <a:pt x="20249" y="16562"/>
                  </a:cubicBezTo>
                  <a:close/>
                  <a:moveTo>
                    <a:pt x="19575" y="0"/>
                  </a:moveTo>
                  <a:lnTo>
                    <a:pt x="2024" y="0"/>
                  </a:lnTo>
                  <a:cubicBezTo>
                    <a:pt x="905" y="0"/>
                    <a:pt x="0" y="966"/>
                    <a:pt x="0" y="2160"/>
                  </a:cubicBezTo>
                  <a:lnTo>
                    <a:pt x="0" y="16562"/>
                  </a:lnTo>
                  <a:cubicBezTo>
                    <a:pt x="0" y="17753"/>
                    <a:pt x="903" y="18718"/>
                    <a:pt x="2018" y="18721"/>
                  </a:cubicBezTo>
                  <a:lnTo>
                    <a:pt x="8774" y="18721"/>
                  </a:lnTo>
                  <a:lnTo>
                    <a:pt x="8774" y="19597"/>
                  </a:lnTo>
                  <a:lnTo>
                    <a:pt x="4561" y="20181"/>
                  </a:lnTo>
                  <a:cubicBezTo>
                    <a:pt x="4260" y="20262"/>
                    <a:pt x="4049" y="20549"/>
                    <a:pt x="4049" y="20879"/>
                  </a:cubicBezTo>
                  <a:cubicBezTo>
                    <a:pt x="4049" y="21277"/>
                    <a:pt x="4351" y="21599"/>
                    <a:pt x="4724" y="21599"/>
                  </a:cubicBezTo>
                  <a:lnTo>
                    <a:pt x="16874" y="21599"/>
                  </a:lnTo>
                  <a:cubicBezTo>
                    <a:pt x="17248" y="21599"/>
                    <a:pt x="17549" y="21277"/>
                    <a:pt x="17549" y="20879"/>
                  </a:cubicBezTo>
                  <a:cubicBezTo>
                    <a:pt x="17549" y="20549"/>
                    <a:pt x="17339" y="20262"/>
                    <a:pt x="17038" y="20181"/>
                  </a:cubicBezTo>
                  <a:lnTo>
                    <a:pt x="12824" y="19597"/>
                  </a:lnTo>
                  <a:lnTo>
                    <a:pt x="12824" y="18721"/>
                  </a:lnTo>
                  <a:lnTo>
                    <a:pt x="19581" y="18721"/>
                  </a:lnTo>
                  <a:cubicBezTo>
                    <a:pt x="20696" y="18718"/>
                    <a:pt x="21600" y="17753"/>
                    <a:pt x="21600" y="16562"/>
                  </a:cubicBezTo>
                  <a:lnTo>
                    <a:pt x="21600" y="2160"/>
                  </a:lnTo>
                  <a:cubicBezTo>
                    <a:pt x="21600" y="966"/>
                    <a:pt x="20692" y="0"/>
                    <a:pt x="19575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50800" tIns="50800" rIns="50800" bIns="50800" anchor="ctr"/>
            <a:lstStyle/>
            <a:p>
              <a:pPr defTabSz="6089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endParaRPr>
            </a:p>
          </p:txBody>
        </p:sp>
      </p:grpSp>
      <p:grpSp>
        <p:nvGrpSpPr>
          <p:cNvPr id="10" name="Group 127"/>
          <p:cNvGrpSpPr/>
          <p:nvPr/>
        </p:nvGrpSpPr>
        <p:grpSpPr>
          <a:xfrm>
            <a:off x="7621905" y="4159885"/>
            <a:ext cx="1176655" cy="685165"/>
            <a:chOff x="2141517" y="2373325"/>
            <a:chExt cx="476251" cy="314325"/>
          </a:xfrm>
          <a:solidFill>
            <a:schemeClr val="bg1"/>
          </a:solidFill>
        </p:grpSpPr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2200255" y="2678125"/>
              <a:ext cx="387350" cy="95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ea"/>
                <a:ea typeface="+mn-ea"/>
              </a:endParaRPr>
            </a:p>
          </p:txBody>
        </p:sp>
        <p:sp>
          <p:nvSpPr>
            <p:cNvPr id="12" name="Rectangle 23"/>
            <p:cNvSpPr>
              <a:spLocks noChangeArrowheads="1"/>
            </p:cNvSpPr>
            <p:nvPr/>
          </p:nvSpPr>
          <p:spPr bwMode="auto">
            <a:xfrm>
              <a:off x="2517755" y="2468575"/>
              <a:ext cx="69850" cy="2095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ea"/>
                <a:ea typeface="+mn-ea"/>
              </a:endParaRPr>
            </a:p>
          </p:txBody>
        </p:sp>
        <p:sp>
          <p:nvSpPr>
            <p:cNvPr id="13" name="Rectangle 24"/>
            <p:cNvSpPr>
              <a:spLocks noChangeArrowheads="1"/>
            </p:cNvSpPr>
            <p:nvPr/>
          </p:nvSpPr>
          <p:spPr bwMode="auto">
            <a:xfrm>
              <a:off x="2438380" y="2547950"/>
              <a:ext cx="69850" cy="13017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ea"/>
                <a:ea typeface="+mn-ea"/>
              </a:endParaRPr>
            </a:p>
          </p:txBody>
        </p:sp>
        <p:sp>
          <p:nvSpPr>
            <p:cNvPr id="14" name="Rectangle 25"/>
            <p:cNvSpPr>
              <a:spLocks noChangeArrowheads="1"/>
            </p:cNvSpPr>
            <p:nvPr/>
          </p:nvSpPr>
          <p:spPr bwMode="auto">
            <a:xfrm>
              <a:off x="2359005" y="2592400"/>
              <a:ext cx="69850" cy="857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ea"/>
                <a:ea typeface="+mn-ea"/>
              </a:endParaRPr>
            </a:p>
          </p:txBody>
        </p:sp>
        <p:sp>
          <p:nvSpPr>
            <p:cNvPr id="15" name="Rectangle 26"/>
            <p:cNvSpPr>
              <a:spLocks noChangeArrowheads="1"/>
            </p:cNvSpPr>
            <p:nvPr/>
          </p:nvSpPr>
          <p:spPr bwMode="auto">
            <a:xfrm>
              <a:off x="2279630" y="2551125"/>
              <a:ext cx="69850" cy="1270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ea"/>
                <a:ea typeface="+mn-ea"/>
              </a:endParaRPr>
            </a:p>
          </p:txBody>
        </p:sp>
        <p:sp>
          <p:nvSpPr>
            <p:cNvPr id="106" name="Rectangle 27"/>
            <p:cNvSpPr>
              <a:spLocks noChangeArrowheads="1"/>
            </p:cNvSpPr>
            <p:nvPr/>
          </p:nvSpPr>
          <p:spPr bwMode="auto">
            <a:xfrm>
              <a:off x="2200255" y="2587637"/>
              <a:ext cx="68263" cy="9048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ea"/>
                <a:ea typeface="+mn-ea"/>
              </a:endParaRPr>
            </a:p>
          </p:txBody>
        </p:sp>
        <p:sp>
          <p:nvSpPr>
            <p:cNvPr id="107" name="Freeform 28"/>
            <p:cNvSpPr/>
            <p:nvPr/>
          </p:nvSpPr>
          <p:spPr bwMode="auto">
            <a:xfrm>
              <a:off x="2141517" y="2559062"/>
              <a:ext cx="36513" cy="3810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32" y="1"/>
                </a:cxn>
                <a:cxn ang="0">
                  <a:pos x="36" y="3"/>
                </a:cxn>
                <a:cxn ang="0">
                  <a:pos x="40" y="7"/>
                </a:cxn>
                <a:cxn ang="0">
                  <a:pos x="42" y="10"/>
                </a:cxn>
                <a:cxn ang="0">
                  <a:pos x="45" y="15"/>
                </a:cxn>
                <a:cxn ang="0">
                  <a:pos x="46" y="18"/>
                </a:cxn>
                <a:cxn ang="0">
                  <a:pos x="46" y="23"/>
                </a:cxn>
                <a:cxn ang="0">
                  <a:pos x="46" y="23"/>
                </a:cxn>
                <a:cxn ang="0">
                  <a:pos x="46" y="28"/>
                </a:cxn>
                <a:cxn ang="0">
                  <a:pos x="45" y="32"/>
                </a:cxn>
                <a:cxn ang="0">
                  <a:pos x="42" y="36"/>
                </a:cxn>
                <a:cxn ang="0">
                  <a:pos x="40" y="39"/>
                </a:cxn>
                <a:cxn ang="0">
                  <a:pos x="36" y="43"/>
                </a:cxn>
                <a:cxn ang="0">
                  <a:pos x="32" y="44"/>
                </a:cxn>
                <a:cxn ang="0">
                  <a:pos x="27" y="45"/>
                </a:cxn>
                <a:cxn ang="0">
                  <a:pos x="22" y="47"/>
                </a:cxn>
                <a:cxn ang="0">
                  <a:pos x="22" y="47"/>
                </a:cxn>
                <a:cxn ang="0">
                  <a:pos x="19" y="45"/>
                </a:cxn>
                <a:cxn ang="0">
                  <a:pos x="14" y="44"/>
                </a:cxn>
                <a:cxn ang="0">
                  <a:pos x="10" y="43"/>
                </a:cxn>
                <a:cxn ang="0">
                  <a:pos x="6" y="39"/>
                </a:cxn>
                <a:cxn ang="0">
                  <a:pos x="4" y="36"/>
                </a:cxn>
                <a:cxn ang="0">
                  <a:pos x="1" y="32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1" y="15"/>
                </a:cxn>
                <a:cxn ang="0">
                  <a:pos x="4" y="10"/>
                </a:cxn>
                <a:cxn ang="0">
                  <a:pos x="6" y="7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19" y="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46" h="47">
                  <a:moveTo>
                    <a:pt x="22" y="0"/>
                  </a:moveTo>
                  <a:lnTo>
                    <a:pt x="22" y="0"/>
                  </a:lnTo>
                  <a:lnTo>
                    <a:pt x="27" y="0"/>
                  </a:lnTo>
                  <a:lnTo>
                    <a:pt x="32" y="1"/>
                  </a:lnTo>
                  <a:lnTo>
                    <a:pt x="36" y="3"/>
                  </a:lnTo>
                  <a:lnTo>
                    <a:pt x="40" y="7"/>
                  </a:lnTo>
                  <a:lnTo>
                    <a:pt x="42" y="10"/>
                  </a:lnTo>
                  <a:lnTo>
                    <a:pt x="45" y="15"/>
                  </a:lnTo>
                  <a:lnTo>
                    <a:pt x="46" y="18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8"/>
                  </a:lnTo>
                  <a:lnTo>
                    <a:pt x="45" y="32"/>
                  </a:lnTo>
                  <a:lnTo>
                    <a:pt x="42" y="36"/>
                  </a:lnTo>
                  <a:lnTo>
                    <a:pt x="40" y="39"/>
                  </a:lnTo>
                  <a:lnTo>
                    <a:pt x="36" y="43"/>
                  </a:lnTo>
                  <a:lnTo>
                    <a:pt x="32" y="44"/>
                  </a:lnTo>
                  <a:lnTo>
                    <a:pt x="27" y="45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19" y="45"/>
                  </a:lnTo>
                  <a:lnTo>
                    <a:pt x="14" y="44"/>
                  </a:lnTo>
                  <a:lnTo>
                    <a:pt x="10" y="43"/>
                  </a:lnTo>
                  <a:lnTo>
                    <a:pt x="6" y="39"/>
                  </a:lnTo>
                  <a:lnTo>
                    <a:pt x="4" y="36"/>
                  </a:lnTo>
                  <a:lnTo>
                    <a:pt x="1" y="32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" y="15"/>
                  </a:lnTo>
                  <a:lnTo>
                    <a:pt x="4" y="10"/>
                  </a:lnTo>
                  <a:lnTo>
                    <a:pt x="6" y="7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ea"/>
                <a:ea typeface="+mn-ea"/>
              </a:endParaRPr>
            </a:p>
          </p:txBody>
        </p:sp>
        <p:sp>
          <p:nvSpPr>
            <p:cNvPr id="108" name="Freeform 29"/>
            <p:cNvSpPr/>
            <p:nvPr/>
          </p:nvSpPr>
          <p:spPr bwMode="auto">
            <a:xfrm>
              <a:off x="2568555" y="2373325"/>
              <a:ext cx="49213" cy="47625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1"/>
                </a:cxn>
                <a:cxn ang="0">
                  <a:pos x="22" y="29"/>
                </a:cxn>
                <a:cxn ang="0">
                  <a:pos x="43" y="59"/>
                </a:cxn>
                <a:cxn ang="0">
                  <a:pos x="62" y="0"/>
                </a:cxn>
              </a:cxnLst>
              <a:rect l="0" t="0" r="r" b="b"/>
              <a:pathLst>
                <a:path w="62" h="59">
                  <a:moveTo>
                    <a:pt x="62" y="0"/>
                  </a:moveTo>
                  <a:lnTo>
                    <a:pt x="0" y="1"/>
                  </a:lnTo>
                  <a:lnTo>
                    <a:pt x="22" y="29"/>
                  </a:lnTo>
                  <a:lnTo>
                    <a:pt x="43" y="59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ea"/>
                <a:ea typeface="+mn-ea"/>
              </a:endParaRPr>
            </a:p>
          </p:txBody>
        </p:sp>
        <p:sp>
          <p:nvSpPr>
            <p:cNvPr id="109" name="Freeform 30"/>
            <p:cNvSpPr/>
            <p:nvPr/>
          </p:nvSpPr>
          <p:spPr bwMode="auto">
            <a:xfrm>
              <a:off x="2176442" y="2397137"/>
              <a:ext cx="404813" cy="169863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176" y="73"/>
                </a:cxn>
                <a:cxn ang="0">
                  <a:pos x="182" y="70"/>
                </a:cxn>
                <a:cxn ang="0">
                  <a:pos x="186" y="75"/>
                </a:cxn>
                <a:cxn ang="0">
                  <a:pos x="270" y="174"/>
                </a:cxn>
                <a:cxn ang="0">
                  <a:pos x="502" y="0"/>
                </a:cxn>
                <a:cxn ang="0">
                  <a:pos x="507" y="7"/>
                </a:cxn>
                <a:cxn ang="0">
                  <a:pos x="511" y="12"/>
                </a:cxn>
                <a:cxn ang="0">
                  <a:pos x="274" y="190"/>
                </a:cxn>
                <a:cxn ang="0">
                  <a:pos x="268" y="193"/>
                </a:cxn>
                <a:cxn ang="0">
                  <a:pos x="263" y="188"/>
                </a:cxn>
                <a:cxn ang="0">
                  <a:pos x="180" y="89"/>
                </a:cxn>
                <a:cxn ang="0">
                  <a:pos x="9" y="216"/>
                </a:cxn>
                <a:cxn ang="0">
                  <a:pos x="9" y="216"/>
                </a:cxn>
                <a:cxn ang="0">
                  <a:pos x="5" y="209"/>
                </a:cxn>
                <a:cxn ang="0">
                  <a:pos x="0" y="204"/>
                </a:cxn>
                <a:cxn ang="0">
                  <a:pos x="0" y="204"/>
                </a:cxn>
              </a:cxnLst>
              <a:rect l="0" t="0" r="r" b="b"/>
              <a:pathLst>
                <a:path w="511" h="216">
                  <a:moveTo>
                    <a:pt x="0" y="204"/>
                  </a:moveTo>
                  <a:lnTo>
                    <a:pt x="176" y="73"/>
                  </a:lnTo>
                  <a:lnTo>
                    <a:pt x="182" y="70"/>
                  </a:lnTo>
                  <a:lnTo>
                    <a:pt x="186" y="75"/>
                  </a:lnTo>
                  <a:lnTo>
                    <a:pt x="270" y="174"/>
                  </a:lnTo>
                  <a:lnTo>
                    <a:pt x="502" y="0"/>
                  </a:lnTo>
                  <a:lnTo>
                    <a:pt x="507" y="7"/>
                  </a:lnTo>
                  <a:lnTo>
                    <a:pt x="511" y="12"/>
                  </a:lnTo>
                  <a:lnTo>
                    <a:pt x="274" y="190"/>
                  </a:lnTo>
                  <a:lnTo>
                    <a:pt x="268" y="193"/>
                  </a:lnTo>
                  <a:lnTo>
                    <a:pt x="263" y="188"/>
                  </a:lnTo>
                  <a:lnTo>
                    <a:pt x="180" y="89"/>
                  </a:lnTo>
                  <a:lnTo>
                    <a:pt x="9" y="216"/>
                  </a:lnTo>
                  <a:lnTo>
                    <a:pt x="9" y="216"/>
                  </a:lnTo>
                  <a:lnTo>
                    <a:pt x="5" y="209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>
                <a:latin typeface="+mn-ea"/>
                <a:ea typeface="+mn-ea"/>
              </a:endParaRPr>
            </a:p>
          </p:txBody>
        </p:sp>
      </p:grpSp>
      <p:sp>
        <p:nvSpPr>
          <p:cNvPr id="22" name="TextBox 76"/>
          <p:cNvSpPr txBox="1"/>
          <p:nvPr/>
        </p:nvSpPr>
        <p:spPr>
          <a:xfrm>
            <a:off x="8331835" y="1080135"/>
            <a:ext cx="1098550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8331835" y="1369695"/>
            <a:ext cx="2322830" cy="566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请在此添加您的文字内容，</a:t>
            </a:r>
            <a:r>
              <a:rPr 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请在此添加您的文字内容。</a:t>
            </a:r>
          </a:p>
        </p:txBody>
      </p:sp>
      <p:sp>
        <p:nvSpPr>
          <p:cNvPr id="32" name="TextBox 76"/>
          <p:cNvSpPr txBox="1"/>
          <p:nvPr/>
        </p:nvSpPr>
        <p:spPr>
          <a:xfrm>
            <a:off x="7576820" y="2322195"/>
            <a:ext cx="1098550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7576820" y="2611755"/>
            <a:ext cx="2322830" cy="566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请在此添加您的文字内容，</a:t>
            </a:r>
            <a:r>
              <a:rPr 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请在此添加您的文字内容。</a:t>
            </a:r>
          </a:p>
        </p:txBody>
      </p:sp>
      <p:sp>
        <p:nvSpPr>
          <p:cNvPr id="34" name="TextBox 76"/>
          <p:cNvSpPr txBox="1"/>
          <p:nvPr/>
        </p:nvSpPr>
        <p:spPr>
          <a:xfrm>
            <a:off x="6024880" y="4898390"/>
            <a:ext cx="1098550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4800600" y="5187950"/>
            <a:ext cx="2322830" cy="566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请在此添加您的文字内容，</a:t>
            </a:r>
            <a:r>
              <a:rPr 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请在此添加您的文字内容。</a:t>
            </a:r>
          </a:p>
        </p:txBody>
      </p:sp>
      <p:sp>
        <p:nvSpPr>
          <p:cNvPr id="36" name="TextBox 76"/>
          <p:cNvSpPr txBox="1"/>
          <p:nvPr/>
        </p:nvSpPr>
        <p:spPr>
          <a:xfrm>
            <a:off x="2016760" y="2139315"/>
            <a:ext cx="1098550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792480" y="2428875"/>
            <a:ext cx="2322830" cy="566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请在此添加您的文字内容，</a:t>
            </a:r>
            <a:r>
              <a:rPr 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34" grpId="0" bldLvl="0" animBg="1"/>
      <p:bldP spid="90119" grpId="0" bldLvl="0" animBg="1"/>
      <p:bldP spid="90120" grpId="0" bldLvl="0" animBg="1"/>
      <p:bldP spid="90129" grpId="0" bldLvl="0" animBg="1"/>
      <p:bldP spid="90139" grpId="0" bldLvl="0" animBg="1"/>
      <p:bldP spid="22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090160" y="186690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成功项目展示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Freeform 5"/>
          <p:cNvSpPr/>
          <p:nvPr/>
        </p:nvSpPr>
        <p:spPr>
          <a:xfrm>
            <a:off x="3236278" y="2582545"/>
            <a:ext cx="2719387" cy="2274888"/>
          </a:xfrm>
          <a:custGeom>
            <a:avLst/>
            <a:gdLst>
              <a:gd name="txL" fmla="*/ 0 w 1578"/>
              <a:gd name="txT" fmla="*/ 0 h 1598"/>
              <a:gd name="txR" fmla="*/ 1578 w 1578"/>
              <a:gd name="txB" fmla="*/ 1598 h 1598"/>
            </a:gdLst>
            <a:ahLst/>
            <a:cxnLst>
              <a:cxn ang="0">
                <a:pos x="2536716" y="0"/>
              </a:cxn>
              <a:cxn ang="0">
                <a:pos x="179224" y="0"/>
              </a:cxn>
              <a:cxn ang="0">
                <a:pos x="179224" y="0"/>
              </a:cxn>
              <a:cxn ang="0">
                <a:pos x="151651" y="2847"/>
              </a:cxn>
              <a:cxn ang="0">
                <a:pos x="127525" y="5694"/>
              </a:cxn>
              <a:cxn ang="0">
                <a:pos x="103399" y="11389"/>
              </a:cxn>
              <a:cxn ang="0">
                <a:pos x="82719" y="17083"/>
              </a:cxn>
              <a:cxn ang="0">
                <a:pos x="62039" y="25625"/>
              </a:cxn>
              <a:cxn ang="0">
                <a:pos x="44806" y="37013"/>
              </a:cxn>
              <a:cxn ang="0">
                <a:pos x="31020" y="51249"/>
              </a:cxn>
              <a:cxn ang="0">
                <a:pos x="20680" y="65485"/>
              </a:cxn>
              <a:cxn ang="0">
                <a:pos x="10340" y="79721"/>
              </a:cxn>
              <a:cxn ang="0">
                <a:pos x="3447" y="96804"/>
              </a:cxn>
              <a:cxn ang="0">
                <a:pos x="0" y="113887"/>
              </a:cxn>
              <a:cxn ang="0">
                <a:pos x="0" y="133817"/>
              </a:cxn>
              <a:cxn ang="0">
                <a:pos x="0" y="150900"/>
              </a:cxn>
              <a:cxn ang="0">
                <a:pos x="6893" y="170830"/>
              </a:cxn>
              <a:cxn ang="0">
                <a:pos x="13786" y="193607"/>
              </a:cxn>
              <a:cxn ang="0">
                <a:pos x="24126" y="213538"/>
              </a:cxn>
              <a:cxn ang="0">
                <a:pos x="1230445" y="2189473"/>
              </a:cxn>
              <a:cxn ang="0">
                <a:pos x="1230445" y="2189473"/>
              </a:cxn>
              <a:cxn ang="0">
                <a:pos x="1244232" y="2209403"/>
              </a:cxn>
              <a:cxn ang="0">
                <a:pos x="1258018" y="2226486"/>
              </a:cxn>
              <a:cxn ang="0">
                <a:pos x="1271805" y="2240722"/>
              </a:cxn>
              <a:cxn ang="0">
                <a:pos x="1289038" y="2252111"/>
              </a:cxn>
              <a:cxn ang="0">
                <a:pos x="1306271" y="2260652"/>
              </a:cxn>
              <a:cxn ang="0">
                <a:pos x="1323504" y="2269194"/>
              </a:cxn>
              <a:cxn ang="0">
                <a:pos x="1340737" y="2272041"/>
              </a:cxn>
              <a:cxn ang="0">
                <a:pos x="1357970" y="2274888"/>
              </a:cxn>
              <a:cxn ang="0">
                <a:pos x="1378650" y="2272041"/>
              </a:cxn>
              <a:cxn ang="0">
                <a:pos x="1395883" y="2269194"/>
              </a:cxn>
              <a:cxn ang="0">
                <a:pos x="1413116" y="2260652"/>
              </a:cxn>
              <a:cxn ang="0">
                <a:pos x="1430349" y="2252111"/>
              </a:cxn>
              <a:cxn ang="0">
                <a:pos x="1444136" y="2240722"/>
              </a:cxn>
              <a:cxn ang="0">
                <a:pos x="1461369" y="2226486"/>
              </a:cxn>
              <a:cxn ang="0">
                <a:pos x="1475155" y="2209403"/>
              </a:cxn>
              <a:cxn ang="0">
                <a:pos x="1488942" y="2189473"/>
              </a:cxn>
              <a:cxn ang="0">
                <a:pos x="2695261" y="199302"/>
              </a:cxn>
              <a:cxn ang="0">
                <a:pos x="2695261" y="199302"/>
              </a:cxn>
              <a:cxn ang="0">
                <a:pos x="2705601" y="179372"/>
              </a:cxn>
              <a:cxn ang="0">
                <a:pos x="2712494" y="159441"/>
              </a:cxn>
              <a:cxn ang="0">
                <a:pos x="2719387" y="139511"/>
              </a:cxn>
              <a:cxn ang="0">
                <a:pos x="2719387" y="119581"/>
              </a:cxn>
              <a:cxn ang="0">
                <a:pos x="2719387" y="102498"/>
              </a:cxn>
              <a:cxn ang="0">
                <a:pos x="2715940" y="85415"/>
              </a:cxn>
              <a:cxn ang="0">
                <a:pos x="2709047" y="71179"/>
              </a:cxn>
              <a:cxn ang="0">
                <a:pos x="2698707" y="56943"/>
              </a:cxn>
              <a:cxn ang="0">
                <a:pos x="2688367" y="45555"/>
              </a:cxn>
              <a:cxn ang="0">
                <a:pos x="2674581" y="34166"/>
              </a:cxn>
              <a:cxn ang="0">
                <a:pos x="2657348" y="22777"/>
              </a:cxn>
              <a:cxn ang="0">
                <a:pos x="2636668" y="14236"/>
              </a:cxn>
              <a:cxn ang="0">
                <a:pos x="2615988" y="8542"/>
              </a:cxn>
              <a:cxn ang="0">
                <a:pos x="2591862" y="5694"/>
              </a:cxn>
              <a:cxn ang="0">
                <a:pos x="2567736" y="0"/>
              </a:cxn>
              <a:cxn ang="0">
                <a:pos x="2536716" y="0"/>
              </a:cxn>
              <a:cxn ang="0">
                <a:pos x="2536716" y="0"/>
              </a:cxn>
            </a:cxnLst>
            <a:rect l="txL" t="txT" r="txR" b="txB"/>
            <a:pathLst>
              <a:path w="1578" h="1598">
                <a:moveTo>
                  <a:pt x="1472" y="0"/>
                </a:moveTo>
                <a:lnTo>
                  <a:pt x="104" y="0"/>
                </a:lnTo>
                <a:lnTo>
                  <a:pt x="88" y="2"/>
                </a:lnTo>
                <a:lnTo>
                  <a:pt x="74" y="4"/>
                </a:lnTo>
                <a:lnTo>
                  <a:pt x="60" y="8"/>
                </a:lnTo>
                <a:lnTo>
                  <a:pt x="48" y="12"/>
                </a:lnTo>
                <a:lnTo>
                  <a:pt x="36" y="18"/>
                </a:lnTo>
                <a:lnTo>
                  <a:pt x="26" y="26"/>
                </a:lnTo>
                <a:lnTo>
                  <a:pt x="18" y="36"/>
                </a:lnTo>
                <a:lnTo>
                  <a:pt x="12" y="46"/>
                </a:lnTo>
                <a:lnTo>
                  <a:pt x="6" y="56"/>
                </a:lnTo>
                <a:lnTo>
                  <a:pt x="2" y="68"/>
                </a:lnTo>
                <a:lnTo>
                  <a:pt x="0" y="80"/>
                </a:lnTo>
                <a:lnTo>
                  <a:pt x="0" y="94"/>
                </a:lnTo>
                <a:lnTo>
                  <a:pt x="0" y="106"/>
                </a:lnTo>
                <a:lnTo>
                  <a:pt x="4" y="120"/>
                </a:lnTo>
                <a:lnTo>
                  <a:pt x="8" y="136"/>
                </a:lnTo>
                <a:lnTo>
                  <a:pt x="14" y="150"/>
                </a:lnTo>
                <a:lnTo>
                  <a:pt x="714" y="1538"/>
                </a:lnTo>
                <a:lnTo>
                  <a:pt x="722" y="1552"/>
                </a:lnTo>
                <a:lnTo>
                  <a:pt x="730" y="1564"/>
                </a:lnTo>
                <a:lnTo>
                  <a:pt x="738" y="1574"/>
                </a:lnTo>
                <a:lnTo>
                  <a:pt x="748" y="1582"/>
                </a:lnTo>
                <a:lnTo>
                  <a:pt x="758" y="1588"/>
                </a:lnTo>
                <a:lnTo>
                  <a:pt x="768" y="1594"/>
                </a:lnTo>
                <a:lnTo>
                  <a:pt x="778" y="1596"/>
                </a:lnTo>
                <a:lnTo>
                  <a:pt x="788" y="1598"/>
                </a:lnTo>
                <a:lnTo>
                  <a:pt x="800" y="1596"/>
                </a:lnTo>
                <a:lnTo>
                  <a:pt x="810" y="1594"/>
                </a:lnTo>
                <a:lnTo>
                  <a:pt x="820" y="1588"/>
                </a:lnTo>
                <a:lnTo>
                  <a:pt x="830" y="1582"/>
                </a:lnTo>
                <a:lnTo>
                  <a:pt x="838" y="1574"/>
                </a:lnTo>
                <a:lnTo>
                  <a:pt x="848" y="1564"/>
                </a:lnTo>
                <a:lnTo>
                  <a:pt x="856" y="1552"/>
                </a:lnTo>
                <a:lnTo>
                  <a:pt x="864" y="1538"/>
                </a:lnTo>
                <a:lnTo>
                  <a:pt x="1564" y="140"/>
                </a:lnTo>
                <a:lnTo>
                  <a:pt x="1570" y="126"/>
                </a:lnTo>
                <a:lnTo>
                  <a:pt x="1574" y="112"/>
                </a:lnTo>
                <a:lnTo>
                  <a:pt x="1578" y="98"/>
                </a:lnTo>
                <a:lnTo>
                  <a:pt x="1578" y="84"/>
                </a:lnTo>
                <a:lnTo>
                  <a:pt x="1578" y="72"/>
                </a:lnTo>
                <a:lnTo>
                  <a:pt x="1576" y="60"/>
                </a:lnTo>
                <a:lnTo>
                  <a:pt x="1572" y="50"/>
                </a:lnTo>
                <a:lnTo>
                  <a:pt x="1566" y="40"/>
                </a:lnTo>
                <a:lnTo>
                  <a:pt x="1560" y="32"/>
                </a:lnTo>
                <a:lnTo>
                  <a:pt x="1552" y="24"/>
                </a:lnTo>
                <a:lnTo>
                  <a:pt x="1542" y="16"/>
                </a:lnTo>
                <a:lnTo>
                  <a:pt x="1530" y="10"/>
                </a:lnTo>
                <a:lnTo>
                  <a:pt x="1518" y="6"/>
                </a:lnTo>
                <a:lnTo>
                  <a:pt x="1504" y="4"/>
                </a:lnTo>
                <a:lnTo>
                  <a:pt x="1490" y="0"/>
                </a:lnTo>
                <a:lnTo>
                  <a:pt x="1472" y="0"/>
                </a:lnTo>
                <a:close/>
              </a:path>
            </a:pathLst>
          </a:custGeom>
          <a:solidFill>
            <a:srgbClr val="B89A6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" name="Freeform 6"/>
          <p:cNvSpPr/>
          <p:nvPr/>
        </p:nvSpPr>
        <p:spPr>
          <a:xfrm>
            <a:off x="624840" y="1915795"/>
            <a:ext cx="2736850" cy="2271713"/>
          </a:xfrm>
          <a:custGeom>
            <a:avLst/>
            <a:gdLst>
              <a:gd name="txL" fmla="*/ 0 w 1588"/>
              <a:gd name="txT" fmla="*/ 0 h 1596"/>
              <a:gd name="txR" fmla="*/ 1588 w 1588"/>
              <a:gd name="txB" fmla="*/ 1596 h 1596"/>
            </a:gdLst>
            <a:ahLst/>
            <a:cxnLst>
              <a:cxn ang="0">
                <a:pos x="179240" y="2271713"/>
              </a:cxn>
              <a:cxn ang="0">
                <a:pos x="2533482" y="2271713"/>
              </a:cxn>
              <a:cxn ang="0">
                <a:pos x="2533482" y="2271713"/>
              </a:cxn>
              <a:cxn ang="0">
                <a:pos x="2564504" y="2271713"/>
              </a:cxn>
              <a:cxn ang="0">
                <a:pos x="2595527" y="2268866"/>
              </a:cxn>
              <a:cxn ang="0">
                <a:pos x="2619655" y="2263173"/>
              </a:cxn>
              <a:cxn ang="0">
                <a:pos x="2643783" y="2254632"/>
              </a:cxn>
              <a:cxn ang="0">
                <a:pos x="2667912" y="2246092"/>
              </a:cxn>
              <a:cxn ang="0">
                <a:pos x="2685146" y="2234705"/>
              </a:cxn>
              <a:cxn ang="0">
                <a:pos x="2698934" y="2223318"/>
              </a:cxn>
              <a:cxn ang="0">
                <a:pos x="2712722" y="2209084"/>
              </a:cxn>
              <a:cxn ang="0">
                <a:pos x="2723062" y="2192004"/>
              </a:cxn>
              <a:cxn ang="0">
                <a:pos x="2729956" y="2174923"/>
              </a:cxn>
              <a:cxn ang="0">
                <a:pos x="2733403" y="2157843"/>
              </a:cxn>
              <a:cxn ang="0">
                <a:pos x="2736850" y="2140762"/>
              </a:cxn>
              <a:cxn ang="0">
                <a:pos x="2733403" y="2120835"/>
              </a:cxn>
              <a:cxn ang="0">
                <a:pos x="2729956" y="2100908"/>
              </a:cxn>
              <a:cxn ang="0">
                <a:pos x="2719615" y="2080980"/>
              </a:cxn>
              <a:cxn ang="0">
                <a:pos x="2709275" y="2058206"/>
              </a:cxn>
              <a:cxn ang="0">
                <a:pos x="1485620" y="82556"/>
              </a:cxn>
              <a:cxn ang="0">
                <a:pos x="1485620" y="82556"/>
              </a:cxn>
              <a:cxn ang="0">
                <a:pos x="1471832" y="62629"/>
              </a:cxn>
              <a:cxn ang="0">
                <a:pos x="1458045" y="45548"/>
              </a:cxn>
              <a:cxn ang="0">
                <a:pos x="1440810" y="31314"/>
              </a:cxn>
              <a:cxn ang="0">
                <a:pos x="1427023" y="19927"/>
              </a:cxn>
              <a:cxn ang="0">
                <a:pos x="1409788" y="11387"/>
              </a:cxn>
              <a:cxn ang="0">
                <a:pos x="1392553" y="5694"/>
              </a:cxn>
              <a:cxn ang="0">
                <a:pos x="1375319" y="0"/>
              </a:cxn>
              <a:cxn ang="0">
                <a:pos x="1358084" y="0"/>
              </a:cxn>
              <a:cxn ang="0">
                <a:pos x="1340850" y="0"/>
              </a:cxn>
              <a:cxn ang="0">
                <a:pos x="1323615" y="5694"/>
              </a:cxn>
              <a:cxn ang="0">
                <a:pos x="1306381" y="11387"/>
              </a:cxn>
              <a:cxn ang="0">
                <a:pos x="1289146" y="19927"/>
              </a:cxn>
              <a:cxn ang="0">
                <a:pos x="1271911" y="31314"/>
              </a:cxn>
              <a:cxn ang="0">
                <a:pos x="1258124" y="45548"/>
              </a:cxn>
              <a:cxn ang="0">
                <a:pos x="1244336" y="62629"/>
              </a:cxn>
              <a:cxn ang="0">
                <a:pos x="1230548" y="82556"/>
              </a:cxn>
              <a:cxn ang="0">
                <a:pos x="24128" y="2072440"/>
              </a:cxn>
              <a:cxn ang="0">
                <a:pos x="24128" y="2072440"/>
              </a:cxn>
              <a:cxn ang="0">
                <a:pos x="13788" y="2095214"/>
              </a:cxn>
              <a:cxn ang="0">
                <a:pos x="6894" y="2115141"/>
              </a:cxn>
              <a:cxn ang="0">
                <a:pos x="0" y="2135069"/>
              </a:cxn>
              <a:cxn ang="0">
                <a:pos x="0" y="2152149"/>
              </a:cxn>
              <a:cxn ang="0">
                <a:pos x="0" y="2169230"/>
              </a:cxn>
              <a:cxn ang="0">
                <a:pos x="3447" y="2186310"/>
              </a:cxn>
              <a:cxn ang="0">
                <a:pos x="10341" y="2200544"/>
              </a:cxn>
              <a:cxn ang="0">
                <a:pos x="20681" y="2214778"/>
              </a:cxn>
              <a:cxn ang="0">
                <a:pos x="31022" y="2229012"/>
              </a:cxn>
              <a:cxn ang="0">
                <a:pos x="44810" y="2240399"/>
              </a:cxn>
              <a:cxn ang="0">
                <a:pos x="62044" y="2248939"/>
              </a:cxn>
              <a:cxn ang="0">
                <a:pos x="82726" y="2257479"/>
              </a:cxn>
              <a:cxn ang="0">
                <a:pos x="103407" y="2263173"/>
              </a:cxn>
              <a:cxn ang="0">
                <a:pos x="127536" y="2268866"/>
              </a:cxn>
              <a:cxn ang="0">
                <a:pos x="151664" y="2271713"/>
              </a:cxn>
              <a:cxn ang="0">
                <a:pos x="179240" y="2271713"/>
              </a:cxn>
              <a:cxn ang="0">
                <a:pos x="179240" y="2271713"/>
              </a:cxn>
            </a:cxnLst>
            <a:rect l="txL" t="txT" r="txR" b="txB"/>
            <a:pathLst>
              <a:path w="1588" h="1596">
                <a:moveTo>
                  <a:pt x="104" y="1596"/>
                </a:moveTo>
                <a:lnTo>
                  <a:pt x="1470" y="1596"/>
                </a:lnTo>
                <a:lnTo>
                  <a:pt x="1488" y="1596"/>
                </a:lnTo>
                <a:lnTo>
                  <a:pt x="1506" y="1594"/>
                </a:lnTo>
                <a:lnTo>
                  <a:pt x="1520" y="1590"/>
                </a:lnTo>
                <a:lnTo>
                  <a:pt x="1534" y="1584"/>
                </a:lnTo>
                <a:lnTo>
                  <a:pt x="1548" y="1578"/>
                </a:lnTo>
                <a:lnTo>
                  <a:pt x="1558" y="1570"/>
                </a:lnTo>
                <a:lnTo>
                  <a:pt x="1566" y="1562"/>
                </a:lnTo>
                <a:lnTo>
                  <a:pt x="1574" y="1552"/>
                </a:lnTo>
                <a:lnTo>
                  <a:pt x="1580" y="1540"/>
                </a:lnTo>
                <a:lnTo>
                  <a:pt x="1584" y="1528"/>
                </a:lnTo>
                <a:lnTo>
                  <a:pt x="1586" y="1516"/>
                </a:lnTo>
                <a:lnTo>
                  <a:pt x="1588" y="1504"/>
                </a:lnTo>
                <a:lnTo>
                  <a:pt x="1586" y="1490"/>
                </a:lnTo>
                <a:lnTo>
                  <a:pt x="1584" y="1476"/>
                </a:lnTo>
                <a:lnTo>
                  <a:pt x="1578" y="1462"/>
                </a:lnTo>
                <a:lnTo>
                  <a:pt x="1572" y="1446"/>
                </a:lnTo>
                <a:lnTo>
                  <a:pt x="862" y="58"/>
                </a:lnTo>
                <a:lnTo>
                  <a:pt x="854" y="44"/>
                </a:lnTo>
                <a:lnTo>
                  <a:pt x="846" y="32"/>
                </a:lnTo>
                <a:lnTo>
                  <a:pt x="836" y="22"/>
                </a:lnTo>
                <a:lnTo>
                  <a:pt x="828" y="14"/>
                </a:lnTo>
                <a:lnTo>
                  <a:pt x="818" y="8"/>
                </a:lnTo>
                <a:lnTo>
                  <a:pt x="808" y="4"/>
                </a:lnTo>
                <a:lnTo>
                  <a:pt x="798" y="0"/>
                </a:lnTo>
                <a:lnTo>
                  <a:pt x="788" y="0"/>
                </a:lnTo>
                <a:lnTo>
                  <a:pt x="778" y="0"/>
                </a:lnTo>
                <a:lnTo>
                  <a:pt x="768" y="4"/>
                </a:lnTo>
                <a:lnTo>
                  <a:pt x="758" y="8"/>
                </a:lnTo>
                <a:lnTo>
                  <a:pt x="748" y="14"/>
                </a:lnTo>
                <a:lnTo>
                  <a:pt x="738" y="22"/>
                </a:lnTo>
                <a:lnTo>
                  <a:pt x="730" y="32"/>
                </a:lnTo>
                <a:lnTo>
                  <a:pt x="722" y="44"/>
                </a:lnTo>
                <a:lnTo>
                  <a:pt x="714" y="58"/>
                </a:lnTo>
                <a:lnTo>
                  <a:pt x="14" y="1456"/>
                </a:lnTo>
                <a:lnTo>
                  <a:pt x="8" y="1472"/>
                </a:lnTo>
                <a:lnTo>
                  <a:pt x="4" y="1486"/>
                </a:lnTo>
                <a:lnTo>
                  <a:pt x="0" y="1500"/>
                </a:lnTo>
                <a:lnTo>
                  <a:pt x="0" y="1512"/>
                </a:lnTo>
                <a:lnTo>
                  <a:pt x="0" y="1524"/>
                </a:lnTo>
                <a:lnTo>
                  <a:pt x="2" y="1536"/>
                </a:lnTo>
                <a:lnTo>
                  <a:pt x="6" y="1546"/>
                </a:lnTo>
                <a:lnTo>
                  <a:pt x="12" y="1556"/>
                </a:lnTo>
                <a:lnTo>
                  <a:pt x="18" y="1566"/>
                </a:lnTo>
                <a:lnTo>
                  <a:pt x="26" y="1574"/>
                </a:lnTo>
                <a:lnTo>
                  <a:pt x="36" y="1580"/>
                </a:lnTo>
                <a:lnTo>
                  <a:pt x="48" y="1586"/>
                </a:lnTo>
                <a:lnTo>
                  <a:pt x="60" y="1590"/>
                </a:lnTo>
                <a:lnTo>
                  <a:pt x="74" y="1594"/>
                </a:lnTo>
                <a:lnTo>
                  <a:pt x="88" y="1596"/>
                </a:lnTo>
                <a:lnTo>
                  <a:pt x="104" y="1596"/>
                </a:lnTo>
                <a:close/>
              </a:path>
            </a:pathLst>
          </a:custGeom>
          <a:solidFill>
            <a:srgbClr val="B89A6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" name="Freeform 7"/>
          <p:cNvSpPr/>
          <p:nvPr/>
        </p:nvSpPr>
        <p:spPr>
          <a:xfrm>
            <a:off x="5869940" y="1915795"/>
            <a:ext cx="2736850" cy="2271713"/>
          </a:xfrm>
          <a:custGeom>
            <a:avLst/>
            <a:gdLst>
              <a:gd name="txL" fmla="*/ 0 w 1588"/>
              <a:gd name="txT" fmla="*/ 0 h 1596"/>
              <a:gd name="txR" fmla="*/ 1588 w 1588"/>
              <a:gd name="txB" fmla="*/ 1596 h 1596"/>
            </a:gdLst>
            <a:ahLst/>
            <a:cxnLst>
              <a:cxn ang="0">
                <a:pos x="179240" y="2271713"/>
              </a:cxn>
              <a:cxn ang="0">
                <a:pos x="2554164" y="2271713"/>
              </a:cxn>
              <a:cxn ang="0">
                <a:pos x="2554164" y="2271713"/>
              </a:cxn>
              <a:cxn ang="0">
                <a:pos x="2581739" y="2271713"/>
              </a:cxn>
              <a:cxn ang="0">
                <a:pos x="2609314" y="2268866"/>
              </a:cxn>
              <a:cxn ang="0">
                <a:pos x="2629996" y="2263173"/>
              </a:cxn>
              <a:cxn ang="0">
                <a:pos x="2654124" y="2254632"/>
              </a:cxn>
              <a:cxn ang="0">
                <a:pos x="2671359" y="2246092"/>
              </a:cxn>
              <a:cxn ang="0">
                <a:pos x="2688593" y="2234705"/>
              </a:cxn>
              <a:cxn ang="0">
                <a:pos x="2702381" y="2223318"/>
              </a:cxn>
              <a:cxn ang="0">
                <a:pos x="2716169" y="2209084"/>
              </a:cxn>
              <a:cxn ang="0">
                <a:pos x="2723062" y="2192004"/>
              </a:cxn>
              <a:cxn ang="0">
                <a:pos x="2729956" y="2174923"/>
              </a:cxn>
              <a:cxn ang="0">
                <a:pos x="2733403" y="2157843"/>
              </a:cxn>
              <a:cxn ang="0">
                <a:pos x="2736850" y="2140762"/>
              </a:cxn>
              <a:cxn ang="0">
                <a:pos x="2733403" y="2120835"/>
              </a:cxn>
              <a:cxn ang="0">
                <a:pos x="2729956" y="2100908"/>
              </a:cxn>
              <a:cxn ang="0">
                <a:pos x="2719615" y="2080980"/>
              </a:cxn>
              <a:cxn ang="0">
                <a:pos x="2709275" y="2058206"/>
              </a:cxn>
              <a:cxn ang="0">
                <a:pos x="1502855" y="82556"/>
              </a:cxn>
              <a:cxn ang="0">
                <a:pos x="1502855" y="82556"/>
              </a:cxn>
              <a:cxn ang="0">
                <a:pos x="1492514" y="62629"/>
              </a:cxn>
              <a:cxn ang="0">
                <a:pos x="1475279" y="45548"/>
              </a:cxn>
              <a:cxn ang="0">
                <a:pos x="1461492" y="31314"/>
              </a:cxn>
              <a:cxn ang="0">
                <a:pos x="1444257" y="19927"/>
              </a:cxn>
              <a:cxn ang="0">
                <a:pos x="1430469" y="11387"/>
              </a:cxn>
              <a:cxn ang="0">
                <a:pos x="1413235" y="5694"/>
              </a:cxn>
              <a:cxn ang="0">
                <a:pos x="1392553" y="0"/>
              </a:cxn>
              <a:cxn ang="0">
                <a:pos x="1375319" y="0"/>
              </a:cxn>
              <a:cxn ang="0">
                <a:pos x="1358084" y="0"/>
              </a:cxn>
              <a:cxn ang="0">
                <a:pos x="1340850" y="5694"/>
              </a:cxn>
              <a:cxn ang="0">
                <a:pos x="1323615" y="11387"/>
              </a:cxn>
              <a:cxn ang="0">
                <a:pos x="1306381" y="19927"/>
              </a:cxn>
              <a:cxn ang="0">
                <a:pos x="1289146" y="31314"/>
              </a:cxn>
              <a:cxn ang="0">
                <a:pos x="1275358" y="45548"/>
              </a:cxn>
              <a:cxn ang="0">
                <a:pos x="1258124" y="62629"/>
              </a:cxn>
              <a:cxn ang="0">
                <a:pos x="1244336" y="82556"/>
              </a:cxn>
              <a:cxn ang="0">
                <a:pos x="24128" y="2072440"/>
              </a:cxn>
              <a:cxn ang="0">
                <a:pos x="24128" y="2072440"/>
              </a:cxn>
              <a:cxn ang="0">
                <a:pos x="13788" y="2095214"/>
              </a:cxn>
              <a:cxn ang="0">
                <a:pos x="6894" y="2115141"/>
              </a:cxn>
              <a:cxn ang="0">
                <a:pos x="0" y="2135069"/>
              </a:cxn>
              <a:cxn ang="0">
                <a:pos x="0" y="2152149"/>
              </a:cxn>
              <a:cxn ang="0">
                <a:pos x="0" y="2169230"/>
              </a:cxn>
              <a:cxn ang="0">
                <a:pos x="3447" y="2186310"/>
              </a:cxn>
              <a:cxn ang="0">
                <a:pos x="10341" y="2200544"/>
              </a:cxn>
              <a:cxn ang="0">
                <a:pos x="17235" y="2214778"/>
              </a:cxn>
              <a:cxn ang="0">
                <a:pos x="31022" y="2229012"/>
              </a:cxn>
              <a:cxn ang="0">
                <a:pos x="44810" y="2240399"/>
              </a:cxn>
              <a:cxn ang="0">
                <a:pos x="62044" y="2248939"/>
              </a:cxn>
              <a:cxn ang="0">
                <a:pos x="79279" y="2257479"/>
              </a:cxn>
              <a:cxn ang="0">
                <a:pos x="103407" y="2263173"/>
              </a:cxn>
              <a:cxn ang="0">
                <a:pos x="127536" y="2268866"/>
              </a:cxn>
              <a:cxn ang="0">
                <a:pos x="151664" y="2271713"/>
              </a:cxn>
              <a:cxn ang="0">
                <a:pos x="179240" y="2271713"/>
              </a:cxn>
              <a:cxn ang="0">
                <a:pos x="179240" y="2271713"/>
              </a:cxn>
            </a:cxnLst>
            <a:rect l="txL" t="txT" r="txR" b="txB"/>
            <a:pathLst>
              <a:path w="1588" h="1596">
                <a:moveTo>
                  <a:pt x="104" y="1596"/>
                </a:moveTo>
                <a:lnTo>
                  <a:pt x="1482" y="1596"/>
                </a:lnTo>
                <a:lnTo>
                  <a:pt x="1498" y="1596"/>
                </a:lnTo>
                <a:lnTo>
                  <a:pt x="1514" y="1594"/>
                </a:lnTo>
                <a:lnTo>
                  <a:pt x="1526" y="1590"/>
                </a:lnTo>
                <a:lnTo>
                  <a:pt x="1540" y="1584"/>
                </a:lnTo>
                <a:lnTo>
                  <a:pt x="1550" y="1578"/>
                </a:lnTo>
                <a:lnTo>
                  <a:pt x="1560" y="1570"/>
                </a:lnTo>
                <a:lnTo>
                  <a:pt x="1568" y="1562"/>
                </a:lnTo>
                <a:lnTo>
                  <a:pt x="1576" y="1552"/>
                </a:lnTo>
                <a:lnTo>
                  <a:pt x="1580" y="1540"/>
                </a:lnTo>
                <a:lnTo>
                  <a:pt x="1584" y="1528"/>
                </a:lnTo>
                <a:lnTo>
                  <a:pt x="1586" y="1516"/>
                </a:lnTo>
                <a:lnTo>
                  <a:pt x="1588" y="1504"/>
                </a:lnTo>
                <a:lnTo>
                  <a:pt x="1586" y="1490"/>
                </a:lnTo>
                <a:lnTo>
                  <a:pt x="1584" y="1476"/>
                </a:lnTo>
                <a:lnTo>
                  <a:pt x="1578" y="1462"/>
                </a:lnTo>
                <a:lnTo>
                  <a:pt x="1572" y="1446"/>
                </a:lnTo>
                <a:lnTo>
                  <a:pt x="872" y="58"/>
                </a:lnTo>
                <a:lnTo>
                  <a:pt x="866" y="44"/>
                </a:lnTo>
                <a:lnTo>
                  <a:pt x="856" y="32"/>
                </a:lnTo>
                <a:lnTo>
                  <a:pt x="848" y="22"/>
                </a:lnTo>
                <a:lnTo>
                  <a:pt x="838" y="14"/>
                </a:lnTo>
                <a:lnTo>
                  <a:pt x="830" y="8"/>
                </a:lnTo>
                <a:lnTo>
                  <a:pt x="820" y="4"/>
                </a:lnTo>
                <a:lnTo>
                  <a:pt x="808" y="0"/>
                </a:lnTo>
                <a:lnTo>
                  <a:pt x="798" y="0"/>
                </a:lnTo>
                <a:lnTo>
                  <a:pt x="788" y="0"/>
                </a:lnTo>
                <a:lnTo>
                  <a:pt x="778" y="4"/>
                </a:lnTo>
                <a:lnTo>
                  <a:pt x="768" y="8"/>
                </a:lnTo>
                <a:lnTo>
                  <a:pt x="758" y="14"/>
                </a:lnTo>
                <a:lnTo>
                  <a:pt x="748" y="22"/>
                </a:lnTo>
                <a:lnTo>
                  <a:pt x="740" y="32"/>
                </a:lnTo>
                <a:lnTo>
                  <a:pt x="730" y="44"/>
                </a:lnTo>
                <a:lnTo>
                  <a:pt x="722" y="58"/>
                </a:lnTo>
                <a:lnTo>
                  <a:pt x="14" y="1456"/>
                </a:lnTo>
                <a:lnTo>
                  <a:pt x="8" y="1472"/>
                </a:lnTo>
                <a:lnTo>
                  <a:pt x="4" y="1486"/>
                </a:lnTo>
                <a:lnTo>
                  <a:pt x="0" y="1500"/>
                </a:lnTo>
                <a:lnTo>
                  <a:pt x="0" y="1512"/>
                </a:lnTo>
                <a:lnTo>
                  <a:pt x="0" y="1524"/>
                </a:lnTo>
                <a:lnTo>
                  <a:pt x="2" y="1536"/>
                </a:lnTo>
                <a:lnTo>
                  <a:pt x="6" y="1546"/>
                </a:lnTo>
                <a:lnTo>
                  <a:pt x="10" y="1556"/>
                </a:lnTo>
                <a:lnTo>
                  <a:pt x="18" y="1566"/>
                </a:lnTo>
                <a:lnTo>
                  <a:pt x="26" y="1574"/>
                </a:lnTo>
                <a:lnTo>
                  <a:pt x="36" y="1580"/>
                </a:lnTo>
                <a:lnTo>
                  <a:pt x="46" y="1586"/>
                </a:lnTo>
                <a:lnTo>
                  <a:pt x="60" y="1590"/>
                </a:lnTo>
                <a:lnTo>
                  <a:pt x="74" y="1594"/>
                </a:lnTo>
                <a:lnTo>
                  <a:pt x="88" y="1596"/>
                </a:lnTo>
                <a:lnTo>
                  <a:pt x="104" y="1596"/>
                </a:lnTo>
                <a:close/>
              </a:path>
            </a:pathLst>
          </a:custGeom>
          <a:solidFill>
            <a:srgbClr val="B89A6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Freeform 8"/>
          <p:cNvSpPr/>
          <p:nvPr/>
        </p:nvSpPr>
        <p:spPr>
          <a:xfrm>
            <a:off x="8700453" y="2582545"/>
            <a:ext cx="2725737" cy="2274888"/>
          </a:xfrm>
          <a:custGeom>
            <a:avLst/>
            <a:gdLst>
              <a:gd name="txL" fmla="*/ 0 w 1582"/>
              <a:gd name="txT" fmla="*/ 0 h 1598"/>
              <a:gd name="txR" fmla="*/ 1582 w 1582"/>
              <a:gd name="txB" fmla="*/ 1598 h 1598"/>
            </a:gdLst>
            <a:ahLst/>
            <a:cxnLst>
              <a:cxn ang="0">
                <a:pos x="2543102" y="0"/>
              </a:cxn>
              <a:cxn ang="0">
                <a:pos x="168851" y="0"/>
              </a:cxn>
              <a:cxn ang="0">
                <a:pos x="168851" y="0"/>
              </a:cxn>
              <a:cxn ang="0">
                <a:pos x="144729" y="2847"/>
              </a:cxn>
              <a:cxn ang="0">
                <a:pos x="120608" y="5694"/>
              </a:cxn>
              <a:cxn ang="0">
                <a:pos x="99932" y="11389"/>
              </a:cxn>
              <a:cxn ang="0">
                <a:pos x="79257" y="17083"/>
              </a:cxn>
              <a:cxn ang="0">
                <a:pos x="62027" y="25625"/>
              </a:cxn>
              <a:cxn ang="0">
                <a:pos x="44797" y="37013"/>
              </a:cxn>
              <a:cxn ang="0">
                <a:pos x="31013" y="51249"/>
              </a:cxn>
              <a:cxn ang="0">
                <a:pos x="17230" y="65485"/>
              </a:cxn>
              <a:cxn ang="0">
                <a:pos x="10338" y="79721"/>
              </a:cxn>
              <a:cxn ang="0">
                <a:pos x="3446" y="96804"/>
              </a:cxn>
              <a:cxn ang="0">
                <a:pos x="0" y="113887"/>
              </a:cxn>
              <a:cxn ang="0">
                <a:pos x="0" y="133817"/>
              </a:cxn>
              <a:cxn ang="0">
                <a:pos x="3446" y="150900"/>
              </a:cxn>
              <a:cxn ang="0">
                <a:pos x="10338" y="170830"/>
              </a:cxn>
              <a:cxn ang="0">
                <a:pos x="20676" y="193607"/>
              </a:cxn>
              <a:cxn ang="0">
                <a:pos x="34459" y="213538"/>
              </a:cxn>
              <a:cxn ang="0">
                <a:pos x="1240538" y="2189473"/>
              </a:cxn>
              <a:cxn ang="0">
                <a:pos x="1240538" y="2189473"/>
              </a:cxn>
              <a:cxn ang="0">
                <a:pos x="1250876" y="2209403"/>
              </a:cxn>
              <a:cxn ang="0">
                <a:pos x="1264659" y="2226486"/>
              </a:cxn>
              <a:cxn ang="0">
                <a:pos x="1281889" y="2240722"/>
              </a:cxn>
              <a:cxn ang="0">
                <a:pos x="1295673" y="2252111"/>
              </a:cxn>
              <a:cxn ang="0">
                <a:pos x="1309456" y="2260652"/>
              </a:cxn>
              <a:cxn ang="0">
                <a:pos x="1326686" y="2269194"/>
              </a:cxn>
              <a:cxn ang="0">
                <a:pos x="1343916" y="2272041"/>
              </a:cxn>
              <a:cxn ang="0">
                <a:pos x="1357700" y="2274888"/>
              </a:cxn>
              <a:cxn ang="0">
                <a:pos x="1374929" y="2272041"/>
              </a:cxn>
              <a:cxn ang="0">
                <a:pos x="1392159" y="2269194"/>
              </a:cxn>
              <a:cxn ang="0">
                <a:pos x="1405943" y="2260652"/>
              </a:cxn>
              <a:cxn ang="0">
                <a:pos x="1423172" y="2252111"/>
              </a:cxn>
              <a:cxn ang="0">
                <a:pos x="1436956" y="2240722"/>
              </a:cxn>
              <a:cxn ang="0">
                <a:pos x="1450740" y="2226486"/>
              </a:cxn>
              <a:cxn ang="0">
                <a:pos x="1464524" y="2209403"/>
              </a:cxn>
              <a:cxn ang="0">
                <a:pos x="1478307" y="2189473"/>
              </a:cxn>
              <a:cxn ang="0">
                <a:pos x="2698169" y="199302"/>
              </a:cxn>
              <a:cxn ang="0">
                <a:pos x="2698169" y="199302"/>
              </a:cxn>
              <a:cxn ang="0">
                <a:pos x="2708507" y="179372"/>
              </a:cxn>
              <a:cxn ang="0">
                <a:pos x="2718845" y="159441"/>
              </a:cxn>
              <a:cxn ang="0">
                <a:pos x="2722291" y="139511"/>
              </a:cxn>
              <a:cxn ang="0">
                <a:pos x="2725737" y="119581"/>
              </a:cxn>
              <a:cxn ang="0">
                <a:pos x="2725737" y="102498"/>
              </a:cxn>
              <a:cxn ang="0">
                <a:pos x="2718845" y="85415"/>
              </a:cxn>
              <a:cxn ang="0">
                <a:pos x="2715399" y="71179"/>
              </a:cxn>
              <a:cxn ang="0">
                <a:pos x="2705061" y="56943"/>
              </a:cxn>
              <a:cxn ang="0">
                <a:pos x="2694724" y="45555"/>
              </a:cxn>
              <a:cxn ang="0">
                <a:pos x="2677494" y="34166"/>
              </a:cxn>
              <a:cxn ang="0">
                <a:pos x="2663710" y="22777"/>
              </a:cxn>
              <a:cxn ang="0">
                <a:pos x="2643034" y="14236"/>
              </a:cxn>
              <a:cxn ang="0">
                <a:pos x="2622359" y="8542"/>
              </a:cxn>
              <a:cxn ang="0">
                <a:pos x="2598237" y="5694"/>
              </a:cxn>
              <a:cxn ang="0">
                <a:pos x="2570670" y="0"/>
              </a:cxn>
              <a:cxn ang="0">
                <a:pos x="2543102" y="0"/>
              </a:cxn>
              <a:cxn ang="0">
                <a:pos x="2543102" y="0"/>
              </a:cxn>
            </a:cxnLst>
            <a:rect l="txL" t="txT" r="txR" b="txB"/>
            <a:pathLst>
              <a:path w="1582" h="1598">
                <a:moveTo>
                  <a:pt x="1476" y="0"/>
                </a:moveTo>
                <a:lnTo>
                  <a:pt x="98" y="0"/>
                </a:lnTo>
                <a:lnTo>
                  <a:pt x="84" y="2"/>
                </a:lnTo>
                <a:lnTo>
                  <a:pt x="70" y="4"/>
                </a:lnTo>
                <a:lnTo>
                  <a:pt x="58" y="8"/>
                </a:lnTo>
                <a:lnTo>
                  <a:pt x="46" y="12"/>
                </a:lnTo>
                <a:lnTo>
                  <a:pt x="36" y="18"/>
                </a:lnTo>
                <a:lnTo>
                  <a:pt x="26" y="26"/>
                </a:lnTo>
                <a:lnTo>
                  <a:pt x="18" y="36"/>
                </a:lnTo>
                <a:lnTo>
                  <a:pt x="10" y="46"/>
                </a:lnTo>
                <a:lnTo>
                  <a:pt x="6" y="56"/>
                </a:lnTo>
                <a:lnTo>
                  <a:pt x="2" y="68"/>
                </a:lnTo>
                <a:lnTo>
                  <a:pt x="0" y="80"/>
                </a:lnTo>
                <a:lnTo>
                  <a:pt x="0" y="94"/>
                </a:lnTo>
                <a:lnTo>
                  <a:pt x="2" y="106"/>
                </a:lnTo>
                <a:lnTo>
                  <a:pt x="6" y="120"/>
                </a:lnTo>
                <a:lnTo>
                  <a:pt x="12" y="136"/>
                </a:lnTo>
                <a:lnTo>
                  <a:pt x="20" y="150"/>
                </a:lnTo>
                <a:lnTo>
                  <a:pt x="720" y="1538"/>
                </a:lnTo>
                <a:lnTo>
                  <a:pt x="726" y="1552"/>
                </a:lnTo>
                <a:lnTo>
                  <a:pt x="734" y="1564"/>
                </a:lnTo>
                <a:lnTo>
                  <a:pt x="744" y="1574"/>
                </a:lnTo>
                <a:lnTo>
                  <a:pt x="752" y="1582"/>
                </a:lnTo>
                <a:lnTo>
                  <a:pt x="760" y="1588"/>
                </a:lnTo>
                <a:lnTo>
                  <a:pt x="770" y="1594"/>
                </a:lnTo>
                <a:lnTo>
                  <a:pt x="780" y="1596"/>
                </a:lnTo>
                <a:lnTo>
                  <a:pt x="788" y="1598"/>
                </a:lnTo>
                <a:lnTo>
                  <a:pt x="798" y="1596"/>
                </a:lnTo>
                <a:lnTo>
                  <a:pt x="808" y="1594"/>
                </a:lnTo>
                <a:lnTo>
                  <a:pt x="816" y="1588"/>
                </a:lnTo>
                <a:lnTo>
                  <a:pt x="826" y="1582"/>
                </a:lnTo>
                <a:lnTo>
                  <a:pt x="834" y="1574"/>
                </a:lnTo>
                <a:lnTo>
                  <a:pt x="842" y="1564"/>
                </a:lnTo>
                <a:lnTo>
                  <a:pt x="850" y="1552"/>
                </a:lnTo>
                <a:lnTo>
                  <a:pt x="858" y="1538"/>
                </a:lnTo>
                <a:lnTo>
                  <a:pt x="1566" y="140"/>
                </a:lnTo>
                <a:lnTo>
                  <a:pt x="1572" y="126"/>
                </a:lnTo>
                <a:lnTo>
                  <a:pt x="1578" y="112"/>
                </a:lnTo>
                <a:lnTo>
                  <a:pt x="1580" y="98"/>
                </a:lnTo>
                <a:lnTo>
                  <a:pt x="1582" y="84"/>
                </a:lnTo>
                <a:lnTo>
                  <a:pt x="1582" y="72"/>
                </a:lnTo>
                <a:lnTo>
                  <a:pt x="1578" y="60"/>
                </a:lnTo>
                <a:lnTo>
                  <a:pt x="1576" y="50"/>
                </a:lnTo>
                <a:lnTo>
                  <a:pt x="1570" y="40"/>
                </a:lnTo>
                <a:lnTo>
                  <a:pt x="1564" y="32"/>
                </a:lnTo>
                <a:lnTo>
                  <a:pt x="1554" y="24"/>
                </a:lnTo>
                <a:lnTo>
                  <a:pt x="1546" y="16"/>
                </a:lnTo>
                <a:lnTo>
                  <a:pt x="1534" y="10"/>
                </a:lnTo>
                <a:lnTo>
                  <a:pt x="1522" y="6"/>
                </a:lnTo>
                <a:lnTo>
                  <a:pt x="1508" y="4"/>
                </a:lnTo>
                <a:lnTo>
                  <a:pt x="1492" y="0"/>
                </a:lnTo>
                <a:lnTo>
                  <a:pt x="1476" y="0"/>
                </a:lnTo>
                <a:close/>
              </a:path>
            </a:pathLst>
          </a:custGeom>
          <a:solidFill>
            <a:srgbClr val="B89A6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文本框 12"/>
          <p:cNvSpPr/>
          <p:nvPr/>
        </p:nvSpPr>
        <p:spPr>
          <a:xfrm>
            <a:off x="1167765" y="2793683"/>
            <a:ext cx="1003300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algn="ctr" eaLnBrk="1" hangingPunct="1"/>
            <a:r>
              <a:rPr lang="en-US" altLang="zh-CN" sz="4400" dirty="0">
                <a:solidFill>
                  <a:schemeClr val="bg1"/>
                </a:solidFill>
                <a:latin typeface="Calibri" panose="020F0502020204030204" charset="0"/>
                <a:ea typeface="MS Gothic" panose="020B0609070205080204" pitchFamily="49" charset="-128"/>
              </a:rPr>
              <a:t>01</a:t>
            </a:r>
          </a:p>
        </p:txBody>
      </p:sp>
      <p:sp>
        <p:nvSpPr>
          <p:cNvPr id="8" name="直接连接符 15"/>
          <p:cNvSpPr/>
          <p:nvPr/>
        </p:nvSpPr>
        <p:spPr>
          <a:xfrm>
            <a:off x="1153478" y="3531870"/>
            <a:ext cx="1679575" cy="1588"/>
          </a:xfrm>
          <a:prstGeom prst="line">
            <a:avLst/>
          </a:prstGeom>
          <a:ln w="63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" name="矩形 16"/>
          <p:cNvSpPr/>
          <p:nvPr/>
        </p:nvSpPr>
        <p:spPr>
          <a:xfrm>
            <a:off x="1305878" y="3511233"/>
            <a:ext cx="14160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algn="ctr"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  <a:sym typeface="Impact" panose="020B0806030902050204" pitchFamily="34" charset="0"/>
              </a:rPr>
              <a:t>添加标题</a:t>
            </a:r>
          </a:p>
        </p:txBody>
      </p:sp>
      <p:sp>
        <p:nvSpPr>
          <p:cNvPr id="16" name="文本框 17"/>
          <p:cNvSpPr/>
          <p:nvPr/>
        </p:nvSpPr>
        <p:spPr>
          <a:xfrm>
            <a:off x="6441123" y="2793683"/>
            <a:ext cx="1004887" cy="7677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algn="ctr" eaLnBrk="1" hangingPunct="1"/>
            <a:r>
              <a:rPr lang="en-US" altLang="zh-CN" sz="4400" dirty="0">
                <a:solidFill>
                  <a:schemeClr val="bg1"/>
                </a:solidFill>
                <a:latin typeface="Calibri" panose="020F0502020204030204" charset="0"/>
                <a:ea typeface="MS Gothic" panose="020B0609070205080204" pitchFamily="49" charset="-128"/>
              </a:rPr>
              <a:t>03</a:t>
            </a:r>
          </a:p>
        </p:txBody>
      </p:sp>
      <p:sp>
        <p:nvSpPr>
          <p:cNvPr id="17" name="直接连接符 19"/>
          <p:cNvSpPr/>
          <p:nvPr/>
        </p:nvSpPr>
        <p:spPr>
          <a:xfrm>
            <a:off x="6441440" y="3531870"/>
            <a:ext cx="1681163" cy="1588"/>
          </a:xfrm>
          <a:prstGeom prst="line">
            <a:avLst/>
          </a:prstGeom>
          <a:ln w="63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" name="矩形 20"/>
          <p:cNvSpPr/>
          <p:nvPr/>
        </p:nvSpPr>
        <p:spPr>
          <a:xfrm>
            <a:off x="6549390" y="3511233"/>
            <a:ext cx="1416050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algn="ctr"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  <a:sym typeface="Impact" panose="020B0806030902050204" pitchFamily="34" charset="0"/>
              </a:rPr>
              <a:t>添加标题</a:t>
            </a:r>
          </a:p>
        </p:txBody>
      </p:sp>
      <p:sp>
        <p:nvSpPr>
          <p:cNvPr id="19" name="文本框 21"/>
          <p:cNvSpPr/>
          <p:nvPr/>
        </p:nvSpPr>
        <p:spPr>
          <a:xfrm>
            <a:off x="3830003" y="3336608"/>
            <a:ext cx="1004887" cy="769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algn="ctr" eaLnBrk="1" hangingPunct="1"/>
            <a:r>
              <a:rPr lang="en-US" altLang="zh-CN" sz="4400" dirty="0">
                <a:solidFill>
                  <a:schemeClr val="bg1"/>
                </a:solidFill>
                <a:latin typeface="Calibri" panose="020F0502020204030204" charset="0"/>
                <a:ea typeface="MS Gothic" panose="020B0609070205080204" pitchFamily="49" charset="-128"/>
              </a:rPr>
              <a:t>02</a:t>
            </a:r>
          </a:p>
        </p:txBody>
      </p:sp>
      <p:sp>
        <p:nvSpPr>
          <p:cNvPr id="20" name="直接连接符 23"/>
          <p:cNvSpPr/>
          <p:nvPr/>
        </p:nvSpPr>
        <p:spPr>
          <a:xfrm>
            <a:off x="3731578" y="3336608"/>
            <a:ext cx="1679575" cy="0"/>
          </a:xfrm>
          <a:prstGeom prst="line">
            <a:avLst/>
          </a:prstGeom>
          <a:ln w="63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" name="矩形 24"/>
          <p:cNvSpPr/>
          <p:nvPr/>
        </p:nvSpPr>
        <p:spPr>
          <a:xfrm>
            <a:off x="3888740" y="2793683"/>
            <a:ext cx="141605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algn="ctr" eaLnBrk="1" hangingPunct="1"/>
            <a:r>
              <a:rPr lang="zh-CN" altLang="en-US" sz="24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  <a:sym typeface="Impact" panose="020B0806030902050204" pitchFamily="34" charset="0"/>
              </a:rPr>
              <a:t>添加标题</a:t>
            </a:r>
          </a:p>
        </p:txBody>
      </p:sp>
      <p:sp>
        <p:nvSpPr>
          <p:cNvPr id="22" name="文本框 25"/>
          <p:cNvSpPr/>
          <p:nvPr/>
        </p:nvSpPr>
        <p:spPr>
          <a:xfrm>
            <a:off x="9233853" y="3411220"/>
            <a:ext cx="1003300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algn="ctr" eaLnBrk="1" hangingPunct="1"/>
            <a:r>
              <a:rPr lang="en-US" altLang="zh-CN" sz="4400" dirty="0">
                <a:solidFill>
                  <a:schemeClr val="bg1"/>
                </a:solidFill>
                <a:latin typeface="Calibri" panose="020F0502020204030204" charset="0"/>
                <a:ea typeface="MS Gothic" panose="020B0609070205080204" pitchFamily="49" charset="-128"/>
              </a:rPr>
              <a:t>04</a:t>
            </a:r>
          </a:p>
        </p:txBody>
      </p:sp>
      <p:sp>
        <p:nvSpPr>
          <p:cNvPr id="23" name="直接连接符 27"/>
          <p:cNvSpPr/>
          <p:nvPr/>
        </p:nvSpPr>
        <p:spPr>
          <a:xfrm>
            <a:off x="9171940" y="3336608"/>
            <a:ext cx="1679575" cy="0"/>
          </a:xfrm>
          <a:prstGeom prst="line">
            <a:avLst/>
          </a:prstGeom>
          <a:ln w="63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" name="矩形 28"/>
          <p:cNvSpPr/>
          <p:nvPr/>
        </p:nvSpPr>
        <p:spPr>
          <a:xfrm>
            <a:off x="9344978" y="2844483"/>
            <a:ext cx="1416050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algn="ctr" eaLnBrk="1" hangingPunct="1"/>
            <a:r>
              <a:rPr lang="zh-CN" altLang="en-US" sz="2400" b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  <a:sym typeface="Impact" panose="020B0806030902050204" pitchFamily="34" charset="0"/>
              </a:rPr>
              <a:t>添加标题</a:t>
            </a:r>
          </a:p>
        </p:txBody>
      </p:sp>
      <p:sp>
        <p:nvSpPr>
          <p:cNvPr id="25" name="矩形 8"/>
          <p:cNvSpPr/>
          <p:nvPr/>
        </p:nvSpPr>
        <p:spPr>
          <a:xfrm>
            <a:off x="8549640" y="1607820"/>
            <a:ext cx="2855913" cy="5664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请在此添加您的文字内容，请在此添加您的文字内容。</a:t>
            </a:r>
            <a:endParaRPr lang="zh-CN" altLang="x-none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6" name="矩形 8"/>
          <p:cNvSpPr/>
          <p:nvPr/>
        </p:nvSpPr>
        <p:spPr>
          <a:xfrm>
            <a:off x="3142615" y="1607820"/>
            <a:ext cx="2857500" cy="5664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请在此添加您的文字内容，请在此添加您的文字内容。</a:t>
            </a:r>
            <a:endParaRPr lang="zh-CN" altLang="x-none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7" name="矩形 8"/>
          <p:cNvSpPr/>
          <p:nvPr/>
        </p:nvSpPr>
        <p:spPr>
          <a:xfrm>
            <a:off x="5852478" y="4393883"/>
            <a:ext cx="2857500" cy="5664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请在此添加您的文字内容，请在此添加您的文字内容。</a:t>
            </a:r>
            <a:endParaRPr lang="zh-CN" altLang="x-none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8" name="矩形 8"/>
          <p:cNvSpPr/>
          <p:nvPr/>
        </p:nvSpPr>
        <p:spPr>
          <a:xfrm>
            <a:off x="739140" y="4565333"/>
            <a:ext cx="2855913" cy="5664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请在此添加您的文字内容，请在此添加您的文字内容。</a:t>
            </a:r>
            <a:endParaRPr lang="zh-CN" altLang="x-none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9" name="Freeform 114"/>
          <p:cNvSpPr>
            <a:spLocks noEditPoints="1"/>
          </p:cNvSpPr>
          <p:nvPr/>
        </p:nvSpPr>
        <p:spPr bwMode="auto">
          <a:xfrm>
            <a:off x="2098675" y="2856865"/>
            <a:ext cx="488315" cy="554355"/>
          </a:xfrm>
          <a:custGeom>
            <a:avLst/>
            <a:gdLst>
              <a:gd name="T0" fmla="*/ 20 w 78"/>
              <a:gd name="T1" fmla="*/ 7 h 88"/>
              <a:gd name="T2" fmla="*/ 20 w 78"/>
              <a:gd name="T3" fmla="*/ 11 h 88"/>
              <a:gd name="T4" fmla="*/ 5 w 78"/>
              <a:gd name="T5" fmla="*/ 6 h 88"/>
              <a:gd name="T6" fmla="*/ 1 w 78"/>
              <a:gd name="T7" fmla="*/ 8 h 88"/>
              <a:gd name="T8" fmla="*/ 0 w 78"/>
              <a:gd name="T9" fmla="*/ 20 h 88"/>
              <a:gd name="T10" fmla="*/ 3 w 78"/>
              <a:gd name="T11" fmla="*/ 38 h 88"/>
              <a:gd name="T12" fmla="*/ 17 w 78"/>
              <a:gd name="T13" fmla="*/ 49 h 88"/>
              <a:gd name="T14" fmla="*/ 20 w 78"/>
              <a:gd name="T15" fmla="*/ 50 h 88"/>
              <a:gd name="T16" fmla="*/ 20 w 78"/>
              <a:gd name="T17" fmla="*/ 49 h 88"/>
              <a:gd name="T18" fmla="*/ 31 w 78"/>
              <a:gd name="T19" fmla="*/ 52 h 88"/>
              <a:gd name="T20" fmla="*/ 31 w 78"/>
              <a:gd name="T21" fmla="*/ 64 h 88"/>
              <a:gd name="T22" fmla="*/ 27 w 78"/>
              <a:gd name="T23" fmla="*/ 64 h 88"/>
              <a:gd name="T24" fmla="*/ 27 w 78"/>
              <a:gd name="T25" fmla="*/ 68 h 88"/>
              <a:gd name="T26" fmla="*/ 15 w 78"/>
              <a:gd name="T27" fmla="*/ 68 h 88"/>
              <a:gd name="T28" fmla="*/ 15 w 78"/>
              <a:gd name="T29" fmla="*/ 88 h 88"/>
              <a:gd name="T30" fmla="*/ 64 w 78"/>
              <a:gd name="T31" fmla="*/ 88 h 88"/>
              <a:gd name="T32" fmla="*/ 64 w 78"/>
              <a:gd name="T33" fmla="*/ 68 h 88"/>
              <a:gd name="T34" fmla="*/ 52 w 78"/>
              <a:gd name="T35" fmla="*/ 68 h 88"/>
              <a:gd name="T36" fmla="*/ 52 w 78"/>
              <a:gd name="T37" fmla="*/ 64 h 88"/>
              <a:gd name="T38" fmla="*/ 47 w 78"/>
              <a:gd name="T39" fmla="*/ 64 h 88"/>
              <a:gd name="T40" fmla="*/ 47 w 78"/>
              <a:gd name="T41" fmla="*/ 52 h 88"/>
              <a:gd name="T42" fmla="*/ 58 w 78"/>
              <a:gd name="T43" fmla="*/ 49 h 88"/>
              <a:gd name="T44" fmla="*/ 58 w 78"/>
              <a:gd name="T45" fmla="*/ 50 h 88"/>
              <a:gd name="T46" fmla="*/ 61 w 78"/>
              <a:gd name="T47" fmla="*/ 49 h 88"/>
              <a:gd name="T48" fmla="*/ 75 w 78"/>
              <a:gd name="T49" fmla="*/ 38 h 88"/>
              <a:gd name="T50" fmla="*/ 78 w 78"/>
              <a:gd name="T51" fmla="*/ 20 h 88"/>
              <a:gd name="T52" fmla="*/ 77 w 78"/>
              <a:gd name="T53" fmla="*/ 8 h 88"/>
              <a:gd name="T54" fmla="*/ 73 w 78"/>
              <a:gd name="T55" fmla="*/ 6 h 88"/>
              <a:gd name="T56" fmla="*/ 58 w 78"/>
              <a:gd name="T57" fmla="*/ 11 h 88"/>
              <a:gd name="T58" fmla="*/ 58 w 78"/>
              <a:gd name="T59" fmla="*/ 7 h 88"/>
              <a:gd name="T60" fmla="*/ 60 w 78"/>
              <a:gd name="T61" fmla="*/ 7 h 88"/>
              <a:gd name="T62" fmla="*/ 60 w 78"/>
              <a:gd name="T63" fmla="*/ 0 h 88"/>
              <a:gd name="T64" fmla="*/ 17 w 78"/>
              <a:gd name="T65" fmla="*/ 0 h 88"/>
              <a:gd name="T66" fmla="*/ 17 w 78"/>
              <a:gd name="T67" fmla="*/ 7 h 88"/>
              <a:gd name="T68" fmla="*/ 20 w 78"/>
              <a:gd name="T69" fmla="*/ 7 h 88"/>
              <a:gd name="T70" fmla="*/ 63 w 78"/>
              <a:gd name="T71" fmla="*/ 42 h 88"/>
              <a:gd name="T72" fmla="*/ 59 w 78"/>
              <a:gd name="T73" fmla="*/ 20 h 88"/>
              <a:gd name="T74" fmla="*/ 61 w 78"/>
              <a:gd name="T75" fmla="*/ 22 h 88"/>
              <a:gd name="T76" fmla="*/ 66 w 78"/>
              <a:gd name="T77" fmla="*/ 18 h 88"/>
              <a:gd name="T78" fmla="*/ 64 w 78"/>
              <a:gd name="T79" fmla="*/ 16 h 88"/>
              <a:gd name="T80" fmla="*/ 71 w 78"/>
              <a:gd name="T81" fmla="*/ 13 h 88"/>
              <a:gd name="T82" fmla="*/ 72 w 78"/>
              <a:gd name="T83" fmla="*/ 20 h 88"/>
              <a:gd name="T84" fmla="*/ 69 w 78"/>
              <a:gd name="T85" fmla="*/ 36 h 88"/>
              <a:gd name="T86" fmla="*/ 63 w 78"/>
              <a:gd name="T87" fmla="*/ 42 h 88"/>
              <a:gd name="T88" fmla="*/ 19 w 78"/>
              <a:gd name="T89" fmla="*/ 20 h 88"/>
              <a:gd name="T90" fmla="*/ 15 w 78"/>
              <a:gd name="T91" fmla="*/ 42 h 88"/>
              <a:gd name="T92" fmla="*/ 9 w 78"/>
              <a:gd name="T93" fmla="*/ 36 h 88"/>
              <a:gd name="T94" fmla="*/ 6 w 78"/>
              <a:gd name="T95" fmla="*/ 20 h 88"/>
              <a:gd name="T96" fmla="*/ 7 w 78"/>
              <a:gd name="T97" fmla="*/ 13 h 88"/>
              <a:gd name="T98" fmla="*/ 14 w 78"/>
              <a:gd name="T99" fmla="*/ 16 h 88"/>
              <a:gd name="T100" fmla="*/ 12 w 78"/>
              <a:gd name="T101" fmla="*/ 18 h 88"/>
              <a:gd name="T102" fmla="*/ 17 w 78"/>
              <a:gd name="T103" fmla="*/ 22 h 88"/>
              <a:gd name="T104" fmla="*/ 19 w 78"/>
              <a:gd name="T105" fmla="*/ 20 h 88"/>
              <a:gd name="T106" fmla="*/ 32 w 78"/>
              <a:gd name="T107" fmla="*/ 10 h 88"/>
              <a:gd name="T108" fmla="*/ 32 w 78"/>
              <a:gd name="T109" fmla="*/ 45 h 88"/>
              <a:gd name="T110" fmla="*/ 25 w 78"/>
              <a:gd name="T111" fmla="*/ 41 h 88"/>
              <a:gd name="T112" fmla="*/ 28 w 78"/>
              <a:gd name="T113" fmla="*/ 14 h 88"/>
              <a:gd name="T114" fmla="*/ 28 w 78"/>
              <a:gd name="T115" fmla="*/ 10 h 88"/>
              <a:gd name="T116" fmla="*/ 32 w 78"/>
              <a:gd name="T117" fmla="*/ 1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8" h="88">
                <a:moveTo>
                  <a:pt x="20" y="7"/>
                </a:moveTo>
                <a:cubicBezTo>
                  <a:pt x="20" y="8"/>
                  <a:pt x="21" y="10"/>
                  <a:pt x="20" y="11"/>
                </a:cubicBezTo>
                <a:cubicBezTo>
                  <a:pt x="5" y="6"/>
                  <a:pt x="5" y="6"/>
                  <a:pt x="5" y="6"/>
                </a:cubicBezTo>
                <a:cubicBezTo>
                  <a:pt x="1" y="8"/>
                  <a:pt x="1" y="8"/>
                  <a:pt x="1" y="8"/>
                </a:cubicBezTo>
                <a:cubicBezTo>
                  <a:pt x="0" y="11"/>
                  <a:pt x="0" y="16"/>
                  <a:pt x="0" y="20"/>
                </a:cubicBezTo>
                <a:cubicBezTo>
                  <a:pt x="0" y="26"/>
                  <a:pt x="1" y="33"/>
                  <a:pt x="3" y="38"/>
                </a:cubicBezTo>
                <a:cubicBezTo>
                  <a:pt x="6" y="44"/>
                  <a:pt x="10" y="48"/>
                  <a:pt x="17" y="49"/>
                </a:cubicBezTo>
                <a:cubicBezTo>
                  <a:pt x="18" y="50"/>
                  <a:pt x="19" y="50"/>
                  <a:pt x="20" y="50"/>
                </a:cubicBezTo>
                <a:cubicBezTo>
                  <a:pt x="20" y="49"/>
                  <a:pt x="20" y="49"/>
                  <a:pt x="20" y="49"/>
                </a:cubicBezTo>
                <a:cubicBezTo>
                  <a:pt x="22" y="51"/>
                  <a:pt x="26" y="52"/>
                  <a:pt x="31" y="52"/>
                </a:cubicBezTo>
                <a:cubicBezTo>
                  <a:pt x="31" y="64"/>
                  <a:pt x="31" y="64"/>
                  <a:pt x="31" y="64"/>
                </a:cubicBezTo>
                <a:cubicBezTo>
                  <a:pt x="27" y="64"/>
                  <a:pt x="27" y="64"/>
                  <a:pt x="27" y="64"/>
                </a:cubicBezTo>
                <a:cubicBezTo>
                  <a:pt x="27" y="68"/>
                  <a:pt x="27" y="68"/>
                  <a:pt x="27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88"/>
                  <a:pt x="15" y="88"/>
                  <a:pt x="15" y="88"/>
                </a:cubicBezTo>
                <a:cubicBezTo>
                  <a:pt x="64" y="88"/>
                  <a:pt x="64" y="88"/>
                  <a:pt x="64" y="88"/>
                </a:cubicBezTo>
                <a:cubicBezTo>
                  <a:pt x="64" y="68"/>
                  <a:pt x="64" y="68"/>
                  <a:pt x="64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4"/>
                  <a:pt x="52" y="64"/>
                  <a:pt x="52" y="64"/>
                </a:cubicBezTo>
                <a:cubicBezTo>
                  <a:pt x="47" y="64"/>
                  <a:pt x="47" y="64"/>
                  <a:pt x="47" y="64"/>
                </a:cubicBezTo>
                <a:cubicBezTo>
                  <a:pt x="47" y="52"/>
                  <a:pt x="47" y="52"/>
                  <a:pt x="47" y="52"/>
                </a:cubicBezTo>
                <a:cubicBezTo>
                  <a:pt x="52" y="52"/>
                  <a:pt x="56" y="51"/>
                  <a:pt x="58" y="49"/>
                </a:cubicBezTo>
                <a:cubicBezTo>
                  <a:pt x="58" y="50"/>
                  <a:pt x="58" y="50"/>
                  <a:pt x="58" y="50"/>
                </a:cubicBezTo>
                <a:cubicBezTo>
                  <a:pt x="59" y="50"/>
                  <a:pt x="60" y="50"/>
                  <a:pt x="61" y="49"/>
                </a:cubicBezTo>
                <a:cubicBezTo>
                  <a:pt x="68" y="48"/>
                  <a:pt x="72" y="44"/>
                  <a:pt x="75" y="38"/>
                </a:cubicBezTo>
                <a:cubicBezTo>
                  <a:pt x="77" y="33"/>
                  <a:pt x="78" y="26"/>
                  <a:pt x="78" y="20"/>
                </a:cubicBezTo>
                <a:cubicBezTo>
                  <a:pt x="78" y="16"/>
                  <a:pt x="78" y="11"/>
                  <a:pt x="77" y="8"/>
                </a:cubicBezTo>
                <a:cubicBezTo>
                  <a:pt x="73" y="6"/>
                  <a:pt x="73" y="6"/>
                  <a:pt x="73" y="6"/>
                </a:cubicBezTo>
                <a:cubicBezTo>
                  <a:pt x="58" y="11"/>
                  <a:pt x="58" y="11"/>
                  <a:pt x="58" y="11"/>
                </a:cubicBezTo>
                <a:cubicBezTo>
                  <a:pt x="57" y="10"/>
                  <a:pt x="58" y="8"/>
                  <a:pt x="58" y="7"/>
                </a:cubicBezTo>
                <a:cubicBezTo>
                  <a:pt x="60" y="7"/>
                  <a:pt x="60" y="7"/>
                  <a:pt x="60" y="7"/>
                </a:cubicBezTo>
                <a:cubicBezTo>
                  <a:pt x="60" y="0"/>
                  <a:pt x="60" y="0"/>
                  <a:pt x="6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7"/>
                  <a:pt x="17" y="7"/>
                  <a:pt x="17" y="7"/>
                </a:cubicBezTo>
                <a:cubicBezTo>
                  <a:pt x="20" y="7"/>
                  <a:pt x="20" y="7"/>
                  <a:pt x="20" y="7"/>
                </a:cubicBezTo>
                <a:close/>
                <a:moveTo>
                  <a:pt x="63" y="42"/>
                </a:moveTo>
                <a:cubicBezTo>
                  <a:pt x="64" y="36"/>
                  <a:pt x="60" y="28"/>
                  <a:pt x="59" y="20"/>
                </a:cubicBezTo>
                <a:cubicBezTo>
                  <a:pt x="61" y="22"/>
                  <a:pt x="61" y="22"/>
                  <a:pt x="61" y="22"/>
                </a:cubicBezTo>
                <a:cubicBezTo>
                  <a:pt x="66" y="18"/>
                  <a:pt x="66" y="18"/>
                  <a:pt x="66" y="18"/>
                </a:cubicBezTo>
                <a:cubicBezTo>
                  <a:pt x="64" y="16"/>
                  <a:pt x="64" y="16"/>
                  <a:pt x="64" y="16"/>
                </a:cubicBezTo>
                <a:cubicBezTo>
                  <a:pt x="71" y="13"/>
                  <a:pt x="71" y="13"/>
                  <a:pt x="71" y="13"/>
                </a:cubicBezTo>
                <a:cubicBezTo>
                  <a:pt x="72" y="15"/>
                  <a:pt x="72" y="18"/>
                  <a:pt x="72" y="20"/>
                </a:cubicBezTo>
                <a:cubicBezTo>
                  <a:pt x="71" y="26"/>
                  <a:pt x="71" y="31"/>
                  <a:pt x="69" y="36"/>
                </a:cubicBezTo>
                <a:cubicBezTo>
                  <a:pt x="67" y="39"/>
                  <a:pt x="65" y="41"/>
                  <a:pt x="63" y="42"/>
                </a:cubicBezTo>
                <a:close/>
                <a:moveTo>
                  <a:pt x="19" y="20"/>
                </a:moveTo>
                <a:cubicBezTo>
                  <a:pt x="17" y="28"/>
                  <a:pt x="14" y="36"/>
                  <a:pt x="15" y="42"/>
                </a:cubicBezTo>
                <a:cubicBezTo>
                  <a:pt x="13" y="41"/>
                  <a:pt x="11" y="39"/>
                  <a:pt x="9" y="36"/>
                </a:cubicBezTo>
                <a:cubicBezTo>
                  <a:pt x="7" y="31"/>
                  <a:pt x="6" y="26"/>
                  <a:pt x="6" y="20"/>
                </a:cubicBezTo>
                <a:cubicBezTo>
                  <a:pt x="6" y="18"/>
                  <a:pt x="6" y="15"/>
                  <a:pt x="7" y="13"/>
                </a:cubicBezTo>
                <a:cubicBezTo>
                  <a:pt x="14" y="16"/>
                  <a:pt x="14" y="16"/>
                  <a:pt x="14" y="16"/>
                </a:cubicBezTo>
                <a:cubicBezTo>
                  <a:pt x="12" y="18"/>
                  <a:pt x="12" y="18"/>
                  <a:pt x="12" y="18"/>
                </a:cubicBezTo>
                <a:cubicBezTo>
                  <a:pt x="17" y="22"/>
                  <a:pt x="17" y="22"/>
                  <a:pt x="17" y="22"/>
                </a:cubicBezTo>
                <a:cubicBezTo>
                  <a:pt x="19" y="20"/>
                  <a:pt x="19" y="20"/>
                  <a:pt x="19" y="20"/>
                </a:cubicBezTo>
                <a:close/>
                <a:moveTo>
                  <a:pt x="32" y="10"/>
                </a:moveTo>
                <a:cubicBezTo>
                  <a:pt x="32" y="45"/>
                  <a:pt x="32" y="45"/>
                  <a:pt x="32" y="45"/>
                </a:cubicBezTo>
                <a:cubicBezTo>
                  <a:pt x="32" y="45"/>
                  <a:pt x="27" y="45"/>
                  <a:pt x="25" y="41"/>
                </a:cubicBezTo>
                <a:cubicBezTo>
                  <a:pt x="24" y="37"/>
                  <a:pt x="28" y="16"/>
                  <a:pt x="28" y="14"/>
                </a:cubicBezTo>
                <a:cubicBezTo>
                  <a:pt x="28" y="13"/>
                  <a:pt x="28" y="10"/>
                  <a:pt x="28" y="10"/>
                </a:cubicBezTo>
                <a:lnTo>
                  <a:pt x="32" y="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r"/>
            <a:endParaRPr lang="zh-CN" altLang="en-US" dirty="0"/>
          </a:p>
        </p:txBody>
      </p:sp>
      <p:sp>
        <p:nvSpPr>
          <p:cNvPr id="30" name="Freeform 166"/>
          <p:cNvSpPr>
            <a:spLocks noEditPoints="1"/>
          </p:cNvSpPr>
          <p:nvPr/>
        </p:nvSpPr>
        <p:spPr bwMode="auto">
          <a:xfrm>
            <a:off x="4732020" y="3460115"/>
            <a:ext cx="447675" cy="520065"/>
          </a:xfrm>
          <a:custGeom>
            <a:avLst/>
            <a:gdLst>
              <a:gd name="T0" fmla="*/ 79 w 79"/>
              <a:gd name="T1" fmla="*/ 6 h 92"/>
              <a:gd name="T2" fmla="*/ 10 w 79"/>
              <a:gd name="T3" fmla="*/ 6 h 92"/>
              <a:gd name="T4" fmla="*/ 8 w 79"/>
              <a:gd name="T5" fmla="*/ 9 h 92"/>
              <a:gd name="T6" fmla="*/ 7 w 79"/>
              <a:gd name="T7" fmla="*/ 12 h 92"/>
              <a:gd name="T8" fmla="*/ 8 w 79"/>
              <a:gd name="T9" fmla="*/ 15 h 92"/>
              <a:gd name="T10" fmla="*/ 10 w 79"/>
              <a:gd name="T11" fmla="*/ 18 h 92"/>
              <a:gd name="T12" fmla="*/ 14 w 79"/>
              <a:gd name="T13" fmla="*/ 18 h 92"/>
              <a:gd name="T14" fmla="*/ 11 w 79"/>
              <a:gd name="T15" fmla="*/ 22 h 92"/>
              <a:gd name="T16" fmla="*/ 11 w 79"/>
              <a:gd name="T17" fmla="*/ 55 h 92"/>
              <a:gd name="T18" fmla="*/ 21 w 79"/>
              <a:gd name="T19" fmla="*/ 47 h 92"/>
              <a:gd name="T20" fmla="*/ 33 w 79"/>
              <a:gd name="T21" fmla="*/ 54 h 92"/>
              <a:gd name="T22" fmla="*/ 33 w 79"/>
              <a:gd name="T23" fmla="*/ 22 h 92"/>
              <a:gd name="T24" fmla="*/ 36 w 79"/>
              <a:gd name="T25" fmla="*/ 18 h 92"/>
              <a:gd name="T26" fmla="*/ 79 w 79"/>
              <a:gd name="T27" fmla="*/ 18 h 92"/>
              <a:gd name="T28" fmla="*/ 79 w 79"/>
              <a:gd name="T29" fmla="*/ 22 h 92"/>
              <a:gd name="T30" fmla="*/ 79 w 79"/>
              <a:gd name="T31" fmla="*/ 25 h 92"/>
              <a:gd name="T32" fmla="*/ 79 w 79"/>
              <a:gd name="T33" fmla="*/ 92 h 92"/>
              <a:gd name="T34" fmla="*/ 13 w 79"/>
              <a:gd name="T35" fmla="*/ 92 h 92"/>
              <a:gd name="T36" fmla="*/ 1 w 79"/>
              <a:gd name="T37" fmla="*/ 85 h 92"/>
              <a:gd name="T38" fmla="*/ 1 w 79"/>
              <a:gd name="T39" fmla="*/ 13 h 92"/>
              <a:gd name="T40" fmla="*/ 0 w 79"/>
              <a:gd name="T41" fmla="*/ 12 h 92"/>
              <a:gd name="T42" fmla="*/ 2 w 79"/>
              <a:gd name="T43" fmla="*/ 6 h 92"/>
              <a:gd name="T44" fmla="*/ 8 w 79"/>
              <a:gd name="T45" fmla="*/ 0 h 92"/>
              <a:gd name="T46" fmla="*/ 9 w 79"/>
              <a:gd name="T47" fmla="*/ 0 h 92"/>
              <a:gd name="T48" fmla="*/ 10 w 79"/>
              <a:gd name="T49" fmla="*/ 0 h 92"/>
              <a:gd name="T50" fmla="*/ 79 w 79"/>
              <a:gd name="T51" fmla="*/ 0 h 92"/>
              <a:gd name="T52" fmla="*/ 79 w 79"/>
              <a:gd name="T53" fmla="*/ 6 h 92"/>
              <a:gd name="T54" fmla="*/ 12 w 79"/>
              <a:gd name="T55" fmla="*/ 16 h 92"/>
              <a:gd name="T56" fmla="*/ 74 w 79"/>
              <a:gd name="T57" fmla="*/ 16 h 92"/>
              <a:gd name="T58" fmla="*/ 74 w 79"/>
              <a:gd name="T59" fmla="*/ 14 h 92"/>
              <a:gd name="T60" fmla="*/ 11 w 79"/>
              <a:gd name="T61" fmla="*/ 14 h 92"/>
              <a:gd name="T62" fmla="*/ 12 w 79"/>
              <a:gd name="T63" fmla="*/ 16 h 92"/>
              <a:gd name="T64" fmla="*/ 11 w 79"/>
              <a:gd name="T65" fmla="*/ 12 h 92"/>
              <a:gd name="T66" fmla="*/ 11 w 79"/>
              <a:gd name="T67" fmla="*/ 13 h 92"/>
              <a:gd name="T68" fmla="*/ 74 w 79"/>
              <a:gd name="T69" fmla="*/ 13 h 92"/>
              <a:gd name="T70" fmla="*/ 74 w 79"/>
              <a:gd name="T71" fmla="*/ 12 h 92"/>
              <a:gd name="T72" fmla="*/ 11 w 79"/>
              <a:gd name="T73" fmla="*/ 12 h 92"/>
              <a:gd name="T74" fmla="*/ 12 w 79"/>
              <a:gd name="T75" fmla="*/ 9 h 92"/>
              <a:gd name="T76" fmla="*/ 11 w 79"/>
              <a:gd name="T77" fmla="*/ 10 h 92"/>
              <a:gd name="T78" fmla="*/ 74 w 79"/>
              <a:gd name="T79" fmla="*/ 10 h 92"/>
              <a:gd name="T80" fmla="*/ 74 w 79"/>
              <a:gd name="T81" fmla="*/ 9 h 92"/>
              <a:gd name="T82" fmla="*/ 12 w 79"/>
              <a:gd name="T83" fmla="*/ 9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9" h="92">
                <a:moveTo>
                  <a:pt x="79" y="6"/>
                </a:moveTo>
                <a:cubicBezTo>
                  <a:pt x="10" y="6"/>
                  <a:pt x="10" y="6"/>
                  <a:pt x="10" y="6"/>
                </a:cubicBezTo>
                <a:cubicBezTo>
                  <a:pt x="9" y="7"/>
                  <a:pt x="8" y="8"/>
                  <a:pt x="8" y="9"/>
                </a:cubicBezTo>
                <a:cubicBezTo>
                  <a:pt x="7" y="10"/>
                  <a:pt x="7" y="11"/>
                  <a:pt x="7" y="12"/>
                </a:cubicBezTo>
                <a:cubicBezTo>
                  <a:pt x="7" y="13"/>
                  <a:pt x="7" y="14"/>
                  <a:pt x="8" y="15"/>
                </a:cubicBezTo>
                <a:cubicBezTo>
                  <a:pt x="8" y="16"/>
                  <a:pt x="9" y="18"/>
                  <a:pt x="10" y="18"/>
                </a:cubicBezTo>
                <a:cubicBezTo>
                  <a:pt x="14" y="18"/>
                  <a:pt x="14" y="18"/>
                  <a:pt x="14" y="18"/>
                </a:cubicBezTo>
                <a:cubicBezTo>
                  <a:pt x="13" y="20"/>
                  <a:pt x="11" y="22"/>
                  <a:pt x="11" y="22"/>
                </a:cubicBezTo>
                <a:cubicBezTo>
                  <a:pt x="11" y="55"/>
                  <a:pt x="11" y="55"/>
                  <a:pt x="11" y="55"/>
                </a:cubicBezTo>
                <a:cubicBezTo>
                  <a:pt x="21" y="47"/>
                  <a:pt x="21" y="47"/>
                  <a:pt x="21" y="47"/>
                </a:cubicBezTo>
                <a:cubicBezTo>
                  <a:pt x="33" y="54"/>
                  <a:pt x="33" y="54"/>
                  <a:pt x="33" y="54"/>
                </a:cubicBezTo>
                <a:cubicBezTo>
                  <a:pt x="33" y="22"/>
                  <a:pt x="33" y="22"/>
                  <a:pt x="33" y="22"/>
                </a:cubicBezTo>
                <a:cubicBezTo>
                  <a:pt x="36" y="18"/>
                  <a:pt x="36" y="18"/>
                  <a:pt x="36" y="18"/>
                </a:cubicBezTo>
                <a:cubicBezTo>
                  <a:pt x="79" y="18"/>
                  <a:pt x="79" y="18"/>
                  <a:pt x="79" y="18"/>
                </a:cubicBezTo>
                <a:cubicBezTo>
                  <a:pt x="79" y="22"/>
                  <a:pt x="79" y="22"/>
                  <a:pt x="79" y="22"/>
                </a:cubicBezTo>
                <a:cubicBezTo>
                  <a:pt x="79" y="25"/>
                  <a:pt x="79" y="25"/>
                  <a:pt x="79" y="25"/>
                </a:cubicBezTo>
                <a:cubicBezTo>
                  <a:pt x="79" y="92"/>
                  <a:pt x="79" y="92"/>
                  <a:pt x="79" y="92"/>
                </a:cubicBezTo>
                <a:cubicBezTo>
                  <a:pt x="13" y="92"/>
                  <a:pt x="13" y="92"/>
                  <a:pt x="13" y="92"/>
                </a:cubicBezTo>
                <a:cubicBezTo>
                  <a:pt x="7" y="91"/>
                  <a:pt x="2" y="90"/>
                  <a:pt x="1" y="85"/>
                </a:cubicBezTo>
                <a:cubicBezTo>
                  <a:pt x="1" y="13"/>
                  <a:pt x="1" y="13"/>
                  <a:pt x="1" y="13"/>
                </a:cubicBezTo>
                <a:cubicBezTo>
                  <a:pt x="0" y="13"/>
                  <a:pt x="0" y="12"/>
                  <a:pt x="0" y="12"/>
                </a:cubicBezTo>
                <a:cubicBezTo>
                  <a:pt x="1" y="10"/>
                  <a:pt x="1" y="8"/>
                  <a:pt x="2" y="6"/>
                </a:cubicBezTo>
                <a:cubicBezTo>
                  <a:pt x="3" y="3"/>
                  <a:pt x="5" y="1"/>
                  <a:pt x="8" y="0"/>
                </a:cubicBezTo>
                <a:cubicBezTo>
                  <a:pt x="9" y="0"/>
                  <a:pt x="9" y="0"/>
                  <a:pt x="9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79" y="6"/>
                  <a:pt x="79" y="6"/>
                  <a:pt x="79" y="6"/>
                </a:cubicBezTo>
                <a:close/>
                <a:moveTo>
                  <a:pt x="12" y="16"/>
                </a:moveTo>
                <a:cubicBezTo>
                  <a:pt x="74" y="16"/>
                  <a:pt x="74" y="16"/>
                  <a:pt x="74" y="16"/>
                </a:cubicBezTo>
                <a:cubicBezTo>
                  <a:pt x="74" y="14"/>
                  <a:pt x="74" y="14"/>
                  <a:pt x="74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2" y="16"/>
                  <a:pt x="12" y="16"/>
                  <a:pt x="12" y="16"/>
                </a:cubicBezTo>
                <a:close/>
                <a:moveTo>
                  <a:pt x="11" y="12"/>
                </a:moveTo>
                <a:cubicBezTo>
                  <a:pt x="11" y="13"/>
                  <a:pt x="11" y="13"/>
                  <a:pt x="11" y="13"/>
                </a:cubicBezTo>
                <a:cubicBezTo>
                  <a:pt x="74" y="13"/>
                  <a:pt x="74" y="13"/>
                  <a:pt x="74" y="13"/>
                </a:cubicBezTo>
                <a:cubicBezTo>
                  <a:pt x="74" y="12"/>
                  <a:pt x="74" y="12"/>
                  <a:pt x="74" y="12"/>
                </a:cubicBezTo>
                <a:cubicBezTo>
                  <a:pt x="11" y="12"/>
                  <a:pt x="11" y="12"/>
                  <a:pt x="11" y="12"/>
                </a:cubicBezTo>
                <a:close/>
                <a:moveTo>
                  <a:pt x="12" y="9"/>
                </a:moveTo>
                <a:cubicBezTo>
                  <a:pt x="11" y="10"/>
                  <a:pt x="11" y="10"/>
                  <a:pt x="11" y="10"/>
                </a:cubicBezTo>
                <a:cubicBezTo>
                  <a:pt x="74" y="10"/>
                  <a:pt x="74" y="10"/>
                  <a:pt x="74" y="10"/>
                </a:cubicBezTo>
                <a:cubicBezTo>
                  <a:pt x="74" y="9"/>
                  <a:pt x="74" y="9"/>
                  <a:pt x="74" y="9"/>
                </a:cubicBezTo>
                <a:lnTo>
                  <a:pt x="12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ctr"/>
            <a:endParaRPr lang="zh-CN" altLang="en-US" dirty="0"/>
          </a:p>
        </p:txBody>
      </p:sp>
      <p:sp>
        <p:nvSpPr>
          <p:cNvPr id="31" name="Freeform 75"/>
          <p:cNvSpPr>
            <a:spLocks noEditPoints="1"/>
          </p:cNvSpPr>
          <p:nvPr/>
        </p:nvSpPr>
        <p:spPr bwMode="auto">
          <a:xfrm>
            <a:off x="7366635" y="2954020"/>
            <a:ext cx="457200" cy="457200"/>
          </a:xfrm>
          <a:custGeom>
            <a:avLst/>
            <a:gdLst>
              <a:gd name="T0" fmla="*/ 2147483647 w 101"/>
              <a:gd name="T1" fmla="*/ 2147483647 h 101"/>
              <a:gd name="T2" fmla="*/ 2147483647 w 101"/>
              <a:gd name="T3" fmla="*/ 2147483647 h 101"/>
              <a:gd name="T4" fmla="*/ 2147483647 w 101"/>
              <a:gd name="T5" fmla="*/ 2147483647 h 101"/>
              <a:gd name="T6" fmla="*/ 2147483647 w 101"/>
              <a:gd name="T7" fmla="*/ 2147483647 h 101"/>
              <a:gd name="T8" fmla="*/ 2147483647 w 101"/>
              <a:gd name="T9" fmla="*/ 2147483647 h 101"/>
              <a:gd name="T10" fmla="*/ 2147483647 w 101"/>
              <a:gd name="T11" fmla="*/ 2147483647 h 101"/>
              <a:gd name="T12" fmla="*/ 2147483647 w 101"/>
              <a:gd name="T13" fmla="*/ 2147483647 h 101"/>
              <a:gd name="T14" fmla="*/ 2147483647 w 101"/>
              <a:gd name="T15" fmla="*/ 2147483647 h 101"/>
              <a:gd name="T16" fmla="*/ 2147483647 w 101"/>
              <a:gd name="T17" fmla="*/ 2147483647 h 101"/>
              <a:gd name="T18" fmla="*/ 2147483647 w 101"/>
              <a:gd name="T19" fmla="*/ 2147483647 h 101"/>
              <a:gd name="T20" fmla="*/ 2147483647 w 101"/>
              <a:gd name="T21" fmla="*/ 2147483647 h 101"/>
              <a:gd name="T22" fmla="*/ 2147483647 w 101"/>
              <a:gd name="T23" fmla="*/ 2147483647 h 101"/>
              <a:gd name="T24" fmla="*/ 2147483647 w 101"/>
              <a:gd name="T25" fmla="*/ 2147483647 h 101"/>
              <a:gd name="T26" fmla="*/ 2147483647 w 101"/>
              <a:gd name="T27" fmla="*/ 2147483647 h 101"/>
              <a:gd name="T28" fmla="*/ 2147483647 w 101"/>
              <a:gd name="T29" fmla="*/ 2147483647 h 101"/>
              <a:gd name="T30" fmla="*/ 2147483647 w 101"/>
              <a:gd name="T31" fmla="*/ 2147483647 h 101"/>
              <a:gd name="T32" fmla="*/ 0 w 101"/>
              <a:gd name="T33" fmla="*/ 2147483647 h 101"/>
              <a:gd name="T34" fmla="*/ 0 w 101"/>
              <a:gd name="T35" fmla="*/ 2147483647 h 101"/>
              <a:gd name="T36" fmla="*/ 2147483647 w 101"/>
              <a:gd name="T37" fmla="*/ 2147483647 h 101"/>
              <a:gd name="T38" fmla="*/ 2147483647 w 101"/>
              <a:gd name="T39" fmla="*/ 2147483647 h 101"/>
              <a:gd name="T40" fmla="*/ 2147483647 w 101"/>
              <a:gd name="T41" fmla="*/ 2147483647 h 101"/>
              <a:gd name="T42" fmla="*/ 2147483647 w 101"/>
              <a:gd name="T43" fmla="*/ 2147483647 h 101"/>
              <a:gd name="T44" fmla="*/ 2147483647 w 101"/>
              <a:gd name="T45" fmla="*/ 2147483647 h 101"/>
              <a:gd name="T46" fmla="*/ 2147483647 w 101"/>
              <a:gd name="T47" fmla="*/ 2147483647 h 101"/>
              <a:gd name="T48" fmla="*/ 2147483647 w 101"/>
              <a:gd name="T49" fmla="*/ 0 h 101"/>
              <a:gd name="T50" fmla="*/ 2147483647 w 101"/>
              <a:gd name="T51" fmla="*/ 0 h 101"/>
              <a:gd name="T52" fmla="*/ 2147483647 w 101"/>
              <a:gd name="T53" fmla="*/ 2147483647 h 101"/>
              <a:gd name="T54" fmla="*/ 2147483647 w 101"/>
              <a:gd name="T55" fmla="*/ 2147483647 h 101"/>
              <a:gd name="T56" fmla="*/ 2147483647 w 101"/>
              <a:gd name="T57" fmla="*/ 2147483647 h 101"/>
              <a:gd name="T58" fmla="*/ 2147483647 w 101"/>
              <a:gd name="T59" fmla="*/ 2147483647 h 101"/>
              <a:gd name="T60" fmla="*/ 2147483647 w 101"/>
              <a:gd name="T61" fmla="*/ 2147483647 h 101"/>
              <a:gd name="T62" fmla="*/ 2147483647 w 101"/>
              <a:gd name="T63" fmla="*/ 2147483647 h 101"/>
              <a:gd name="T64" fmla="*/ 2147483647 w 101"/>
              <a:gd name="T65" fmla="*/ 2147483647 h 101"/>
              <a:gd name="T66" fmla="*/ 2147483647 w 101"/>
              <a:gd name="T67" fmla="*/ 2147483647 h 101"/>
              <a:gd name="T68" fmla="*/ 2147483647 w 101"/>
              <a:gd name="T69" fmla="*/ 2147483647 h 101"/>
              <a:gd name="T70" fmla="*/ 2147483647 w 101"/>
              <a:gd name="T71" fmla="*/ 2147483647 h 101"/>
              <a:gd name="T72" fmla="*/ 2147483647 w 101"/>
              <a:gd name="T73" fmla="*/ 2147483647 h 101"/>
              <a:gd name="T74" fmla="*/ 2147483647 w 101"/>
              <a:gd name="T75" fmla="*/ 2147483647 h 101"/>
              <a:gd name="T76" fmla="*/ 2147483647 w 101"/>
              <a:gd name="T77" fmla="*/ 2147483647 h 101"/>
              <a:gd name="T78" fmla="*/ 2147483647 w 101"/>
              <a:gd name="T79" fmla="*/ 2147483647 h 101"/>
              <a:gd name="T80" fmla="*/ 2147483647 w 101"/>
              <a:gd name="T81" fmla="*/ 2147483647 h 101"/>
              <a:gd name="T82" fmla="*/ 2147483647 w 101"/>
              <a:gd name="T83" fmla="*/ 2147483647 h 101"/>
              <a:gd name="T84" fmla="*/ 2147483647 w 101"/>
              <a:gd name="T85" fmla="*/ 2147483647 h 10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01" h="101">
                <a:moveTo>
                  <a:pt x="50" y="76"/>
                </a:moveTo>
                <a:cubicBezTo>
                  <a:pt x="36" y="76"/>
                  <a:pt x="25" y="65"/>
                  <a:pt x="25" y="51"/>
                </a:cubicBezTo>
                <a:cubicBezTo>
                  <a:pt x="25" y="37"/>
                  <a:pt x="36" y="26"/>
                  <a:pt x="50" y="26"/>
                </a:cubicBezTo>
                <a:cubicBezTo>
                  <a:pt x="64" y="26"/>
                  <a:pt x="75" y="37"/>
                  <a:pt x="75" y="51"/>
                </a:cubicBezTo>
                <a:cubicBezTo>
                  <a:pt x="75" y="65"/>
                  <a:pt x="64" y="76"/>
                  <a:pt x="50" y="76"/>
                </a:cubicBezTo>
                <a:close/>
                <a:moveTo>
                  <a:pt x="50" y="62"/>
                </a:moveTo>
                <a:cubicBezTo>
                  <a:pt x="44" y="62"/>
                  <a:pt x="39" y="57"/>
                  <a:pt x="39" y="51"/>
                </a:cubicBezTo>
                <a:cubicBezTo>
                  <a:pt x="39" y="45"/>
                  <a:pt x="44" y="40"/>
                  <a:pt x="50" y="40"/>
                </a:cubicBezTo>
                <a:cubicBezTo>
                  <a:pt x="56" y="40"/>
                  <a:pt x="61" y="45"/>
                  <a:pt x="61" y="51"/>
                </a:cubicBezTo>
                <a:cubicBezTo>
                  <a:pt x="61" y="57"/>
                  <a:pt x="56" y="62"/>
                  <a:pt x="50" y="62"/>
                </a:cubicBezTo>
                <a:close/>
                <a:moveTo>
                  <a:pt x="42" y="88"/>
                </a:moveTo>
                <a:cubicBezTo>
                  <a:pt x="37" y="87"/>
                  <a:pt x="33" y="85"/>
                  <a:pt x="30" y="83"/>
                </a:cubicBezTo>
                <a:cubicBezTo>
                  <a:pt x="20" y="92"/>
                  <a:pt x="20" y="92"/>
                  <a:pt x="20" y="92"/>
                </a:cubicBezTo>
                <a:cubicBezTo>
                  <a:pt x="9" y="81"/>
                  <a:pt x="9" y="81"/>
                  <a:pt x="9" y="81"/>
                </a:cubicBezTo>
                <a:cubicBezTo>
                  <a:pt x="18" y="71"/>
                  <a:pt x="18" y="71"/>
                  <a:pt x="18" y="71"/>
                </a:cubicBezTo>
                <a:cubicBezTo>
                  <a:pt x="16" y="68"/>
                  <a:pt x="14" y="64"/>
                  <a:pt x="13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42"/>
                  <a:pt x="0" y="42"/>
                  <a:pt x="0" y="42"/>
                </a:cubicBezTo>
                <a:cubicBezTo>
                  <a:pt x="13" y="42"/>
                  <a:pt x="13" y="42"/>
                  <a:pt x="13" y="42"/>
                </a:cubicBezTo>
                <a:cubicBezTo>
                  <a:pt x="14" y="38"/>
                  <a:pt x="16" y="34"/>
                  <a:pt x="18" y="30"/>
                </a:cubicBezTo>
                <a:cubicBezTo>
                  <a:pt x="9" y="21"/>
                  <a:pt x="9" y="21"/>
                  <a:pt x="9" y="21"/>
                </a:cubicBezTo>
                <a:cubicBezTo>
                  <a:pt x="20" y="9"/>
                  <a:pt x="20" y="9"/>
                  <a:pt x="20" y="9"/>
                </a:cubicBezTo>
                <a:cubicBezTo>
                  <a:pt x="30" y="18"/>
                  <a:pt x="30" y="18"/>
                  <a:pt x="30" y="18"/>
                </a:cubicBezTo>
                <a:cubicBezTo>
                  <a:pt x="33" y="16"/>
                  <a:pt x="37" y="14"/>
                  <a:pt x="42" y="13"/>
                </a:cubicBezTo>
                <a:cubicBezTo>
                  <a:pt x="42" y="0"/>
                  <a:pt x="42" y="0"/>
                  <a:pt x="42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13"/>
                  <a:pt x="59" y="13"/>
                  <a:pt x="59" y="13"/>
                </a:cubicBezTo>
                <a:cubicBezTo>
                  <a:pt x="63" y="14"/>
                  <a:pt x="67" y="16"/>
                  <a:pt x="71" y="18"/>
                </a:cubicBezTo>
                <a:cubicBezTo>
                  <a:pt x="80" y="9"/>
                  <a:pt x="80" y="9"/>
                  <a:pt x="80" y="9"/>
                </a:cubicBezTo>
                <a:cubicBezTo>
                  <a:pt x="92" y="21"/>
                  <a:pt x="92" y="21"/>
                  <a:pt x="92" y="21"/>
                </a:cubicBezTo>
                <a:cubicBezTo>
                  <a:pt x="83" y="30"/>
                  <a:pt x="83" y="30"/>
                  <a:pt x="83" y="30"/>
                </a:cubicBezTo>
                <a:cubicBezTo>
                  <a:pt x="85" y="34"/>
                  <a:pt x="87" y="38"/>
                  <a:pt x="88" y="42"/>
                </a:cubicBezTo>
                <a:cubicBezTo>
                  <a:pt x="101" y="42"/>
                  <a:pt x="101" y="42"/>
                  <a:pt x="101" y="42"/>
                </a:cubicBezTo>
                <a:cubicBezTo>
                  <a:pt x="101" y="59"/>
                  <a:pt x="101" y="59"/>
                  <a:pt x="101" y="59"/>
                </a:cubicBezTo>
                <a:cubicBezTo>
                  <a:pt x="88" y="59"/>
                  <a:pt x="88" y="59"/>
                  <a:pt x="88" y="59"/>
                </a:cubicBezTo>
                <a:cubicBezTo>
                  <a:pt x="87" y="64"/>
                  <a:pt x="85" y="68"/>
                  <a:pt x="83" y="71"/>
                </a:cubicBezTo>
                <a:cubicBezTo>
                  <a:pt x="92" y="81"/>
                  <a:pt x="92" y="81"/>
                  <a:pt x="92" y="81"/>
                </a:cubicBezTo>
                <a:cubicBezTo>
                  <a:pt x="80" y="92"/>
                  <a:pt x="80" y="92"/>
                  <a:pt x="80" y="92"/>
                </a:cubicBezTo>
                <a:cubicBezTo>
                  <a:pt x="71" y="83"/>
                  <a:pt x="71" y="83"/>
                  <a:pt x="71" y="83"/>
                </a:cubicBezTo>
                <a:cubicBezTo>
                  <a:pt x="67" y="85"/>
                  <a:pt x="63" y="87"/>
                  <a:pt x="59" y="88"/>
                </a:cubicBezTo>
                <a:cubicBezTo>
                  <a:pt x="59" y="101"/>
                  <a:pt x="59" y="101"/>
                  <a:pt x="59" y="101"/>
                </a:cubicBezTo>
                <a:cubicBezTo>
                  <a:pt x="42" y="101"/>
                  <a:pt x="42" y="101"/>
                  <a:pt x="42" y="101"/>
                </a:cubicBezTo>
                <a:cubicBezTo>
                  <a:pt x="42" y="88"/>
                  <a:pt x="42" y="88"/>
                  <a:pt x="42" y="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" name="Freeform 33"/>
          <p:cNvSpPr>
            <a:spLocks noEditPoints="1"/>
          </p:cNvSpPr>
          <p:nvPr/>
        </p:nvSpPr>
        <p:spPr>
          <a:xfrm>
            <a:off x="10079355" y="3653155"/>
            <a:ext cx="508635" cy="295910"/>
          </a:xfrm>
          <a:custGeom>
            <a:avLst/>
            <a:gdLst>
              <a:gd name="txL" fmla="*/ 0 w 94"/>
              <a:gd name="txT" fmla="*/ 0 h 61"/>
              <a:gd name="txR" fmla="*/ 94 w 94"/>
              <a:gd name="txB" fmla="*/ 61 h 61"/>
            </a:gdLst>
            <a:ahLst/>
            <a:cxnLst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</a:cxnLst>
            <a:rect l="txL" t="txT" r="txR" b="txB"/>
            <a:pathLst>
              <a:path w="94" h="61">
                <a:moveTo>
                  <a:pt x="13" y="0"/>
                </a:moveTo>
                <a:cubicBezTo>
                  <a:pt x="82" y="0"/>
                  <a:pt x="82" y="0"/>
                  <a:pt x="82" y="0"/>
                </a:cubicBezTo>
                <a:cubicBezTo>
                  <a:pt x="84" y="0"/>
                  <a:pt x="87" y="1"/>
                  <a:pt x="89" y="2"/>
                </a:cubicBezTo>
                <a:cubicBezTo>
                  <a:pt x="47" y="33"/>
                  <a:pt x="47" y="33"/>
                  <a:pt x="47" y="33"/>
                </a:cubicBezTo>
                <a:cubicBezTo>
                  <a:pt x="6" y="2"/>
                  <a:pt x="6" y="2"/>
                  <a:pt x="6" y="2"/>
                </a:cubicBezTo>
                <a:cubicBezTo>
                  <a:pt x="8" y="1"/>
                  <a:pt x="10" y="0"/>
                  <a:pt x="13" y="0"/>
                </a:cubicBezTo>
                <a:close/>
                <a:moveTo>
                  <a:pt x="94" y="9"/>
                </a:moveTo>
                <a:cubicBezTo>
                  <a:pt x="67" y="29"/>
                  <a:pt x="67" y="29"/>
                  <a:pt x="67" y="29"/>
                </a:cubicBezTo>
                <a:cubicBezTo>
                  <a:pt x="93" y="53"/>
                  <a:pt x="93" y="53"/>
                  <a:pt x="93" y="53"/>
                </a:cubicBezTo>
                <a:cubicBezTo>
                  <a:pt x="94" y="52"/>
                  <a:pt x="94" y="50"/>
                  <a:pt x="94" y="48"/>
                </a:cubicBezTo>
                <a:cubicBezTo>
                  <a:pt x="94" y="12"/>
                  <a:pt x="94" y="12"/>
                  <a:pt x="94" y="12"/>
                </a:cubicBezTo>
                <a:cubicBezTo>
                  <a:pt x="94" y="11"/>
                  <a:pt x="94" y="10"/>
                  <a:pt x="94" y="9"/>
                </a:cubicBezTo>
                <a:close/>
                <a:moveTo>
                  <a:pt x="87" y="60"/>
                </a:moveTo>
                <a:cubicBezTo>
                  <a:pt x="85" y="60"/>
                  <a:pt x="84" y="61"/>
                  <a:pt x="82" y="61"/>
                </a:cubicBezTo>
                <a:cubicBezTo>
                  <a:pt x="13" y="61"/>
                  <a:pt x="13" y="61"/>
                  <a:pt x="13" y="61"/>
                </a:cubicBezTo>
                <a:cubicBezTo>
                  <a:pt x="10" y="61"/>
                  <a:pt x="8" y="60"/>
                  <a:pt x="6" y="59"/>
                </a:cubicBezTo>
                <a:cubicBezTo>
                  <a:pt x="34" y="34"/>
                  <a:pt x="34" y="34"/>
                  <a:pt x="34" y="34"/>
                </a:cubicBezTo>
                <a:cubicBezTo>
                  <a:pt x="44" y="42"/>
                  <a:pt x="44" y="42"/>
                  <a:pt x="44" y="42"/>
                </a:cubicBezTo>
                <a:cubicBezTo>
                  <a:pt x="47" y="44"/>
                  <a:pt x="47" y="44"/>
                  <a:pt x="47" y="44"/>
                </a:cubicBezTo>
                <a:cubicBezTo>
                  <a:pt x="50" y="42"/>
                  <a:pt x="50" y="42"/>
                  <a:pt x="50" y="42"/>
                </a:cubicBezTo>
                <a:cubicBezTo>
                  <a:pt x="60" y="35"/>
                  <a:pt x="60" y="35"/>
                  <a:pt x="60" y="35"/>
                </a:cubicBezTo>
                <a:cubicBezTo>
                  <a:pt x="87" y="60"/>
                  <a:pt x="87" y="60"/>
                  <a:pt x="87" y="60"/>
                </a:cubicBezTo>
                <a:close/>
                <a:moveTo>
                  <a:pt x="1" y="52"/>
                </a:moveTo>
                <a:cubicBezTo>
                  <a:pt x="27" y="29"/>
                  <a:pt x="27" y="29"/>
                  <a:pt x="27" y="29"/>
                </a:cubicBezTo>
                <a:cubicBezTo>
                  <a:pt x="1" y="9"/>
                  <a:pt x="1" y="9"/>
                  <a:pt x="1" y="9"/>
                </a:cubicBezTo>
                <a:cubicBezTo>
                  <a:pt x="0" y="10"/>
                  <a:pt x="0" y="11"/>
                  <a:pt x="0" y="12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9"/>
                  <a:pt x="0" y="51"/>
                  <a:pt x="1" y="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/>
          <a:p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2" grpId="0" bldLvl="0" animBg="1"/>
      <p:bldP spid="4" grpId="0" bldLvl="0" animBg="1"/>
      <p:bldP spid="5" grpId="0" bldLvl="0" animBg="1"/>
      <p:bldP spid="7" grpId="0"/>
      <p:bldP spid="15" grpId="0"/>
      <p:bldP spid="16" grpId="0"/>
      <p:bldP spid="18" grpId="0"/>
      <p:bldP spid="19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 bldLvl="0" animBg="1"/>
      <p:bldP spid="30" grpId="0" bldLvl="0" animBg="1"/>
      <p:bldP spid="31" grpId="0" bldLvl="0" animBg="1"/>
      <p:bldP spid="32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090160" y="186690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成功项目展示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0248" name="组合 59"/>
          <p:cNvGrpSpPr/>
          <p:nvPr/>
        </p:nvGrpSpPr>
        <p:grpSpPr>
          <a:xfrm>
            <a:off x="631825" y="1625600"/>
            <a:ext cx="5424488" cy="4381500"/>
            <a:chOff x="431801" y="1214428"/>
            <a:chExt cx="4068762" cy="3286148"/>
          </a:xfrm>
          <a:solidFill>
            <a:srgbClr val="B89A65"/>
          </a:solidFill>
        </p:grpSpPr>
        <p:sp>
          <p:nvSpPr>
            <p:cNvPr id="10364" name="Freeform 5"/>
            <p:cNvSpPr/>
            <p:nvPr/>
          </p:nvSpPr>
          <p:spPr>
            <a:xfrm>
              <a:off x="2138995" y="1254667"/>
              <a:ext cx="1780754" cy="1485845"/>
            </a:xfrm>
            <a:custGeom>
              <a:avLst/>
              <a:gdLst>
                <a:gd name="txL" fmla="*/ 0 w 1883"/>
                <a:gd name="txT" fmla="*/ 0 h 1607"/>
                <a:gd name="txR" fmla="*/ 1883 w 1883"/>
                <a:gd name="txB" fmla="*/ 1607 h 1607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1883" h="1607">
                  <a:moveTo>
                    <a:pt x="1845" y="171"/>
                  </a:moveTo>
                  <a:cubicBezTo>
                    <a:pt x="1838" y="147"/>
                    <a:pt x="1838" y="147"/>
                    <a:pt x="1838" y="147"/>
                  </a:cubicBezTo>
                  <a:cubicBezTo>
                    <a:pt x="1819" y="115"/>
                    <a:pt x="1819" y="115"/>
                    <a:pt x="1819" y="115"/>
                  </a:cubicBezTo>
                  <a:cubicBezTo>
                    <a:pt x="1803" y="106"/>
                    <a:pt x="1803" y="106"/>
                    <a:pt x="1803" y="106"/>
                  </a:cubicBezTo>
                  <a:cubicBezTo>
                    <a:pt x="1787" y="115"/>
                    <a:pt x="1787" y="115"/>
                    <a:pt x="1787" y="115"/>
                  </a:cubicBezTo>
                  <a:cubicBezTo>
                    <a:pt x="1778" y="134"/>
                    <a:pt x="1778" y="134"/>
                    <a:pt x="1778" y="134"/>
                  </a:cubicBezTo>
                  <a:cubicBezTo>
                    <a:pt x="1777" y="136"/>
                    <a:pt x="1777" y="136"/>
                    <a:pt x="1777" y="136"/>
                  </a:cubicBezTo>
                  <a:cubicBezTo>
                    <a:pt x="1775" y="136"/>
                    <a:pt x="1775" y="136"/>
                    <a:pt x="1775" y="136"/>
                  </a:cubicBezTo>
                  <a:cubicBezTo>
                    <a:pt x="1774" y="136"/>
                    <a:pt x="1774" y="136"/>
                    <a:pt x="1774" y="136"/>
                  </a:cubicBezTo>
                  <a:cubicBezTo>
                    <a:pt x="1744" y="141"/>
                    <a:pt x="1744" y="141"/>
                    <a:pt x="1744" y="141"/>
                  </a:cubicBezTo>
                  <a:cubicBezTo>
                    <a:pt x="1741" y="143"/>
                    <a:pt x="1738" y="144"/>
                    <a:pt x="1736" y="147"/>
                  </a:cubicBezTo>
                  <a:cubicBezTo>
                    <a:pt x="1729" y="155"/>
                    <a:pt x="1729" y="155"/>
                    <a:pt x="1729" y="155"/>
                  </a:cubicBezTo>
                  <a:cubicBezTo>
                    <a:pt x="1714" y="167"/>
                    <a:pt x="1714" y="167"/>
                    <a:pt x="1714" y="167"/>
                  </a:cubicBezTo>
                  <a:cubicBezTo>
                    <a:pt x="1709" y="170"/>
                    <a:pt x="1709" y="170"/>
                    <a:pt x="1709" y="170"/>
                  </a:cubicBezTo>
                  <a:cubicBezTo>
                    <a:pt x="1696" y="172"/>
                    <a:pt x="1696" y="172"/>
                    <a:pt x="1696" y="172"/>
                  </a:cubicBezTo>
                  <a:cubicBezTo>
                    <a:pt x="1689" y="171"/>
                    <a:pt x="1680" y="165"/>
                    <a:pt x="1667" y="156"/>
                  </a:cubicBezTo>
                  <a:cubicBezTo>
                    <a:pt x="1666" y="155"/>
                    <a:pt x="1666" y="155"/>
                    <a:pt x="1666" y="155"/>
                  </a:cubicBezTo>
                  <a:cubicBezTo>
                    <a:pt x="1645" y="134"/>
                    <a:pt x="1634" y="119"/>
                    <a:pt x="1634" y="110"/>
                  </a:cubicBezTo>
                  <a:cubicBezTo>
                    <a:pt x="1634" y="83"/>
                    <a:pt x="1634" y="83"/>
                    <a:pt x="1634" y="83"/>
                  </a:cubicBezTo>
                  <a:cubicBezTo>
                    <a:pt x="1634" y="82"/>
                    <a:pt x="1634" y="82"/>
                    <a:pt x="1634" y="82"/>
                  </a:cubicBezTo>
                  <a:cubicBezTo>
                    <a:pt x="1634" y="81"/>
                    <a:pt x="1634" y="81"/>
                    <a:pt x="1634" y="81"/>
                  </a:cubicBezTo>
                  <a:cubicBezTo>
                    <a:pt x="1638" y="76"/>
                    <a:pt x="1638" y="76"/>
                    <a:pt x="1638" y="76"/>
                  </a:cubicBezTo>
                  <a:cubicBezTo>
                    <a:pt x="1607" y="65"/>
                    <a:pt x="1607" y="65"/>
                    <a:pt x="1607" y="65"/>
                  </a:cubicBezTo>
                  <a:cubicBezTo>
                    <a:pt x="1606" y="76"/>
                    <a:pt x="1606" y="76"/>
                    <a:pt x="1606" y="76"/>
                  </a:cubicBezTo>
                  <a:cubicBezTo>
                    <a:pt x="1606" y="79"/>
                    <a:pt x="1603" y="83"/>
                    <a:pt x="1597" y="86"/>
                  </a:cubicBezTo>
                  <a:cubicBezTo>
                    <a:pt x="1587" y="90"/>
                    <a:pt x="1587" y="90"/>
                    <a:pt x="1587" y="90"/>
                  </a:cubicBezTo>
                  <a:cubicBezTo>
                    <a:pt x="1583" y="89"/>
                    <a:pt x="1583" y="89"/>
                    <a:pt x="1583" y="89"/>
                  </a:cubicBezTo>
                  <a:cubicBezTo>
                    <a:pt x="1583" y="88"/>
                    <a:pt x="1583" y="88"/>
                    <a:pt x="1583" y="88"/>
                  </a:cubicBezTo>
                  <a:cubicBezTo>
                    <a:pt x="1567" y="85"/>
                    <a:pt x="1567" y="85"/>
                    <a:pt x="1567" y="85"/>
                  </a:cubicBezTo>
                  <a:cubicBezTo>
                    <a:pt x="1570" y="97"/>
                    <a:pt x="1570" y="97"/>
                    <a:pt x="1570" y="97"/>
                  </a:cubicBezTo>
                  <a:cubicBezTo>
                    <a:pt x="1543" y="79"/>
                    <a:pt x="1543" y="79"/>
                    <a:pt x="1543" y="79"/>
                  </a:cubicBezTo>
                  <a:cubicBezTo>
                    <a:pt x="1541" y="79"/>
                    <a:pt x="1541" y="79"/>
                    <a:pt x="1541" y="79"/>
                  </a:cubicBezTo>
                  <a:cubicBezTo>
                    <a:pt x="1540" y="78"/>
                    <a:pt x="1540" y="78"/>
                    <a:pt x="1540" y="78"/>
                  </a:cubicBezTo>
                  <a:cubicBezTo>
                    <a:pt x="1540" y="78"/>
                    <a:pt x="1540" y="78"/>
                    <a:pt x="1540" y="78"/>
                  </a:cubicBezTo>
                  <a:cubicBezTo>
                    <a:pt x="1536" y="66"/>
                    <a:pt x="1534" y="55"/>
                    <a:pt x="1534" y="42"/>
                  </a:cubicBezTo>
                  <a:cubicBezTo>
                    <a:pt x="1534" y="31"/>
                    <a:pt x="1535" y="25"/>
                    <a:pt x="1539" y="21"/>
                  </a:cubicBezTo>
                  <a:cubicBezTo>
                    <a:pt x="1546" y="9"/>
                    <a:pt x="1546" y="9"/>
                    <a:pt x="1546" y="9"/>
                  </a:cubicBezTo>
                  <a:cubicBezTo>
                    <a:pt x="1544" y="0"/>
                    <a:pt x="1544" y="0"/>
                    <a:pt x="1544" y="0"/>
                  </a:cubicBezTo>
                  <a:cubicBezTo>
                    <a:pt x="1516" y="4"/>
                    <a:pt x="1516" y="4"/>
                    <a:pt x="1516" y="4"/>
                  </a:cubicBezTo>
                  <a:cubicBezTo>
                    <a:pt x="1502" y="5"/>
                    <a:pt x="1493" y="13"/>
                    <a:pt x="1488" y="29"/>
                  </a:cubicBezTo>
                  <a:cubicBezTo>
                    <a:pt x="1488" y="30"/>
                    <a:pt x="1488" y="30"/>
                    <a:pt x="1488" y="30"/>
                  </a:cubicBezTo>
                  <a:cubicBezTo>
                    <a:pt x="1488" y="30"/>
                    <a:pt x="1488" y="30"/>
                    <a:pt x="1488" y="30"/>
                  </a:cubicBezTo>
                  <a:cubicBezTo>
                    <a:pt x="1472" y="55"/>
                    <a:pt x="1472" y="55"/>
                    <a:pt x="1472" y="55"/>
                  </a:cubicBezTo>
                  <a:cubicBezTo>
                    <a:pt x="1488" y="53"/>
                    <a:pt x="1488" y="53"/>
                    <a:pt x="1488" y="53"/>
                  </a:cubicBezTo>
                  <a:cubicBezTo>
                    <a:pt x="1489" y="53"/>
                    <a:pt x="1489" y="53"/>
                    <a:pt x="1489" y="53"/>
                  </a:cubicBezTo>
                  <a:cubicBezTo>
                    <a:pt x="1490" y="52"/>
                    <a:pt x="1490" y="52"/>
                    <a:pt x="1490" y="52"/>
                  </a:cubicBezTo>
                  <a:cubicBezTo>
                    <a:pt x="1491" y="55"/>
                    <a:pt x="1491" y="55"/>
                    <a:pt x="1491" y="55"/>
                  </a:cubicBezTo>
                  <a:cubicBezTo>
                    <a:pt x="1503" y="60"/>
                    <a:pt x="1503" y="60"/>
                    <a:pt x="1503" y="60"/>
                  </a:cubicBezTo>
                  <a:cubicBezTo>
                    <a:pt x="1506" y="60"/>
                    <a:pt x="1506" y="60"/>
                    <a:pt x="1506" y="60"/>
                  </a:cubicBezTo>
                  <a:cubicBezTo>
                    <a:pt x="1508" y="61"/>
                    <a:pt x="1508" y="61"/>
                    <a:pt x="1508" y="61"/>
                  </a:cubicBezTo>
                  <a:cubicBezTo>
                    <a:pt x="1508" y="64"/>
                    <a:pt x="1508" y="64"/>
                    <a:pt x="1508" y="64"/>
                  </a:cubicBezTo>
                  <a:cubicBezTo>
                    <a:pt x="1510" y="86"/>
                    <a:pt x="1510" y="86"/>
                    <a:pt x="1510" y="86"/>
                  </a:cubicBezTo>
                  <a:cubicBezTo>
                    <a:pt x="1516" y="107"/>
                    <a:pt x="1516" y="107"/>
                    <a:pt x="1516" y="107"/>
                  </a:cubicBezTo>
                  <a:cubicBezTo>
                    <a:pt x="1516" y="108"/>
                    <a:pt x="1516" y="108"/>
                    <a:pt x="1516" y="108"/>
                  </a:cubicBezTo>
                  <a:cubicBezTo>
                    <a:pt x="1516" y="109"/>
                    <a:pt x="1516" y="109"/>
                    <a:pt x="1516" y="109"/>
                  </a:cubicBezTo>
                  <a:cubicBezTo>
                    <a:pt x="1516" y="110"/>
                    <a:pt x="1516" y="110"/>
                    <a:pt x="1516" y="110"/>
                  </a:cubicBezTo>
                  <a:cubicBezTo>
                    <a:pt x="1481" y="179"/>
                    <a:pt x="1481" y="179"/>
                    <a:pt x="1481" y="179"/>
                  </a:cubicBezTo>
                  <a:cubicBezTo>
                    <a:pt x="1475" y="189"/>
                    <a:pt x="1472" y="214"/>
                    <a:pt x="1470" y="252"/>
                  </a:cubicBezTo>
                  <a:cubicBezTo>
                    <a:pt x="1470" y="255"/>
                    <a:pt x="1470" y="255"/>
                    <a:pt x="1470" y="255"/>
                  </a:cubicBezTo>
                  <a:cubicBezTo>
                    <a:pt x="1456" y="281"/>
                    <a:pt x="1456" y="281"/>
                    <a:pt x="1456" y="281"/>
                  </a:cubicBezTo>
                  <a:cubicBezTo>
                    <a:pt x="1465" y="292"/>
                    <a:pt x="1465" y="292"/>
                    <a:pt x="1465" y="292"/>
                  </a:cubicBezTo>
                  <a:cubicBezTo>
                    <a:pt x="1465" y="294"/>
                    <a:pt x="1465" y="294"/>
                    <a:pt x="1465" y="294"/>
                  </a:cubicBezTo>
                  <a:cubicBezTo>
                    <a:pt x="1467" y="310"/>
                    <a:pt x="1465" y="319"/>
                    <a:pt x="1461" y="322"/>
                  </a:cubicBezTo>
                  <a:cubicBezTo>
                    <a:pt x="1458" y="323"/>
                    <a:pt x="1458" y="323"/>
                    <a:pt x="1458" y="323"/>
                  </a:cubicBezTo>
                  <a:cubicBezTo>
                    <a:pt x="1451" y="327"/>
                    <a:pt x="1426" y="352"/>
                    <a:pt x="1387" y="400"/>
                  </a:cubicBezTo>
                  <a:cubicBezTo>
                    <a:pt x="1384" y="403"/>
                    <a:pt x="1384" y="403"/>
                    <a:pt x="1384" y="403"/>
                  </a:cubicBezTo>
                  <a:cubicBezTo>
                    <a:pt x="1382" y="402"/>
                    <a:pt x="1382" y="402"/>
                    <a:pt x="1382" y="402"/>
                  </a:cubicBezTo>
                  <a:cubicBezTo>
                    <a:pt x="1379" y="400"/>
                    <a:pt x="1379" y="400"/>
                    <a:pt x="1379" y="400"/>
                  </a:cubicBezTo>
                  <a:cubicBezTo>
                    <a:pt x="1365" y="390"/>
                    <a:pt x="1353" y="382"/>
                    <a:pt x="1345" y="373"/>
                  </a:cubicBezTo>
                  <a:cubicBezTo>
                    <a:pt x="1339" y="369"/>
                    <a:pt x="1323" y="366"/>
                    <a:pt x="1297" y="366"/>
                  </a:cubicBezTo>
                  <a:cubicBezTo>
                    <a:pt x="1296" y="414"/>
                    <a:pt x="1296" y="414"/>
                    <a:pt x="1296" y="414"/>
                  </a:cubicBezTo>
                  <a:cubicBezTo>
                    <a:pt x="1295" y="415"/>
                    <a:pt x="1295" y="415"/>
                    <a:pt x="1295" y="415"/>
                  </a:cubicBezTo>
                  <a:cubicBezTo>
                    <a:pt x="1276" y="507"/>
                    <a:pt x="1276" y="507"/>
                    <a:pt x="1276" y="507"/>
                  </a:cubicBezTo>
                  <a:cubicBezTo>
                    <a:pt x="1271" y="519"/>
                    <a:pt x="1270" y="540"/>
                    <a:pt x="1270" y="572"/>
                  </a:cubicBezTo>
                  <a:cubicBezTo>
                    <a:pt x="1278" y="581"/>
                    <a:pt x="1278" y="581"/>
                    <a:pt x="1278" y="581"/>
                  </a:cubicBezTo>
                  <a:cubicBezTo>
                    <a:pt x="1284" y="569"/>
                    <a:pt x="1284" y="569"/>
                    <a:pt x="1284" y="569"/>
                  </a:cubicBezTo>
                  <a:cubicBezTo>
                    <a:pt x="1285" y="569"/>
                    <a:pt x="1285" y="569"/>
                    <a:pt x="1285" y="569"/>
                  </a:cubicBezTo>
                  <a:cubicBezTo>
                    <a:pt x="1286" y="566"/>
                    <a:pt x="1286" y="566"/>
                    <a:pt x="1286" y="566"/>
                  </a:cubicBezTo>
                  <a:cubicBezTo>
                    <a:pt x="1310" y="554"/>
                    <a:pt x="1310" y="554"/>
                    <a:pt x="1310" y="554"/>
                  </a:cubicBezTo>
                  <a:cubicBezTo>
                    <a:pt x="1378" y="564"/>
                    <a:pt x="1378" y="564"/>
                    <a:pt x="1378" y="564"/>
                  </a:cubicBezTo>
                  <a:cubicBezTo>
                    <a:pt x="1385" y="556"/>
                    <a:pt x="1385" y="556"/>
                    <a:pt x="1385" y="556"/>
                  </a:cubicBezTo>
                  <a:cubicBezTo>
                    <a:pt x="1395" y="539"/>
                    <a:pt x="1395" y="539"/>
                    <a:pt x="1395" y="539"/>
                  </a:cubicBezTo>
                  <a:cubicBezTo>
                    <a:pt x="1397" y="538"/>
                    <a:pt x="1397" y="538"/>
                    <a:pt x="1397" y="538"/>
                  </a:cubicBezTo>
                  <a:cubicBezTo>
                    <a:pt x="1397" y="538"/>
                    <a:pt x="1397" y="538"/>
                    <a:pt x="1397" y="538"/>
                  </a:cubicBezTo>
                  <a:cubicBezTo>
                    <a:pt x="1398" y="537"/>
                    <a:pt x="1398" y="537"/>
                    <a:pt x="1398" y="537"/>
                  </a:cubicBezTo>
                  <a:cubicBezTo>
                    <a:pt x="1424" y="532"/>
                    <a:pt x="1424" y="532"/>
                    <a:pt x="1424" y="532"/>
                  </a:cubicBezTo>
                  <a:cubicBezTo>
                    <a:pt x="1459" y="529"/>
                    <a:pt x="1459" y="529"/>
                    <a:pt x="1459" y="529"/>
                  </a:cubicBezTo>
                  <a:cubicBezTo>
                    <a:pt x="1470" y="532"/>
                    <a:pt x="1482" y="545"/>
                    <a:pt x="1498" y="566"/>
                  </a:cubicBezTo>
                  <a:cubicBezTo>
                    <a:pt x="1540" y="588"/>
                    <a:pt x="1564" y="607"/>
                    <a:pt x="1569" y="623"/>
                  </a:cubicBezTo>
                  <a:cubicBezTo>
                    <a:pt x="1572" y="632"/>
                    <a:pt x="1572" y="638"/>
                    <a:pt x="1569" y="646"/>
                  </a:cubicBezTo>
                  <a:cubicBezTo>
                    <a:pt x="1566" y="653"/>
                    <a:pt x="1558" y="657"/>
                    <a:pt x="1548" y="658"/>
                  </a:cubicBezTo>
                  <a:cubicBezTo>
                    <a:pt x="1547" y="658"/>
                    <a:pt x="1547" y="658"/>
                    <a:pt x="1547" y="658"/>
                  </a:cubicBezTo>
                  <a:cubicBezTo>
                    <a:pt x="1495" y="656"/>
                    <a:pt x="1465" y="656"/>
                    <a:pt x="1455" y="659"/>
                  </a:cubicBezTo>
                  <a:cubicBezTo>
                    <a:pt x="1430" y="676"/>
                    <a:pt x="1430" y="676"/>
                    <a:pt x="1430" y="676"/>
                  </a:cubicBezTo>
                  <a:cubicBezTo>
                    <a:pt x="1398" y="699"/>
                    <a:pt x="1377" y="711"/>
                    <a:pt x="1365" y="711"/>
                  </a:cubicBezTo>
                  <a:cubicBezTo>
                    <a:pt x="1344" y="714"/>
                    <a:pt x="1344" y="714"/>
                    <a:pt x="1344" y="714"/>
                  </a:cubicBezTo>
                  <a:cubicBezTo>
                    <a:pt x="1331" y="767"/>
                    <a:pt x="1331" y="767"/>
                    <a:pt x="1331" y="767"/>
                  </a:cubicBezTo>
                  <a:cubicBezTo>
                    <a:pt x="1328" y="783"/>
                    <a:pt x="1323" y="793"/>
                    <a:pt x="1314" y="801"/>
                  </a:cubicBezTo>
                  <a:cubicBezTo>
                    <a:pt x="1305" y="809"/>
                    <a:pt x="1292" y="814"/>
                    <a:pt x="1276" y="818"/>
                  </a:cubicBezTo>
                  <a:cubicBezTo>
                    <a:pt x="1255" y="821"/>
                    <a:pt x="1239" y="828"/>
                    <a:pt x="1223" y="838"/>
                  </a:cubicBezTo>
                  <a:cubicBezTo>
                    <a:pt x="1205" y="876"/>
                    <a:pt x="1205" y="876"/>
                    <a:pt x="1205" y="876"/>
                  </a:cubicBezTo>
                  <a:cubicBezTo>
                    <a:pt x="1204" y="877"/>
                    <a:pt x="1204" y="877"/>
                    <a:pt x="1204" y="877"/>
                  </a:cubicBezTo>
                  <a:cubicBezTo>
                    <a:pt x="1203" y="877"/>
                    <a:pt x="1203" y="877"/>
                    <a:pt x="1203" y="877"/>
                  </a:cubicBezTo>
                  <a:cubicBezTo>
                    <a:pt x="1202" y="877"/>
                    <a:pt x="1202" y="877"/>
                    <a:pt x="1202" y="877"/>
                  </a:cubicBezTo>
                  <a:cubicBezTo>
                    <a:pt x="1153" y="897"/>
                    <a:pt x="1153" y="897"/>
                    <a:pt x="1153" y="897"/>
                  </a:cubicBezTo>
                  <a:cubicBezTo>
                    <a:pt x="1150" y="897"/>
                    <a:pt x="1150" y="897"/>
                    <a:pt x="1150" y="897"/>
                  </a:cubicBezTo>
                  <a:cubicBezTo>
                    <a:pt x="1126" y="891"/>
                    <a:pt x="1126" y="891"/>
                    <a:pt x="1126" y="891"/>
                  </a:cubicBezTo>
                  <a:cubicBezTo>
                    <a:pt x="1107" y="888"/>
                    <a:pt x="1092" y="883"/>
                    <a:pt x="1082" y="877"/>
                  </a:cubicBezTo>
                  <a:cubicBezTo>
                    <a:pt x="1070" y="870"/>
                    <a:pt x="1056" y="869"/>
                    <a:pt x="1041" y="874"/>
                  </a:cubicBezTo>
                  <a:cubicBezTo>
                    <a:pt x="1029" y="891"/>
                    <a:pt x="1022" y="914"/>
                    <a:pt x="1023" y="938"/>
                  </a:cubicBezTo>
                  <a:cubicBezTo>
                    <a:pt x="1024" y="951"/>
                    <a:pt x="1027" y="959"/>
                    <a:pt x="1031" y="961"/>
                  </a:cubicBezTo>
                  <a:cubicBezTo>
                    <a:pt x="1038" y="960"/>
                    <a:pt x="1038" y="960"/>
                    <a:pt x="1038" y="960"/>
                  </a:cubicBezTo>
                  <a:cubicBezTo>
                    <a:pt x="1046" y="955"/>
                    <a:pt x="1046" y="955"/>
                    <a:pt x="1046" y="955"/>
                  </a:cubicBezTo>
                  <a:cubicBezTo>
                    <a:pt x="1049" y="989"/>
                    <a:pt x="1049" y="989"/>
                    <a:pt x="1049" y="989"/>
                  </a:cubicBezTo>
                  <a:cubicBezTo>
                    <a:pt x="1049" y="1000"/>
                    <a:pt x="1044" y="1009"/>
                    <a:pt x="1036" y="1015"/>
                  </a:cubicBezTo>
                  <a:cubicBezTo>
                    <a:pt x="1031" y="1019"/>
                    <a:pt x="1021" y="1023"/>
                    <a:pt x="1007" y="1028"/>
                  </a:cubicBezTo>
                  <a:cubicBezTo>
                    <a:pt x="999" y="1030"/>
                    <a:pt x="999" y="1030"/>
                    <a:pt x="999" y="1030"/>
                  </a:cubicBezTo>
                  <a:cubicBezTo>
                    <a:pt x="988" y="1034"/>
                    <a:pt x="966" y="1062"/>
                    <a:pt x="934" y="1114"/>
                  </a:cubicBezTo>
                  <a:cubicBezTo>
                    <a:pt x="934" y="1115"/>
                    <a:pt x="934" y="1115"/>
                    <a:pt x="934" y="1115"/>
                  </a:cubicBezTo>
                  <a:cubicBezTo>
                    <a:pt x="933" y="1115"/>
                    <a:pt x="933" y="1115"/>
                    <a:pt x="933" y="1115"/>
                  </a:cubicBezTo>
                  <a:cubicBezTo>
                    <a:pt x="901" y="1134"/>
                    <a:pt x="901" y="1134"/>
                    <a:pt x="901" y="1134"/>
                  </a:cubicBezTo>
                  <a:cubicBezTo>
                    <a:pt x="906" y="1134"/>
                    <a:pt x="909" y="1136"/>
                    <a:pt x="908" y="1141"/>
                  </a:cubicBezTo>
                  <a:cubicBezTo>
                    <a:pt x="907" y="1145"/>
                    <a:pt x="904" y="1146"/>
                    <a:pt x="896" y="1147"/>
                  </a:cubicBezTo>
                  <a:cubicBezTo>
                    <a:pt x="806" y="1145"/>
                    <a:pt x="806" y="1145"/>
                    <a:pt x="806" y="1145"/>
                  </a:cubicBezTo>
                  <a:cubicBezTo>
                    <a:pt x="706" y="1142"/>
                    <a:pt x="627" y="1169"/>
                    <a:pt x="572" y="1226"/>
                  </a:cubicBezTo>
                  <a:cubicBezTo>
                    <a:pt x="570" y="1227"/>
                    <a:pt x="570" y="1227"/>
                    <a:pt x="570" y="1227"/>
                  </a:cubicBezTo>
                  <a:cubicBezTo>
                    <a:pt x="568" y="1228"/>
                    <a:pt x="568" y="1228"/>
                    <a:pt x="568" y="1228"/>
                  </a:cubicBezTo>
                  <a:cubicBezTo>
                    <a:pt x="567" y="1228"/>
                    <a:pt x="567" y="1228"/>
                    <a:pt x="567" y="1228"/>
                  </a:cubicBezTo>
                  <a:cubicBezTo>
                    <a:pt x="530" y="1232"/>
                    <a:pt x="530" y="1232"/>
                    <a:pt x="530" y="1232"/>
                  </a:cubicBezTo>
                  <a:cubicBezTo>
                    <a:pt x="528" y="1233"/>
                    <a:pt x="528" y="1233"/>
                    <a:pt x="528" y="1233"/>
                  </a:cubicBezTo>
                  <a:cubicBezTo>
                    <a:pt x="526" y="1233"/>
                    <a:pt x="526" y="1233"/>
                    <a:pt x="526" y="1233"/>
                  </a:cubicBezTo>
                  <a:cubicBezTo>
                    <a:pt x="516" y="1208"/>
                    <a:pt x="516" y="1208"/>
                    <a:pt x="516" y="1208"/>
                  </a:cubicBezTo>
                  <a:cubicBezTo>
                    <a:pt x="478" y="1218"/>
                    <a:pt x="478" y="1218"/>
                    <a:pt x="478" y="1218"/>
                  </a:cubicBezTo>
                  <a:cubicBezTo>
                    <a:pt x="458" y="1219"/>
                    <a:pt x="431" y="1213"/>
                    <a:pt x="402" y="1199"/>
                  </a:cubicBezTo>
                  <a:cubicBezTo>
                    <a:pt x="374" y="1187"/>
                    <a:pt x="350" y="1171"/>
                    <a:pt x="326" y="1152"/>
                  </a:cubicBezTo>
                  <a:cubicBezTo>
                    <a:pt x="310" y="1140"/>
                    <a:pt x="290" y="1131"/>
                    <a:pt x="267" y="1127"/>
                  </a:cubicBezTo>
                  <a:cubicBezTo>
                    <a:pt x="233" y="1124"/>
                    <a:pt x="233" y="1124"/>
                    <a:pt x="233" y="1124"/>
                  </a:cubicBezTo>
                  <a:cubicBezTo>
                    <a:pt x="195" y="1129"/>
                    <a:pt x="195" y="1129"/>
                    <a:pt x="195" y="1129"/>
                  </a:cubicBezTo>
                  <a:cubicBezTo>
                    <a:pt x="167" y="1133"/>
                    <a:pt x="140" y="1133"/>
                    <a:pt x="115" y="1131"/>
                  </a:cubicBezTo>
                  <a:cubicBezTo>
                    <a:pt x="84" y="1129"/>
                    <a:pt x="47" y="1121"/>
                    <a:pt x="3" y="1107"/>
                  </a:cubicBezTo>
                  <a:cubicBezTo>
                    <a:pt x="0" y="1113"/>
                    <a:pt x="0" y="1113"/>
                    <a:pt x="0" y="1113"/>
                  </a:cubicBezTo>
                  <a:cubicBezTo>
                    <a:pt x="1" y="1113"/>
                    <a:pt x="1" y="1113"/>
                    <a:pt x="1" y="1113"/>
                  </a:cubicBezTo>
                  <a:cubicBezTo>
                    <a:pt x="2" y="1113"/>
                    <a:pt x="2" y="1113"/>
                    <a:pt x="2" y="1113"/>
                  </a:cubicBezTo>
                  <a:cubicBezTo>
                    <a:pt x="3" y="1114"/>
                    <a:pt x="3" y="1114"/>
                    <a:pt x="3" y="1114"/>
                  </a:cubicBezTo>
                  <a:cubicBezTo>
                    <a:pt x="3" y="1115"/>
                    <a:pt x="3" y="1115"/>
                    <a:pt x="3" y="1115"/>
                  </a:cubicBezTo>
                  <a:cubicBezTo>
                    <a:pt x="4" y="1126"/>
                    <a:pt x="4" y="1126"/>
                    <a:pt x="4" y="1126"/>
                  </a:cubicBezTo>
                  <a:cubicBezTo>
                    <a:pt x="13" y="1146"/>
                    <a:pt x="13" y="1146"/>
                    <a:pt x="13" y="1146"/>
                  </a:cubicBezTo>
                  <a:cubicBezTo>
                    <a:pt x="35" y="1173"/>
                    <a:pt x="35" y="1173"/>
                    <a:pt x="35" y="1173"/>
                  </a:cubicBezTo>
                  <a:cubicBezTo>
                    <a:pt x="36" y="1176"/>
                    <a:pt x="36" y="1176"/>
                    <a:pt x="36" y="1176"/>
                  </a:cubicBezTo>
                  <a:cubicBezTo>
                    <a:pt x="32" y="1196"/>
                    <a:pt x="32" y="1196"/>
                    <a:pt x="32" y="1196"/>
                  </a:cubicBezTo>
                  <a:cubicBezTo>
                    <a:pt x="32" y="1198"/>
                    <a:pt x="32" y="1198"/>
                    <a:pt x="32" y="1198"/>
                  </a:cubicBezTo>
                  <a:cubicBezTo>
                    <a:pt x="31" y="1198"/>
                    <a:pt x="31" y="1198"/>
                    <a:pt x="31" y="1198"/>
                  </a:cubicBezTo>
                  <a:cubicBezTo>
                    <a:pt x="19" y="1214"/>
                    <a:pt x="19" y="1214"/>
                    <a:pt x="19" y="1214"/>
                  </a:cubicBezTo>
                  <a:cubicBezTo>
                    <a:pt x="32" y="1228"/>
                    <a:pt x="32" y="1228"/>
                    <a:pt x="32" y="1228"/>
                  </a:cubicBezTo>
                  <a:cubicBezTo>
                    <a:pt x="38" y="1233"/>
                    <a:pt x="41" y="1238"/>
                    <a:pt x="41" y="1242"/>
                  </a:cubicBezTo>
                  <a:cubicBezTo>
                    <a:pt x="44" y="1262"/>
                    <a:pt x="44" y="1262"/>
                    <a:pt x="44" y="1262"/>
                  </a:cubicBezTo>
                  <a:cubicBezTo>
                    <a:pt x="60" y="1278"/>
                    <a:pt x="60" y="1278"/>
                    <a:pt x="60" y="1278"/>
                  </a:cubicBezTo>
                  <a:cubicBezTo>
                    <a:pt x="60" y="1280"/>
                    <a:pt x="60" y="1280"/>
                    <a:pt x="60" y="1280"/>
                  </a:cubicBezTo>
                  <a:cubicBezTo>
                    <a:pt x="62" y="1294"/>
                    <a:pt x="62" y="1294"/>
                    <a:pt x="62" y="1294"/>
                  </a:cubicBezTo>
                  <a:cubicBezTo>
                    <a:pt x="62" y="1304"/>
                    <a:pt x="62" y="1304"/>
                    <a:pt x="62" y="1304"/>
                  </a:cubicBezTo>
                  <a:cubicBezTo>
                    <a:pt x="71" y="1312"/>
                    <a:pt x="71" y="1312"/>
                    <a:pt x="71" y="1312"/>
                  </a:cubicBezTo>
                  <a:cubicBezTo>
                    <a:pt x="78" y="1309"/>
                    <a:pt x="78" y="1309"/>
                    <a:pt x="78" y="1309"/>
                  </a:cubicBezTo>
                  <a:cubicBezTo>
                    <a:pt x="79" y="1306"/>
                    <a:pt x="79" y="1306"/>
                    <a:pt x="79" y="1306"/>
                  </a:cubicBezTo>
                  <a:cubicBezTo>
                    <a:pt x="82" y="1298"/>
                    <a:pt x="87" y="1294"/>
                    <a:pt x="95" y="1293"/>
                  </a:cubicBezTo>
                  <a:cubicBezTo>
                    <a:pt x="103" y="1289"/>
                    <a:pt x="103" y="1289"/>
                    <a:pt x="103" y="1289"/>
                  </a:cubicBezTo>
                  <a:cubicBezTo>
                    <a:pt x="159" y="1284"/>
                    <a:pt x="159" y="1284"/>
                    <a:pt x="159" y="1284"/>
                  </a:cubicBezTo>
                  <a:cubicBezTo>
                    <a:pt x="181" y="1276"/>
                    <a:pt x="181" y="1276"/>
                    <a:pt x="181" y="1276"/>
                  </a:cubicBezTo>
                  <a:cubicBezTo>
                    <a:pt x="183" y="1275"/>
                    <a:pt x="183" y="1275"/>
                    <a:pt x="183" y="1275"/>
                  </a:cubicBezTo>
                  <a:cubicBezTo>
                    <a:pt x="186" y="1272"/>
                    <a:pt x="186" y="1272"/>
                    <a:pt x="186" y="1272"/>
                  </a:cubicBezTo>
                  <a:cubicBezTo>
                    <a:pt x="198" y="1298"/>
                    <a:pt x="198" y="1298"/>
                    <a:pt x="198" y="1298"/>
                  </a:cubicBezTo>
                  <a:cubicBezTo>
                    <a:pt x="199" y="1298"/>
                    <a:pt x="199" y="1298"/>
                    <a:pt x="199" y="1298"/>
                  </a:cubicBezTo>
                  <a:cubicBezTo>
                    <a:pt x="199" y="1298"/>
                    <a:pt x="199" y="1298"/>
                    <a:pt x="199" y="1298"/>
                  </a:cubicBezTo>
                  <a:cubicBezTo>
                    <a:pt x="200" y="1304"/>
                    <a:pt x="199" y="1309"/>
                    <a:pt x="196" y="1315"/>
                  </a:cubicBezTo>
                  <a:cubicBezTo>
                    <a:pt x="165" y="1358"/>
                    <a:pt x="165" y="1358"/>
                    <a:pt x="165" y="1358"/>
                  </a:cubicBezTo>
                  <a:cubicBezTo>
                    <a:pt x="167" y="1365"/>
                    <a:pt x="167" y="1365"/>
                    <a:pt x="167" y="1365"/>
                  </a:cubicBezTo>
                  <a:cubicBezTo>
                    <a:pt x="181" y="1379"/>
                    <a:pt x="181" y="1379"/>
                    <a:pt x="181" y="1379"/>
                  </a:cubicBezTo>
                  <a:cubicBezTo>
                    <a:pt x="195" y="1388"/>
                    <a:pt x="195" y="1388"/>
                    <a:pt x="195" y="1388"/>
                  </a:cubicBezTo>
                  <a:cubicBezTo>
                    <a:pt x="196" y="1388"/>
                    <a:pt x="196" y="1388"/>
                    <a:pt x="196" y="1388"/>
                  </a:cubicBezTo>
                  <a:cubicBezTo>
                    <a:pt x="202" y="1396"/>
                    <a:pt x="207" y="1401"/>
                    <a:pt x="214" y="1403"/>
                  </a:cubicBezTo>
                  <a:cubicBezTo>
                    <a:pt x="221" y="1405"/>
                    <a:pt x="229" y="1412"/>
                    <a:pt x="235" y="1420"/>
                  </a:cubicBezTo>
                  <a:cubicBezTo>
                    <a:pt x="236" y="1423"/>
                    <a:pt x="236" y="1423"/>
                    <a:pt x="236" y="1423"/>
                  </a:cubicBezTo>
                  <a:cubicBezTo>
                    <a:pt x="246" y="1428"/>
                    <a:pt x="246" y="1428"/>
                    <a:pt x="246" y="1428"/>
                  </a:cubicBezTo>
                  <a:cubicBezTo>
                    <a:pt x="250" y="1429"/>
                    <a:pt x="250" y="1429"/>
                    <a:pt x="250" y="1429"/>
                  </a:cubicBezTo>
                  <a:cubicBezTo>
                    <a:pt x="251" y="1429"/>
                    <a:pt x="251" y="1429"/>
                    <a:pt x="251" y="1429"/>
                  </a:cubicBezTo>
                  <a:cubicBezTo>
                    <a:pt x="254" y="1440"/>
                    <a:pt x="254" y="1440"/>
                    <a:pt x="254" y="1440"/>
                  </a:cubicBezTo>
                  <a:cubicBezTo>
                    <a:pt x="254" y="1440"/>
                    <a:pt x="254" y="1440"/>
                    <a:pt x="254" y="1440"/>
                  </a:cubicBezTo>
                  <a:cubicBezTo>
                    <a:pt x="255" y="1452"/>
                    <a:pt x="255" y="1452"/>
                    <a:pt x="255" y="1452"/>
                  </a:cubicBezTo>
                  <a:cubicBezTo>
                    <a:pt x="259" y="1469"/>
                    <a:pt x="259" y="1469"/>
                    <a:pt x="259" y="1469"/>
                  </a:cubicBezTo>
                  <a:cubicBezTo>
                    <a:pt x="286" y="1473"/>
                    <a:pt x="286" y="1473"/>
                    <a:pt x="286" y="1473"/>
                  </a:cubicBezTo>
                  <a:cubicBezTo>
                    <a:pt x="288" y="1473"/>
                    <a:pt x="288" y="1473"/>
                    <a:pt x="288" y="1473"/>
                  </a:cubicBezTo>
                  <a:cubicBezTo>
                    <a:pt x="289" y="1474"/>
                    <a:pt x="289" y="1474"/>
                    <a:pt x="289" y="1474"/>
                  </a:cubicBezTo>
                  <a:cubicBezTo>
                    <a:pt x="289" y="1475"/>
                    <a:pt x="289" y="1475"/>
                    <a:pt x="289" y="1475"/>
                  </a:cubicBezTo>
                  <a:cubicBezTo>
                    <a:pt x="290" y="1477"/>
                    <a:pt x="290" y="1477"/>
                    <a:pt x="290" y="1477"/>
                  </a:cubicBezTo>
                  <a:cubicBezTo>
                    <a:pt x="297" y="1492"/>
                    <a:pt x="297" y="1492"/>
                    <a:pt x="297" y="1492"/>
                  </a:cubicBezTo>
                  <a:cubicBezTo>
                    <a:pt x="318" y="1499"/>
                    <a:pt x="318" y="1499"/>
                    <a:pt x="318" y="1499"/>
                  </a:cubicBezTo>
                  <a:cubicBezTo>
                    <a:pt x="333" y="1492"/>
                    <a:pt x="333" y="1492"/>
                    <a:pt x="333" y="1492"/>
                  </a:cubicBezTo>
                  <a:cubicBezTo>
                    <a:pt x="331" y="1484"/>
                    <a:pt x="331" y="1484"/>
                    <a:pt x="331" y="1484"/>
                  </a:cubicBezTo>
                  <a:cubicBezTo>
                    <a:pt x="317" y="1471"/>
                    <a:pt x="317" y="1471"/>
                    <a:pt x="317" y="1471"/>
                  </a:cubicBezTo>
                  <a:cubicBezTo>
                    <a:pt x="319" y="1469"/>
                    <a:pt x="319" y="1469"/>
                    <a:pt x="319" y="1469"/>
                  </a:cubicBezTo>
                  <a:cubicBezTo>
                    <a:pt x="319" y="1467"/>
                    <a:pt x="319" y="1467"/>
                    <a:pt x="319" y="1467"/>
                  </a:cubicBezTo>
                  <a:cubicBezTo>
                    <a:pt x="331" y="1445"/>
                    <a:pt x="331" y="1445"/>
                    <a:pt x="331" y="1445"/>
                  </a:cubicBezTo>
                  <a:cubicBezTo>
                    <a:pt x="356" y="1445"/>
                    <a:pt x="356" y="1445"/>
                    <a:pt x="356" y="1445"/>
                  </a:cubicBezTo>
                  <a:cubicBezTo>
                    <a:pt x="357" y="1446"/>
                    <a:pt x="357" y="1446"/>
                    <a:pt x="357" y="1446"/>
                  </a:cubicBezTo>
                  <a:cubicBezTo>
                    <a:pt x="393" y="1458"/>
                    <a:pt x="393" y="1458"/>
                    <a:pt x="393" y="1458"/>
                  </a:cubicBezTo>
                  <a:cubicBezTo>
                    <a:pt x="413" y="1455"/>
                    <a:pt x="413" y="1455"/>
                    <a:pt x="413" y="1455"/>
                  </a:cubicBezTo>
                  <a:cubicBezTo>
                    <a:pt x="429" y="1440"/>
                    <a:pt x="429" y="1440"/>
                    <a:pt x="429" y="1440"/>
                  </a:cubicBezTo>
                  <a:cubicBezTo>
                    <a:pt x="447" y="1418"/>
                    <a:pt x="459" y="1409"/>
                    <a:pt x="466" y="1414"/>
                  </a:cubicBezTo>
                  <a:cubicBezTo>
                    <a:pt x="474" y="1413"/>
                    <a:pt x="474" y="1413"/>
                    <a:pt x="474" y="1413"/>
                  </a:cubicBezTo>
                  <a:cubicBezTo>
                    <a:pt x="484" y="1413"/>
                    <a:pt x="489" y="1414"/>
                    <a:pt x="492" y="1415"/>
                  </a:cubicBezTo>
                  <a:cubicBezTo>
                    <a:pt x="493" y="1417"/>
                    <a:pt x="495" y="1419"/>
                    <a:pt x="495" y="1421"/>
                  </a:cubicBezTo>
                  <a:cubicBezTo>
                    <a:pt x="495" y="1426"/>
                    <a:pt x="499" y="1434"/>
                    <a:pt x="505" y="1446"/>
                  </a:cubicBezTo>
                  <a:cubicBezTo>
                    <a:pt x="505" y="1447"/>
                    <a:pt x="505" y="1447"/>
                    <a:pt x="505" y="1447"/>
                  </a:cubicBezTo>
                  <a:cubicBezTo>
                    <a:pt x="505" y="1448"/>
                    <a:pt x="505" y="1448"/>
                    <a:pt x="505" y="1448"/>
                  </a:cubicBezTo>
                  <a:cubicBezTo>
                    <a:pt x="508" y="1462"/>
                    <a:pt x="508" y="1462"/>
                    <a:pt x="508" y="1462"/>
                  </a:cubicBezTo>
                  <a:cubicBezTo>
                    <a:pt x="508" y="1466"/>
                    <a:pt x="508" y="1466"/>
                    <a:pt x="508" y="1466"/>
                  </a:cubicBezTo>
                  <a:cubicBezTo>
                    <a:pt x="504" y="1483"/>
                    <a:pt x="504" y="1483"/>
                    <a:pt x="504" y="1483"/>
                  </a:cubicBezTo>
                  <a:cubicBezTo>
                    <a:pt x="504" y="1483"/>
                    <a:pt x="504" y="1483"/>
                    <a:pt x="504" y="1483"/>
                  </a:cubicBezTo>
                  <a:cubicBezTo>
                    <a:pt x="504" y="1484"/>
                    <a:pt x="504" y="1484"/>
                    <a:pt x="504" y="1484"/>
                  </a:cubicBezTo>
                  <a:cubicBezTo>
                    <a:pt x="503" y="1485"/>
                    <a:pt x="503" y="1485"/>
                    <a:pt x="503" y="1485"/>
                  </a:cubicBezTo>
                  <a:cubicBezTo>
                    <a:pt x="485" y="1506"/>
                    <a:pt x="485" y="1506"/>
                    <a:pt x="485" y="1506"/>
                  </a:cubicBezTo>
                  <a:cubicBezTo>
                    <a:pt x="484" y="1507"/>
                    <a:pt x="484" y="1507"/>
                    <a:pt x="484" y="1507"/>
                  </a:cubicBezTo>
                  <a:cubicBezTo>
                    <a:pt x="484" y="1507"/>
                    <a:pt x="484" y="1507"/>
                    <a:pt x="484" y="1507"/>
                  </a:cubicBezTo>
                  <a:cubicBezTo>
                    <a:pt x="446" y="1524"/>
                    <a:pt x="446" y="1524"/>
                    <a:pt x="446" y="1524"/>
                  </a:cubicBezTo>
                  <a:cubicBezTo>
                    <a:pt x="441" y="1534"/>
                    <a:pt x="441" y="1534"/>
                    <a:pt x="441" y="1534"/>
                  </a:cubicBezTo>
                  <a:cubicBezTo>
                    <a:pt x="435" y="1565"/>
                    <a:pt x="435" y="1565"/>
                    <a:pt x="435" y="1565"/>
                  </a:cubicBezTo>
                  <a:cubicBezTo>
                    <a:pt x="439" y="1580"/>
                    <a:pt x="439" y="1580"/>
                    <a:pt x="439" y="1580"/>
                  </a:cubicBezTo>
                  <a:cubicBezTo>
                    <a:pt x="448" y="1595"/>
                    <a:pt x="448" y="1595"/>
                    <a:pt x="448" y="1595"/>
                  </a:cubicBezTo>
                  <a:cubicBezTo>
                    <a:pt x="452" y="1599"/>
                    <a:pt x="452" y="1599"/>
                    <a:pt x="452" y="1599"/>
                  </a:cubicBezTo>
                  <a:cubicBezTo>
                    <a:pt x="465" y="1607"/>
                    <a:pt x="465" y="1607"/>
                    <a:pt x="465" y="1607"/>
                  </a:cubicBezTo>
                  <a:cubicBezTo>
                    <a:pt x="509" y="1607"/>
                    <a:pt x="509" y="1607"/>
                    <a:pt x="509" y="1607"/>
                  </a:cubicBezTo>
                  <a:cubicBezTo>
                    <a:pt x="546" y="1602"/>
                    <a:pt x="546" y="1602"/>
                    <a:pt x="546" y="1602"/>
                  </a:cubicBezTo>
                  <a:cubicBezTo>
                    <a:pt x="552" y="1596"/>
                    <a:pt x="552" y="1596"/>
                    <a:pt x="552" y="1596"/>
                  </a:cubicBezTo>
                  <a:cubicBezTo>
                    <a:pt x="557" y="1590"/>
                    <a:pt x="562" y="1588"/>
                    <a:pt x="565" y="1588"/>
                  </a:cubicBezTo>
                  <a:cubicBezTo>
                    <a:pt x="591" y="1592"/>
                    <a:pt x="591" y="1592"/>
                    <a:pt x="591" y="1592"/>
                  </a:cubicBezTo>
                  <a:cubicBezTo>
                    <a:pt x="593" y="1588"/>
                    <a:pt x="593" y="1588"/>
                    <a:pt x="593" y="1588"/>
                  </a:cubicBezTo>
                  <a:cubicBezTo>
                    <a:pt x="591" y="1581"/>
                    <a:pt x="591" y="1574"/>
                    <a:pt x="595" y="1568"/>
                  </a:cubicBezTo>
                  <a:cubicBezTo>
                    <a:pt x="605" y="1550"/>
                    <a:pt x="605" y="1550"/>
                    <a:pt x="605" y="1550"/>
                  </a:cubicBezTo>
                  <a:cubicBezTo>
                    <a:pt x="605" y="1516"/>
                    <a:pt x="605" y="1516"/>
                    <a:pt x="605" y="1516"/>
                  </a:cubicBezTo>
                  <a:cubicBezTo>
                    <a:pt x="605" y="1515"/>
                    <a:pt x="605" y="1515"/>
                    <a:pt x="605" y="1515"/>
                  </a:cubicBezTo>
                  <a:cubicBezTo>
                    <a:pt x="624" y="1460"/>
                    <a:pt x="624" y="1460"/>
                    <a:pt x="624" y="1460"/>
                  </a:cubicBezTo>
                  <a:cubicBezTo>
                    <a:pt x="625" y="1459"/>
                    <a:pt x="625" y="1459"/>
                    <a:pt x="625" y="1459"/>
                  </a:cubicBezTo>
                  <a:cubicBezTo>
                    <a:pt x="625" y="1458"/>
                    <a:pt x="625" y="1458"/>
                    <a:pt x="625" y="1458"/>
                  </a:cubicBezTo>
                  <a:cubicBezTo>
                    <a:pt x="626" y="1458"/>
                    <a:pt x="626" y="1458"/>
                    <a:pt x="626" y="1458"/>
                  </a:cubicBezTo>
                  <a:cubicBezTo>
                    <a:pt x="626" y="1457"/>
                    <a:pt x="626" y="1457"/>
                    <a:pt x="626" y="1457"/>
                  </a:cubicBezTo>
                  <a:cubicBezTo>
                    <a:pt x="659" y="1431"/>
                    <a:pt x="659" y="1431"/>
                    <a:pt x="659" y="1431"/>
                  </a:cubicBezTo>
                  <a:cubicBezTo>
                    <a:pt x="661" y="1429"/>
                    <a:pt x="661" y="1429"/>
                    <a:pt x="661" y="1429"/>
                  </a:cubicBezTo>
                  <a:cubicBezTo>
                    <a:pt x="690" y="1441"/>
                    <a:pt x="690" y="1441"/>
                    <a:pt x="690" y="1441"/>
                  </a:cubicBezTo>
                  <a:cubicBezTo>
                    <a:pt x="690" y="1441"/>
                    <a:pt x="690" y="1441"/>
                    <a:pt x="690" y="1441"/>
                  </a:cubicBezTo>
                  <a:cubicBezTo>
                    <a:pt x="705" y="1452"/>
                    <a:pt x="712" y="1460"/>
                    <a:pt x="712" y="1466"/>
                  </a:cubicBezTo>
                  <a:cubicBezTo>
                    <a:pt x="710" y="1489"/>
                    <a:pt x="710" y="1489"/>
                    <a:pt x="710" y="1489"/>
                  </a:cubicBezTo>
                  <a:cubicBezTo>
                    <a:pt x="700" y="1504"/>
                    <a:pt x="700" y="1504"/>
                    <a:pt x="700" y="1504"/>
                  </a:cubicBezTo>
                  <a:cubicBezTo>
                    <a:pt x="693" y="1525"/>
                    <a:pt x="693" y="1525"/>
                    <a:pt x="693" y="1525"/>
                  </a:cubicBezTo>
                  <a:cubicBezTo>
                    <a:pt x="693" y="1548"/>
                    <a:pt x="693" y="1548"/>
                    <a:pt x="693" y="1548"/>
                  </a:cubicBezTo>
                  <a:cubicBezTo>
                    <a:pt x="700" y="1559"/>
                    <a:pt x="700" y="1559"/>
                    <a:pt x="700" y="1559"/>
                  </a:cubicBezTo>
                  <a:cubicBezTo>
                    <a:pt x="710" y="1557"/>
                    <a:pt x="710" y="1557"/>
                    <a:pt x="710" y="1557"/>
                  </a:cubicBezTo>
                  <a:cubicBezTo>
                    <a:pt x="712" y="1556"/>
                    <a:pt x="712" y="1556"/>
                    <a:pt x="712" y="1556"/>
                  </a:cubicBezTo>
                  <a:cubicBezTo>
                    <a:pt x="728" y="1557"/>
                    <a:pt x="728" y="1557"/>
                    <a:pt x="728" y="1557"/>
                  </a:cubicBezTo>
                  <a:cubicBezTo>
                    <a:pt x="736" y="1562"/>
                    <a:pt x="741" y="1569"/>
                    <a:pt x="746" y="1580"/>
                  </a:cubicBezTo>
                  <a:cubicBezTo>
                    <a:pt x="755" y="1583"/>
                    <a:pt x="755" y="1583"/>
                    <a:pt x="755" y="1583"/>
                  </a:cubicBezTo>
                  <a:cubicBezTo>
                    <a:pt x="756" y="1583"/>
                    <a:pt x="756" y="1583"/>
                    <a:pt x="756" y="1583"/>
                  </a:cubicBezTo>
                  <a:cubicBezTo>
                    <a:pt x="756" y="1583"/>
                    <a:pt x="756" y="1583"/>
                    <a:pt x="756" y="1583"/>
                  </a:cubicBezTo>
                  <a:cubicBezTo>
                    <a:pt x="757" y="1583"/>
                    <a:pt x="757" y="1583"/>
                    <a:pt x="757" y="1583"/>
                  </a:cubicBezTo>
                  <a:cubicBezTo>
                    <a:pt x="793" y="1600"/>
                    <a:pt x="793" y="1600"/>
                    <a:pt x="793" y="1600"/>
                  </a:cubicBezTo>
                  <a:cubicBezTo>
                    <a:pt x="809" y="1605"/>
                    <a:pt x="809" y="1605"/>
                    <a:pt x="809" y="1605"/>
                  </a:cubicBezTo>
                  <a:cubicBezTo>
                    <a:pt x="831" y="1602"/>
                    <a:pt x="831" y="1602"/>
                    <a:pt x="831" y="1602"/>
                  </a:cubicBezTo>
                  <a:cubicBezTo>
                    <a:pt x="841" y="1589"/>
                    <a:pt x="841" y="1589"/>
                    <a:pt x="841" y="1589"/>
                  </a:cubicBezTo>
                  <a:cubicBezTo>
                    <a:pt x="853" y="1537"/>
                    <a:pt x="853" y="1537"/>
                    <a:pt x="853" y="1537"/>
                  </a:cubicBezTo>
                  <a:cubicBezTo>
                    <a:pt x="854" y="1509"/>
                    <a:pt x="854" y="1509"/>
                    <a:pt x="854" y="1509"/>
                  </a:cubicBezTo>
                  <a:cubicBezTo>
                    <a:pt x="854" y="1507"/>
                    <a:pt x="854" y="1507"/>
                    <a:pt x="854" y="1507"/>
                  </a:cubicBezTo>
                  <a:cubicBezTo>
                    <a:pt x="857" y="1506"/>
                    <a:pt x="857" y="1506"/>
                    <a:pt x="857" y="1506"/>
                  </a:cubicBezTo>
                  <a:cubicBezTo>
                    <a:pt x="858" y="1505"/>
                    <a:pt x="858" y="1505"/>
                    <a:pt x="858" y="1505"/>
                  </a:cubicBezTo>
                  <a:cubicBezTo>
                    <a:pt x="878" y="1488"/>
                    <a:pt x="878" y="1488"/>
                    <a:pt x="878" y="1488"/>
                  </a:cubicBezTo>
                  <a:cubicBezTo>
                    <a:pt x="889" y="1473"/>
                    <a:pt x="889" y="1473"/>
                    <a:pt x="889" y="1473"/>
                  </a:cubicBezTo>
                  <a:cubicBezTo>
                    <a:pt x="890" y="1472"/>
                    <a:pt x="890" y="1472"/>
                    <a:pt x="890" y="1472"/>
                  </a:cubicBezTo>
                  <a:cubicBezTo>
                    <a:pt x="911" y="1462"/>
                    <a:pt x="911" y="1462"/>
                    <a:pt x="911" y="1462"/>
                  </a:cubicBezTo>
                  <a:cubicBezTo>
                    <a:pt x="924" y="1455"/>
                    <a:pt x="924" y="1455"/>
                    <a:pt x="924" y="1455"/>
                  </a:cubicBezTo>
                  <a:cubicBezTo>
                    <a:pt x="940" y="1449"/>
                    <a:pt x="940" y="1449"/>
                    <a:pt x="940" y="1449"/>
                  </a:cubicBezTo>
                  <a:cubicBezTo>
                    <a:pt x="931" y="1417"/>
                    <a:pt x="931" y="1417"/>
                    <a:pt x="931" y="1417"/>
                  </a:cubicBezTo>
                  <a:cubicBezTo>
                    <a:pt x="967" y="1421"/>
                    <a:pt x="967" y="1421"/>
                    <a:pt x="967" y="1421"/>
                  </a:cubicBezTo>
                  <a:cubicBezTo>
                    <a:pt x="967" y="1421"/>
                    <a:pt x="967" y="1421"/>
                    <a:pt x="967" y="1421"/>
                  </a:cubicBezTo>
                  <a:cubicBezTo>
                    <a:pt x="967" y="1422"/>
                    <a:pt x="967" y="1422"/>
                    <a:pt x="967" y="1422"/>
                  </a:cubicBezTo>
                  <a:cubicBezTo>
                    <a:pt x="967" y="1422"/>
                    <a:pt x="967" y="1422"/>
                    <a:pt x="967" y="1422"/>
                  </a:cubicBezTo>
                  <a:cubicBezTo>
                    <a:pt x="986" y="1430"/>
                    <a:pt x="986" y="1430"/>
                    <a:pt x="986" y="1430"/>
                  </a:cubicBezTo>
                  <a:cubicBezTo>
                    <a:pt x="986" y="1430"/>
                    <a:pt x="986" y="1430"/>
                    <a:pt x="986" y="1430"/>
                  </a:cubicBezTo>
                  <a:cubicBezTo>
                    <a:pt x="986" y="1429"/>
                    <a:pt x="986" y="1429"/>
                    <a:pt x="986" y="1429"/>
                  </a:cubicBezTo>
                  <a:cubicBezTo>
                    <a:pt x="992" y="1409"/>
                    <a:pt x="992" y="1409"/>
                    <a:pt x="992" y="1409"/>
                  </a:cubicBezTo>
                  <a:cubicBezTo>
                    <a:pt x="992" y="1405"/>
                    <a:pt x="992" y="1405"/>
                    <a:pt x="992" y="1405"/>
                  </a:cubicBezTo>
                  <a:cubicBezTo>
                    <a:pt x="995" y="1407"/>
                    <a:pt x="995" y="1407"/>
                    <a:pt x="995" y="1407"/>
                  </a:cubicBezTo>
                  <a:cubicBezTo>
                    <a:pt x="997" y="1407"/>
                    <a:pt x="997" y="1407"/>
                    <a:pt x="997" y="1407"/>
                  </a:cubicBezTo>
                  <a:cubicBezTo>
                    <a:pt x="1014" y="1411"/>
                    <a:pt x="1014" y="1411"/>
                    <a:pt x="1014" y="1411"/>
                  </a:cubicBezTo>
                  <a:cubicBezTo>
                    <a:pt x="1022" y="1411"/>
                    <a:pt x="1022" y="1411"/>
                    <a:pt x="1022" y="1411"/>
                  </a:cubicBezTo>
                  <a:cubicBezTo>
                    <a:pt x="1038" y="1393"/>
                    <a:pt x="1038" y="1393"/>
                    <a:pt x="1038" y="1393"/>
                  </a:cubicBezTo>
                  <a:cubicBezTo>
                    <a:pt x="1039" y="1393"/>
                    <a:pt x="1039" y="1393"/>
                    <a:pt x="1039" y="1393"/>
                  </a:cubicBezTo>
                  <a:cubicBezTo>
                    <a:pt x="1040" y="1392"/>
                    <a:pt x="1040" y="1392"/>
                    <a:pt x="1040" y="1392"/>
                  </a:cubicBezTo>
                  <a:cubicBezTo>
                    <a:pt x="1041" y="1392"/>
                    <a:pt x="1041" y="1392"/>
                    <a:pt x="1041" y="1392"/>
                  </a:cubicBezTo>
                  <a:cubicBezTo>
                    <a:pt x="1062" y="1388"/>
                    <a:pt x="1062" y="1388"/>
                    <a:pt x="1062" y="1388"/>
                  </a:cubicBezTo>
                  <a:cubicBezTo>
                    <a:pt x="1080" y="1371"/>
                    <a:pt x="1080" y="1371"/>
                    <a:pt x="1080" y="1371"/>
                  </a:cubicBezTo>
                  <a:cubicBezTo>
                    <a:pt x="1090" y="1357"/>
                    <a:pt x="1090" y="1357"/>
                    <a:pt x="1090" y="1357"/>
                  </a:cubicBezTo>
                  <a:cubicBezTo>
                    <a:pt x="1090" y="1340"/>
                    <a:pt x="1090" y="1340"/>
                    <a:pt x="1090" y="1340"/>
                  </a:cubicBezTo>
                  <a:cubicBezTo>
                    <a:pt x="1090" y="1334"/>
                    <a:pt x="1093" y="1329"/>
                    <a:pt x="1099" y="1326"/>
                  </a:cubicBezTo>
                  <a:cubicBezTo>
                    <a:pt x="1099" y="1326"/>
                    <a:pt x="1099" y="1326"/>
                    <a:pt x="1099" y="1326"/>
                  </a:cubicBezTo>
                  <a:cubicBezTo>
                    <a:pt x="1101" y="1326"/>
                    <a:pt x="1101" y="1326"/>
                    <a:pt x="1101" y="1326"/>
                  </a:cubicBezTo>
                  <a:cubicBezTo>
                    <a:pt x="1102" y="1326"/>
                    <a:pt x="1102" y="1326"/>
                    <a:pt x="1102" y="1326"/>
                  </a:cubicBezTo>
                  <a:cubicBezTo>
                    <a:pt x="1122" y="1328"/>
                    <a:pt x="1122" y="1328"/>
                    <a:pt x="1122" y="1328"/>
                  </a:cubicBezTo>
                  <a:cubicBezTo>
                    <a:pt x="1131" y="1323"/>
                    <a:pt x="1131" y="1323"/>
                    <a:pt x="1131" y="1323"/>
                  </a:cubicBezTo>
                  <a:cubicBezTo>
                    <a:pt x="1134" y="1308"/>
                    <a:pt x="1134" y="1308"/>
                    <a:pt x="1134" y="1308"/>
                  </a:cubicBezTo>
                  <a:cubicBezTo>
                    <a:pt x="1155" y="1302"/>
                    <a:pt x="1155" y="1302"/>
                    <a:pt x="1155" y="1302"/>
                  </a:cubicBezTo>
                  <a:cubicBezTo>
                    <a:pt x="1156" y="1302"/>
                    <a:pt x="1156" y="1302"/>
                    <a:pt x="1156" y="1302"/>
                  </a:cubicBezTo>
                  <a:cubicBezTo>
                    <a:pt x="1157" y="1302"/>
                    <a:pt x="1157" y="1302"/>
                    <a:pt x="1157" y="1302"/>
                  </a:cubicBezTo>
                  <a:cubicBezTo>
                    <a:pt x="1157" y="1302"/>
                    <a:pt x="1157" y="1302"/>
                    <a:pt x="1157" y="1302"/>
                  </a:cubicBezTo>
                  <a:cubicBezTo>
                    <a:pt x="1184" y="1305"/>
                    <a:pt x="1184" y="1305"/>
                    <a:pt x="1184" y="1305"/>
                  </a:cubicBezTo>
                  <a:cubicBezTo>
                    <a:pt x="1205" y="1300"/>
                    <a:pt x="1205" y="1300"/>
                    <a:pt x="1205" y="1300"/>
                  </a:cubicBezTo>
                  <a:cubicBezTo>
                    <a:pt x="1217" y="1287"/>
                    <a:pt x="1217" y="1287"/>
                    <a:pt x="1217" y="1287"/>
                  </a:cubicBezTo>
                  <a:cubicBezTo>
                    <a:pt x="1226" y="1270"/>
                    <a:pt x="1226" y="1270"/>
                    <a:pt x="1226" y="1270"/>
                  </a:cubicBezTo>
                  <a:cubicBezTo>
                    <a:pt x="1210" y="1253"/>
                    <a:pt x="1210" y="1253"/>
                    <a:pt x="1210" y="1253"/>
                  </a:cubicBezTo>
                  <a:cubicBezTo>
                    <a:pt x="1210" y="1252"/>
                    <a:pt x="1210" y="1252"/>
                    <a:pt x="1210" y="1252"/>
                  </a:cubicBezTo>
                  <a:cubicBezTo>
                    <a:pt x="1210" y="1252"/>
                    <a:pt x="1210" y="1252"/>
                    <a:pt x="1210" y="1252"/>
                  </a:cubicBezTo>
                  <a:cubicBezTo>
                    <a:pt x="1207" y="1240"/>
                    <a:pt x="1207" y="1240"/>
                    <a:pt x="1207" y="1240"/>
                  </a:cubicBezTo>
                  <a:cubicBezTo>
                    <a:pt x="1207" y="1240"/>
                    <a:pt x="1207" y="1240"/>
                    <a:pt x="1207" y="1240"/>
                  </a:cubicBezTo>
                  <a:cubicBezTo>
                    <a:pt x="1203" y="1221"/>
                    <a:pt x="1203" y="1221"/>
                    <a:pt x="1203" y="1221"/>
                  </a:cubicBezTo>
                  <a:cubicBezTo>
                    <a:pt x="1203" y="1220"/>
                    <a:pt x="1203" y="1220"/>
                    <a:pt x="1203" y="1220"/>
                  </a:cubicBezTo>
                  <a:cubicBezTo>
                    <a:pt x="1212" y="1203"/>
                    <a:pt x="1212" y="1203"/>
                    <a:pt x="1212" y="1203"/>
                  </a:cubicBezTo>
                  <a:cubicBezTo>
                    <a:pt x="1212" y="1198"/>
                    <a:pt x="1215" y="1190"/>
                    <a:pt x="1224" y="1182"/>
                  </a:cubicBezTo>
                  <a:cubicBezTo>
                    <a:pt x="1235" y="1159"/>
                    <a:pt x="1235" y="1159"/>
                    <a:pt x="1235" y="1159"/>
                  </a:cubicBezTo>
                  <a:cubicBezTo>
                    <a:pt x="1235" y="1157"/>
                    <a:pt x="1235" y="1157"/>
                    <a:pt x="1235" y="1157"/>
                  </a:cubicBezTo>
                  <a:cubicBezTo>
                    <a:pt x="1236" y="1157"/>
                    <a:pt x="1236" y="1157"/>
                    <a:pt x="1236" y="1157"/>
                  </a:cubicBezTo>
                  <a:cubicBezTo>
                    <a:pt x="1247" y="1141"/>
                    <a:pt x="1247" y="1141"/>
                    <a:pt x="1247" y="1141"/>
                  </a:cubicBezTo>
                  <a:cubicBezTo>
                    <a:pt x="1263" y="1109"/>
                    <a:pt x="1263" y="1109"/>
                    <a:pt x="1263" y="1109"/>
                  </a:cubicBezTo>
                  <a:cubicBezTo>
                    <a:pt x="1278" y="1130"/>
                    <a:pt x="1278" y="1130"/>
                    <a:pt x="1278" y="1130"/>
                  </a:cubicBezTo>
                  <a:cubicBezTo>
                    <a:pt x="1279" y="1131"/>
                    <a:pt x="1279" y="1131"/>
                    <a:pt x="1279" y="1131"/>
                  </a:cubicBezTo>
                  <a:cubicBezTo>
                    <a:pt x="1279" y="1132"/>
                    <a:pt x="1279" y="1132"/>
                    <a:pt x="1279" y="1132"/>
                  </a:cubicBezTo>
                  <a:cubicBezTo>
                    <a:pt x="1284" y="1153"/>
                    <a:pt x="1284" y="1153"/>
                    <a:pt x="1284" y="1153"/>
                  </a:cubicBezTo>
                  <a:cubicBezTo>
                    <a:pt x="1284" y="1154"/>
                    <a:pt x="1284" y="1154"/>
                    <a:pt x="1284" y="1154"/>
                  </a:cubicBezTo>
                  <a:cubicBezTo>
                    <a:pt x="1287" y="1175"/>
                    <a:pt x="1287" y="1175"/>
                    <a:pt x="1287" y="1175"/>
                  </a:cubicBezTo>
                  <a:cubicBezTo>
                    <a:pt x="1302" y="1182"/>
                    <a:pt x="1302" y="1182"/>
                    <a:pt x="1302" y="1182"/>
                  </a:cubicBezTo>
                  <a:cubicBezTo>
                    <a:pt x="1303" y="1182"/>
                    <a:pt x="1303" y="1182"/>
                    <a:pt x="1303" y="1182"/>
                  </a:cubicBezTo>
                  <a:cubicBezTo>
                    <a:pt x="1303" y="1182"/>
                    <a:pt x="1303" y="1182"/>
                    <a:pt x="1303" y="1182"/>
                  </a:cubicBezTo>
                  <a:cubicBezTo>
                    <a:pt x="1303" y="1182"/>
                    <a:pt x="1303" y="1182"/>
                    <a:pt x="1303" y="1182"/>
                  </a:cubicBezTo>
                  <a:cubicBezTo>
                    <a:pt x="1307" y="1184"/>
                    <a:pt x="1307" y="1184"/>
                    <a:pt x="1307" y="1184"/>
                  </a:cubicBezTo>
                  <a:cubicBezTo>
                    <a:pt x="1308" y="1183"/>
                    <a:pt x="1308" y="1183"/>
                    <a:pt x="1308" y="1183"/>
                  </a:cubicBezTo>
                  <a:cubicBezTo>
                    <a:pt x="1321" y="1161"/>
                    <a:pt x="1321" y="1161"/>
                    <a:pt x="1321" y="1161"/>
                  </a:cubicBezTo>
                  <a:cubicBezTo>
                    <a:pt x="1328" y="1140"/>
                    <a:pt x="1328" y="1140"/>
                    <a:pt x="1328" y="1140"/>
                  </a:cubicBezTo>
                  <a:cubicBezTo>
                    <a:pt x="1331" y="1141"/>
                    <a:pt x="1331" y="1141"/>
                    <a:pt x="1331" y="1141"/>
                  </a:cubicBezTo>
                  <a:cubicBezTo>
                    <a:pt x="1335" y="1142"/>
                    <a:pt x="1335" y="1142"/>
                    <a:pt x="1335" y="1142"/>
                  </a:cubicBezTo>
                  <a:cubicBezTo>
                    <a:pt x="1365" y="1152"/>
                    <a:pt x="1365" y="1152"/>
                    <a:pt x="1365" y="1152"/>
                  </a:cubicBezTo>
                  <a:cubicBezTo>
                    <a:pt x="1380" y="1141"/>
                    <a:pt x="1380" y="1141"/>
                    <a:pt x="1380" y="1141"/>
                  </a:cubicBezTo>
                  <a:cubicBezTo>
                    <a:pt x="1381" y="1140"/>
                    <a:pt x="1381" y="1140"/>
                    <a:pt x="1381" y="1140"/>
                  </a:cubicBezTo>
                  <a:cubicBezTo>
                    <a:pt x="1383" y="1140"/>
                    <a:pt x="1383" y="1140"/>
                    <a:pt x="1383" y="1140"/>
                  </a:cubicBezTo>
                  <a:cubicBezTo>
                    <a:pt x="1398" y="1138"/>
                    <a:pt x="1398" y="1138"/>
                    <a:pt x="1398" y="1138"/>
                  </a:cubicBezTo>
                  <a:cubicBezTo>
                    <a:pt x="1408" y="1121"/>
                    <a:pt x="1408" y="1121"/>
                    <a:pt x="1408" y="1121"/>
                  </a:cubicBezTo>
                  <a:cubicBezTo>
                    <a:pt x="1408" y="1098"/>
                    <a:pt x="1408" y="1098"/>
                    <a:pt x="1408" y="1098"/>
                  </a:cubicBezTo>
                  <a:cubicBezTo>
                    <a:pt x="1416" y="1065"/>
                    <a:pt x="1416" y="1065"/>
                    <a:pt x="1416" y="1065"/>
                  </a:cubicBezTo>
                  <a:cubicBezTo>
                    <a:pt x="1418" y="1066"/>
                    <a:pt x="1418" y="1066"/>
                    <a:pt x="1418" y="1066"/>
                  </a:cubicBezTo>
                  <a:cubicBezTo>
                    <a:pt x="1421" y="1066"/>
                    <a:pt x="1421" y="1066"/>
                    <a:pt x="1421" y="1066"/>
                  </a:cubicBezTo>
                  <a:cubicBezTo>
                    <a:pt x="1444" y="1071"/>
                    <a:pt x="1444" y="1071"/>
                    <a:pt x="1444" y="1071"/>
                  </a:cubicBezTo>
                  <a:cubicBezTo>
                    <a:pt x="1455" y="1052"/>
                    <a:pt x="1455" y="1052"/>
                    <a:pt x="1455" y="1052"/>
                  </a:cubicBezTo>
                  <a:cubicBezTo>
                    <a:pt x="1456" y="1052"/>
                    <a:pt x="1456" y="1052"/>
                    <a:pt x="1456" y="1052"/>
                  </a:cubicBezTo>
                  <a:cubicBezTo>
                    <a:pt x="1458" y="1052"/>
                    <a:pt x="1458" y="1052"/>
                    <a:pt x="1458" y="1052"/>
                  </a:cubicBezTo>
                  <a:cubicBezTo>
                    <a:pt x="1479" y="1050"/>
                    <a:pt x="1479" y="1050"/>
                    <a:pt x="1479" y="1050"/>
                  </a:cubicBezTo>
                  <a:cubicBezTo>
                    <a:pt x="1482" y="1050"/>
                    <a:pt x="1482" y="1050"/>
                    <a:pt x="1482" y="1050"/>
                  </a:cubicBezTo>
                  <a:cubicBezTo>
                    <a:pt x="1482" y="1051"/>
                    <a:pt x="1482" y="1051"/>
                    <a:pt x="1482" y="1051"/>
                  </a:cubicBezTo>
                  <a:cubicBezTo>
                    <a:pt x="1484" y="1052"/>
                    <a:pt x="1484" y="1052"/>
                    <a:pt x="1484" y="1052"/>
                  </a:cubicBezTo>
                  <a:cubicBezTo>
                    <a:pt x="1495" y="1067"/>
                    <a:pt x="1495" y="1067"/>
                    <a:pt x="1495" y="1067"/>
                  </a:cubicBezTo>
                  <a:cubicBezTo>
                    <a:pt x="1495" y="1068"/>
                    <a:pt x="1495" y="1068"/>
                    <a:pt x="1495" y="1068"/>
                  </a:cubicBezTo>
                  <a:cubicBezTo>
                    <a:pt x="1496" y="1069"/>
                    <a:pt x="1496" y="1069"/>
                    <a:pt x="1496" y="1069"/>
                  </a:cubicBezTo>
                  <a:cubicBezTo>
                    <a:pt x="1496" y="1071"/>
                    <a:pt x="1496" y="1071"/>
                    <a:pt x="1496" y="1071"/>
                  </a:cubicBezTo>
                  <a:cubicBezTo>
                    <a:pt x="1498" y="1092"/>
                    <a:pt x="1498" y="1092"/>
                    <a:pt x="1498" y="1092"/>
                  </a:cubicBezTo>
                  <a:cubicBezTo>
                    <a:pt x="1509" y="1102"/>
                    <a:pt x="1509" y="1102"/>
                    <a:pt x="1509" y="1102"/>
                  </a:cubicBezTo>
                  <a:cubicBezTo>
                    <a:pt x="1524" y="1088"/>
                    <a:pt x="1524" y="1088"/>
                    <a:pt x="1524" y="1088"/>
                  </a:cubicBezTo>
                  <a:cubicBezTo>
                    <a:pt x="1527" y="1092"/>
                    <a:pt x="1527" y="1092"/>
                    <a:pt x="1527" y="1092"/>
                  </a:cubicBezTo>
                  <a:cubicBezTo>
                    <a:pt x="1532" y="1097"/>
                    <a:pt x="1534" y="1103"/>
                    <a:pt x="1534" y="1109"/>
                  </a:cubicBezTo>
                  <a:cubicBezTo>
                    <a:pt x="1534" y="1128"/>
                    <a:pt x="1534" y="1128"/>
                    <a:pt x="1534" y="1128"/>
                  </a:cubicBezTo>
                  <a:cubicBezTo>
                    <a:pt x="1527" y="1147"/>
                    <a:pt x="1527" y="1147"/>
                    <a:pt x="1527" y="1147"/>
                  </a:cubicBezTo>
                  <a:cubicBezTo>
                    <a:pt x="1532" y="1155"/>
                    <a:pt x="1532" y="1155"/>
                    <a:pt x="1532" y="1155"/>
                  </a:cubicBezTo>
                  <a:cubicBezTo>
                    <a:pt x="1543" y="1167"/>
                    <a:pt x="1543" y="1167"/>
                    <a:pt x="1543" y="1167"/>
                  </a:cubicBezTo>
                  <a:cubicBezTo>
                    <a:pt x="1587" y="1173"/>
                    <a:pt x="1587" y="1173"/>
                    <a:pt x="1587" y="1173"/>
                  </a:cubicBezTo>
                  <a:cubicBezTo>
                    <a:pt x="1588" y="1174"/>
                    <a:pt x="1588" y="1174"/>
                    <a:pt x="1588" y="1174"/>
                  </a:cubicBezTo>
                  <a:cubicBezTo>
                    <a:pt x="1588" y="1174"/>
                    <a:pt x="1588" y="1174"/>
                    <a:pt x="1588" y="1174"/>
                  </a:cubicBezTo>
                  <a:cubicBezTo>
                    <a:pt x="1590" y="1175"/>
                    <a:pt x="1590" y="1175"/>
                    <a:pt x="1590" y="1175"/>
                  </a:cubicBezTo>
                  <a:cubicBezTo>
                    <a:pt x="1590" y="1175"/>
                    <a:pt x="1590" y="1175"/>
                    <a:pt x="1590" y="1175"/>
                  </a:cubicBezTo>
                  <a:cubicBezTo>
                    <a:pt x="1593" y="1179"/>
                    <a:pt x="1593" y="1179"/>
                    <a:pt x="1593" y="1179"/>
                  </a:cubicBezTo>
                  <a:cubicBezTo>
                    <a:pt x="1606" y="1161"/>
                    <a:pt x="1606" y="1161"/>
                    <a:pt x="1606" y="1161"/>
                  </a:cubicBezTo>
                  <a:cubicBezTo>
                    <a:pt x="1607" y="1161"/>
                    <a:pt x="1607" y="1161"/>
                    <a:pt x="1607" y="1161"/>
                  </a:cubicBezTo>
                  <a:cubicBezTo>
                    <a:pt x="1617" y="1150"/>
                    <a:pt x="1617" y="1150"/>
                    <a:pt x="1617" y="1150"/>
                  </a:cubicBezTo>
                  <a:cubicBezTo>
                    <a:pt x="1613" y="1134"/>
                    <a:pt x="1613" y="1134"/>
                    <a:pt x="1613" y="1134"/>
                  </a:cubicBezTo>
                  <a:cubicBezTo>
                    <a:pt x="1602" y="1067"/>
                    <a:pt x="1602" y="1067"/>
                    <a:pt x="1602" y="1067"/>
                  </a:cubicBezTo>
                  <a:cubicBezTo>
                    <a:pt x="1632" y="1081"/>
                    <a:pt x="1632" y="1081"/>
                    <a:pt x="1632" y="1081"/>
                  </a:cubicBezTo>
                  <a:cubicBezTo>
                    <a:pt x="1633" y="1081"/>
                    <a:pt x="1633" y="1081"/>
                    <a:pt x="1633" y="1081"/>
                  </a:cubicBezTo>
                  <a:cubicBezTo>
                    <a:pt x="1634" y="1081"/>
                    <a:pt x="1634" y="1081"/>
                    <a:pt x="1634" y="1081"/>
                  </a:cubicBezTo>
                  <a:cubicBezTo>
                    <a:pt x="1648" y="1098"/>
                    <a:pt x="1648" y="1098"/>
                    <a:pt x="1648" y="1098"/>
                  </a:cubicBezTo>
                  <a:cubicBezTo>
                    <a:pt x="1657" y="1107"/>
                    <a:pt x="1657" y="1107"/>
                    <a:pt x="1657" y="1107"/>
                  </a:cubicBezTo>
                  <a:cubicBezTo>
                    <a:pt x="1669" y="1098"/>
                    <a:pt x="1669" y="1098"/>
                    <a:pt x="1669" y="1098"/>
                  </a:cubicBezTo>
                  <a:cubicBezTo>
                    <a:pt x="1714" y="1050"/>
                    <a:pt x="1714" y="1050"/>
                    <a:pt x="1714" y="1050"/>
                  </a:cubicBezTo>
                  <a:cubicBezTo>
                    <a:pt x="1714" y="1050"/>
                    <a:pt x="1714" y="1050"/>
                    <a:pt x="1714" y="1050"/>
                  </a:cubicBezTo>
                  <a:cubicBezTo>
                    <a:pt x="1715" y="1050"/>
                    <a:pt x="1715" y="1050"/>
                    <a:pt x="1715" y="1050"/>
                  </a:cubicBezTo>
                  <a:cubicBezTo>
                    <a:pt x="1730" y="1038"/>
                    <a:pt x="1730" y="1038"/>
                    <a:pt x="1730" y="1038"/>
                  </a:cubicBezTo>
                  <a:cubicBezTo>
                    <a:pt x="1748" y="1013"/>
                    <a:pt x="1748" y="1013"/>
                    <a:pt x="1748" y="1013"/>
                  </a:cubicBezTo>
                  <a:cubicBezTo>
                    <a:pt x="1749" y="1011"/>
                    <a:pt x="1749" y="1011"/>
                    <a:pt x="1749" y="1011"/>
                  </a:cubicBezTo>
                  <a:cubicBezTo>
                    <a:pt x="1774" y="1017"/>
                    <a:pt x="1774" y="1017"/>
                    <a:pt x="1774" y="1017"/>
                  </a:cubicBezTo>
                  <a:cubicBezTo>
                    <a:pt x="1785" y="1017"/>
                    <a:pt x="1785" y="1017"/>
                    <a:pt x="1785" y="1017"/>
                  </a:cubicBezTo>
                  <a:cubicBezTo>
                    <a:pt x="1785" y="1008"/>
                    <a:pt x="1787" y="1001"/>
                    <a:pt x="1788" y="997"/>
                  </a:cubicBezTo>
                  <a:cubicBezTo>
                    <a:pt x="1806" y="976"/>
                    <a:pt x="1806" y="976"/>
                    <a:pt x="1806" y="976"/>
                  </a:cubicBezTo>
                  <a:cubicBezTo>
                    <a:pt x="1812" y="973"/>
                    <a:pt x="1812" y="973"/>
                    <a:pt x="1812" y="973"/>
                  </a:cubicBezTo>
                  <a:cubicBezTo>
                    <a:pt x="1833" y="980"/>
                    <a:pt x="1833" y="980"/>
                    <a:pt x="1833" y="980"/>
                  </a:cubicBezTo>
                  <a:cubicBezTo>
                    <a:pt x="1858" y="977"/>
                    <a:pt x="1858" y="977"/>
                    <a:pt x="1858" y="977"/>
                  </a:cubicBezTo>
                  <a:cubicBezTo>
                    <a:pt x="1875" y="959"/>
                    <a:pt x="1875" y="959"/>
                    <a:pt x="1875" y="959"/>
                  </a:cubicBezTo>
                  <a:cubicBezTo>
                    <a:pt x="1883" y="943"/>
                    <a:pt x="1883" y="943"/>
                    <a:pt x="1883" y="943"/>
                  </a:cubicBezTo>
                  <a:cubicBezTo>
                    <a:pt x="1878" y="935"/>
                    <a:pt x="1878" y="935"/>
                    <a:pt x="1878" y="935"/>
                  </a:cubicBezTo>
                  <a:cubicBezTo>
                    <a:pt x="1863" y="942"/>
                    <a:pt x="1863" y="942"/>
                    <a:pt x="1863" y="942"/>
                  </a:cubicBezTo>
                  <a:cubicBezTo>
                    <a:pt x="1862" y="941"/>
                    <a:pt x="1862" y="941"/>
                    <a:pt x="1862" y="941"/>
                  </a:cubicBezTo>
                  <a:cubicBezTo>
                    <a:pt x="1861" y="940"/>
                    <a:pt x="1861" y="940"/>
                    <a:pt x="1861" y="940"/>
                  </a:cubicBezTo>
                  <a:cubicBezTo>
                    <a:pt x="1842" y="923"/>
                    <a:pt x="1842" y="923"/>
                    <a:pt x="1842" y="923"/>
                  </a:cubicBezTo>
                  <a:cubicBezTo>
                    <a:pt x="1841" y="922"/>
                    <a:pt x="1841" y="922"/>
                    <a:pt x="1841" y="922"/>
                  </a:cubicBezTo>
                  <a:cubicBezTo>
                    <a:pt x="1849" y="894"/>
                    <a:pt x="1849" y="894"/>
                    <a:pt x="1849" y="894"/>
                  </a:cubicBezTo>
                  <a:cubicBezTo>
                    <a:pt x="1851" y="872"/>
                    <a:pt x="1851" y="872"/>
                    <a:pt x="1851" y="872"/>
                  </a:cubicBezTo>
                  <a:cubicBezTo>
                    <a:pt x="1845" y="855"/>
                    <a:pt x="1845" y="855"/>
                    <a:pt x="1845" y="855"/>
                  </a:cubicBezTo>
                  <a:cubicBezTo>
                    <a:pt x="1831" y="849"/>
                    <a:pt x="1831" y="849"/>
                    <a:pt x="1831" y="849"/>
                  </a:cubicBezTo>
                  <a:cubicBezTo>
                    <a:pt x="1831" y="848"/>
                    <a:pt x="1831" y="848"/>
                    <a:pt x="1831" y="848"/>
                  </a:cubicBezTo>
                  <a:cubicBezTo>
                    <a:pt x="1830" y="847"/>
                    <a:pt x="1830" y="847"/>
                    <a:pt x="1830" y="847"/>
                  </a:cubicBezTo>
                  <a:cubicBezTo>
                    <a:pt x="1829" y="846"/>
                    <a:pt x="1829" y="846"/>
                    <a:pt x="1829" y="846"/>
                  </a:cubicBezTo>
                  <a:cubicBezTo>
                    <a:pt x="1816" y="821"/>
                    <a:pt x="1816" y="821"/>
                    <a:pt x="1816" y="821"/>
                  </a:cubicBezTo>
                  <a:cubicBezTo>
                    <a:pt x="1814" y="818"/>
                    <a:pt x="1814" y="818"/>
                    <a:pt x="1814" y="818"/>
                  </a:cubicBezTo>
                  <a:cubicBezTo>
                    <a:pt x="1796" y="839"/>
                    <a:pt x="1796" y="839"/>
                    <a:pt x="1796" y="839"/>
                  </a:cubicBezTo>
                  <a:cubicBezTo>
                    <a:pt x="1778" y="850"/>
                    <a:pt x="1778" y="850"/>
                    <a:pt x="1778" y="850"/>
                  </a:cubicBezTo>
                  <a:cubicBezTo>
                    <a:pt x="1774" y="852"/>
                    <a:pt x="1774" y="852"/>
                    <a:pt x="1774" y="852"/>
                  </a:cubicBezTo>
                  <a:cubicBezTo>
                    <a:pt x="1773" y="851"/>
                    <a:pt x="1773" y="851"/>
                    <a:pt x="1773" y="851"/>
                  </a:cubicBezTo>
                  <a:cubicBezTo>
                    <a:pt x="1772" y="849"/>
                    <a:pt x="1772" y="849"/>
                    <a:pt x="1772" y="849"/>
                  </a:cubicBezTo>
                  <a:cubicBezTo>
                    <a:pt x="1753" y="831"/>
                    <a:pt x="1753" y="831"/>
                    <a:pt x="1753" y="831"/>
                  </a:cubicBezTo>
                  <a:cubicBezTo>
                    <a:pt x="1753" y="830"/>
                    <a:pt x="1753" y="830"/>
                    <a:pt x="1753" y="830"/>
                  </a:cubicBezTo>
                  <a:cubicBezTo>
                    <a:pt x="1739" y="801"/>
                    <a:pt x="1739" y="801"/>
                    <a:pt x="1739" y="801"/>
                  </a:cubicBezTo>
                  <a:cubicBezTo>
                    <a:pt x="1739" y="800"/>
                    <a:pt x="1739" y="800"/>
                    <a:pt x="1739" y="800"/>
                  </a:cubicBezTo>
                  <a:cubicBezTo>
                    <a:pt x="1733" y="779"/>
                    <a:pt x="1733" y="779"/>
                    <a:pt x="1733" y="779"/>
                  </a:cubicBezTo>
                  <a:cubicBezTo>
                    <a:pt x="1733" y="778"/>
                    <a:pt x="1733" y="778"/>
                    <a:pt x="1733" y="778"/>
                  </a:cubicBezTo>
                  <a:cubicBezTo>
                    <a:pt x="1733" y="778"/>
                    <a:pt x="1733" y="778"/>
                    <a:pt x="1733" y="778"/>
                  </a:cubicBezTo>
                  <a:cubicBezTo>
                    <a:pt x="1733" y="746"/>
                    <a:pt x="1733" y="746"/>
                    <a:pt x="1733" y="746"/>
                  </a:cubicBezTo>
                  <a:cubicBezTo>
                    <a:pt x="1730" y="727"/>
                    <a:pt x="1730" y="727"/>
                    <a:pt x="1730" y="727"/>
                  </a:cubicBezTo>
                  <a:cubicBezTo>
                    <a:pt x="1716" y="722"/>
                    <a:pt x="1716" y="722"/>
                    <a:pt x="1716" y="722"/>
                  </a:cubicBezTo>
                  <a:cubicBezTo>
                    <a:pt x="1715" y="722"/>
                    <a:pt x="1715" y="722"/>
                    <a:pt x="1715" y="722"/>
                  </a:cubicBezTo>
                  <a:cubicBezTo>
                    <a:pt x="1715" y="721"/>
                    <a:pt x="1715" y="721"/>
                    <a:pt x="1715" y="721"/>
                  </a:cubicBezTo>
                  <a:cubicBezTo>
                    <a:pt x="1681" y="694"/>
                    <a:pt x="1681" y="694"/>
                    <a:pt x="1681" y="694"/>
                  </a:cubicBezTo>
                  <a:cubicBezTo>
                    <a:pt x="1683" y="691"/>
                    <a:pt x="1683" y="691"/>
                    <a:pt x="1683" y="691"/>
                  </a:cubicBezTo>
                  <a:cubicBezTo>
                    <a:pt x="1699" y="674"/>
                    <a:pt x="1699" y="674"/>
                    <a:pt x="1699" y="674"/>
                  </a:cubicBezTo>
                  <a:cubicBezTo>
                    <a:pt x="1699" y="673"/>
                    <a:pt x="1699" y="673"/>
                    <a:pt x="1699" y="673"/>
                  </a:cubicBezTo>
                  <a:cubicBezTo>
                    <a:pt x="1699" y="672"/>
                    <a:pt x="1699" y="672"/>
                    <a:pt x="1699" y="672"/>
                  </a:cubicBezTo>
                  <a:cubicBezTo>
                    <a:pt x="1701" y="672"/>
                    <a:pt x="1701" y="672"/>
                    <a:pt x="1701" y="672"/>
                  </a:cubicBezTo>
                  <a:cubicBezTo>
                    <a:pt x="1701" y="672"/>
                    <a:pt x="1701" y="672"/>
                    <a:pt x="1701" y="672"/>
                  </a:cubicBezTo>
                  <a:cubicBezTo>
                    <a:pt x="1719" y="670"/>
                    <a:pt x="1719" y="670"/>
                    <a:pt x="1719" y="670"/>
                  </a:cubicBezTo>
                  <a:cubicBezTo>
                    <a:pt x="1720" y="670"/>
                    <a:pt x="1720" y="670"/>
                    <a:pt x="1720" y="670"/>
                  </a:cubicBezTo>
                  <a:cubicBezTo>
                    <a:pt x="1725" y="670"/>
                    <a:pt x="1730" y="673"/>
                    <a:pt x="1735" y="678"/>
                  </a:cubicBezTo>
                  <a:cubicBezTo>
                    <a:pt x="1749" y="690"/>
                    <a:pt x="1749" y="690"/>
                    <a:pt x="1749" y="690"/>
                  </a:cubicBezTo>
                  <a:cubicBezTo>
                    <a:pt x="1765" y="677"/>
                    <a:pt x="1765" y="677"/>
                    <a:pt x="1765" y="677"/>
                  </a:cubicBezTo>
                  <a:cubicBezTo>
                    <a:pt x="1777" y="661"/>
                    <a:pt x="1777" y="661"/>
                    <a:pt x="1777" y="661"/>
                  </a:cubicBezTo>
                  <a:cubicBezTo>
                    <a:pt x="1777" y="648"/>
                    <a:pt x="1777" y="648"/>
                    <a:pt x="1777" y="648"/>
                  </a:cubicBezTo>
                  <a:cubicBezTo>
                    <a:pt x="1773" y="614"/>
                    <a:pt x="1773" y="614"/>
                    <a:pt x="1773" y="614"/>
                  </a:cubicBezTo>
                  <a:cubicBezTo>
                    <a:pt x="1769" y="600"/>
                    <a:pt x="1769" y="600"/>
                    <a:pt x="1769" y="600"/>
                  </a:cubicBezTo>
                  <a:cubicBezTo>
                    <a:pt x="1746" y="596"/>
                    <a:pt x="1746" y="596"/>
                    <a:pt x="1746" y="596"/>
                  </a:cubicBezTo>
                  <a:cubicBezTo>
                    <a:pt x="1746" y="582"/>
                    <a:pt x="1746" y="582"/>
                    <a:pt x="1746" y="582"/>
                  </a:cubicBezTo>
                  <a:cubicBezTo>
                    <a:pt x="1725" y="556"/>
                    <a:pt x="1725" y="556"/>
                    <a:pt x="1725" y="556"/>
                  </a:cubicBezTo>
                  <a:cubicBezTo>
                    <a:pt x="1724" y="555"/>
                    <a:pt x="1724" y="555"/>
                    <a:pt x="1724" y="555"/>
                  </a:cubicBezTo>
                  <a:cubicBezTo>
                    <a:pt x="1714" y="536"/>
                    <a:pt x="1714" y="536"/>
                    <a:pt x="1714" y="536"/>
                  </a:cubicBezTo>
                  <a:cubicBezTo>
                    <a:pt x="1711" y="534"/>
                    <a:pt x="1711" y="534"/>
                    <a:pt x="1711" y="534"/>
                  </a:cubicBezTo>
                  <a:cubicBezTo>
                    <a:pt x="1711" y="532"/>
                    <a:pt x="1711" y="532"/>
                    <a:pt x="1711" y="532"/>
                  </a:cubicBezTo>
                  <a:cubicBezTo>
                    <a:pt x="1711" y="532"/>
                    <a:pt x="1711" y="532"/>
                    <a:pt x="1711" y="532"/>
                  </a:cubicBezTo>
                  <a:cubicBezTo>
                    <a:pt x="1735" y="501"/>
                    <a:pt x="1735" y="501"/>
                    <a:pt x="1735" y="501"/>
                  </a:cubicBezTo>
                  <a:cubicBezTo>
                    <a:pt x="1735" y="500"/>
                    <a:pt x="1735" y="500"/>
                    <a:pt x="1735" y="500"/>
                  </a:cubicBezTo>
                  <a:cubicBezTo>
                    <a:pt x="1736" y="499"/>
                    <a:pt x="1736" y="499"/>
                    <a:pt x="1736" y="499"/>
                  </a:cubicBezTo>
                  <a:cubicBezTo>
                    <a:pt x="1736" y="498"/>
                    <a:pt x="1736" y="498"/>
                    <a:pt x="1736" y="498"/>
                  </a:cubicBezTo>
                  <a:cubicBezTo>
                    <a:pt x="1738" y="498"/>
                    <a:pt x="1738" y="498"/>
                    <a:pt x="1738" y="498"/>
                  </a:cubicBezTo>
                  <a:cubicBezTo>
                    <a:pt x="1747" y="497"/>
                    <a:pt x="1747" y="497"/>
                    <a:pt x="1747" y="497"/>
                  </a:cubicBezTo>
                  <a:cubicBezTo>
                    <a:pt x="1759" y="487"/>
                    <a:pt x="1759" y="487"/>
                    <a:pt x="1759" y="487"/>
                  </a:cubicBezTo>
                  <a:cubicBezTo>
                    <a:pt x="1773" y="445"/>
                    <a:pt x="1773" y="445"/>
                    <a:pt x="1773" y="445"/>
                  </a:cubicBezTo>
                  <a:cubicBezTo>
                    <a:pt x="1774" y="445"/>
                    <a:pt x="1774" y="445"/>
                    <a:pt x="1774" y="445"/>
                  </a:cubicBezTo>
                  <a:cubicBezTo>
                    <a:pt x="1774" y="444"/>
                    <a:pt x="1774" y="444"/>
                    <a:pt x="1774" y="444"/>
                  </a:cubicBezTo>
                  <a:cubicBezTo>
                    <a:pt x="1791" y="425"/>
                    <a:pt x="1791" y="425"/>
                    <a:pt x="1791" y="425"/>
                  </a:cubicBezTo>
                  <a:cubicBezTo>
                    <a:pt x="1791" y="424"/>
                    <a:pt x="1791" y="424"/>
                    <a:pt x="1791" y="424"/>
                  </a:cubicBezTo>
                  <a:cubicBezTo>
                    <a:pt x="1792" y="424"/>
                    <a:pt x="1792" y="424"/>
                    <a:pt x="1792" y="424"/>
                  </a:cubicBezTo>
                  <a:cubicBezTo>
                    <a:pt x="1793" y="424"/>
                    <a:pt x="1793" y="424"/>
                    <a:pt x="1793" y="424"/>
                  </a:cubicBezTo>
                  <a:cubicBezTo>
                    <a:pt x="1812" y="419"/>
                    <a:pt x="1812" y="419"/>
                    <a:pt x="1812" y="419"/>
                  </a:cubicBezTo>
                  <a:cubicBezTo>
                    <a:pt x="1812" y="421"/>
                    <a:pt x="1812" y="421"/>
                    <a:pt x="1812" y="421"/>
                  </a:cubicBezTo>
                  <a:cubicBezTo>
                    <a:pt x="1824" y="431"/>
                    <a:pt x="1824" y="431"/>
                    <a:pt x="1824" y="431"/>
                  </a:cubicBezTo>
                  <a:cubicBezTo>
                    <a:pt x="1829" y="432"/>
                    <a:pt x="1829" y="432"/>
                    <a:pt x="1829" y="432"/>
                  </a:cubicBezTo>
                  <a:cubicBezTo>
                    <a:pt x="1836" y="400"/>
                    <a:pt x="1836" y="400"/>
                    <a:pt x="1836" y="400"/>
                  </a:cubicBezTo>
                  <a:cubicBezTo>
                    <a:pt x="1829" y="376"/>
                    <a:pt x="1829" y="376"/>
                    <a:pt x="1829" y="376"/>
                  </a:cubicBezTo>
                  <a:cubicBezTo>
                    <a:pt x="1827" y="375"/>
                    <a:pt x="1827" y="375"/>
                    <a:pt x="1827" y="375"/>
                  </a:cubicBezTo>
                  <a:cubicBezTo>
                    <a:pt x="1827" y="373"/>
                    <a:pt x="1827" y="373"/>
                    <a:pt x="1827" y="373"/>
                  </a:cubicBezTo>
                  <a:cubicBezTo>
                    <a:pt x="1831" y="347"/>
                    <a:pt x="1831" y="347"/>
                    <a:pt x="1831" y="347"/>
                  </a:cubicBezTo>
                  <a:cubicBezTo>
                    <a:pt x="1831" y="345"/>
                    <a:pt x="1831" y="345"/>
                    <a:pt x="1831" y="345"/>
                  </a:cubicBezTo>
                  <a:cubicBezTo>
                    <a:pt x="1843" y="331"/>
                    <a:pt x="1843" y="331"/>
                    <a:pt x="1843" y="331"/>
                  </a:cubicBezTo>
                  <a:cubicBezTo>
                    <a:pt x="1852" y="316"/>
                    <a:pt x="1852" y="316"/>
                    <a:pt x="1852" y="316"/>
                  </a:cubicBezTo>
                  <a:cubicBezTo>
                    <a:pt x="1853" y="304"/>
                    <a:pt x="1853" y="304"/>
                    <a:pt x="1853" y="304"/>
                  </a:cubicBezTo>
                  <a:cubicBezTo>
                    <a:pt x="1853" y="297"/>
                    <a:pt x="1850" y="287"/>
                    <a:pt x="1843" y="271"/>
                  </a:cubicBezTo>
                  <a:cubicBezTo>
                    <a:pt x="1843" y="271"/>
                    <a:pt x="1843" y="271"/>
                    <a:pt x="1843" y="271"/>
                  </a:cubicBezTo>
                  <a:cubicBezTo>
                    <a:pt x="1843" y="271"/>
                    <a:pt x="1843" y="271"/>
                    <a:pt x="1843" y="271"/>
                  </a:cubicBezTo>
                  <a:cubicBezTo>
                    <a:pt x="1843" y="246"/>
                    <a:pt x="1843" y="246"/>
                    <a:pt x="1843" y="246"/>
                  </a:cubicBezTo>
                  <a:cubicBezTo>
                    <a:pt x="1843" y="245"/>
                    <a:pt x="1843" y="245"/>
                    <a:pt x="1843" y="245"/>
                  </a:cubicBezTo>
                  <a:cubicBezTo>
                    <a:pt x="1849" y="222"/>
                    <a:pt x="1849" y="222"/>
                    <a:pt x="1849" y="222"/>
                  </a:cubicBezTo>
                  <a:cubicBezTo>
                    <a:pt x="1844" y="213"/>
                    <a:pt x="1841" y="205"/>
                    <a:pt x="1841" y="200"/>
                  </a:cubicBezTo>
                  <a:lnTo>
                    <a:pt x="1845" y="171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65" name="Freeform 6"/>
            <p:cNvSpPr/>
            <p:nvPr/>
          </p:nvSpPr>
          <p:spPr>
            <a:xfrm>
              <a:off x="1797250" y="2260630"/>
              <a:ext cx="1138640" cy="940390"/>
            </a:xfrm>
            <a:custGeom>
              <a:avLst/>
              <a:gdLst>
                <a:gd name="txL" fmla="*/ 0 w 1203"/>
                <a:gd name="txT" fmla="*/ 0 h 1018"/>
                <a:gd name="txR" fmla="*/ 1203 w 1203"/>
                <a:gd name="txB" fmla="*/ 1018 h 1018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1203" h="1018">
                  <a:moveTo>
                    <a:pt x="715" y="368"/>
                  </a:moveTo>
                  <a:cubicBezTo>
                    <a:pt x="698" y="368"/>
                    <a:pt x="698" y="368"/>
                    <a:pt x="698" y="368"/>
                  </a:cubicBezTo>
                  <a:cubicBezTo>
                    <a:pt x="692" y="380"/>
                    <a:pt x="692" y="380"/>
                    <a:pt x="692" y="380"/>
                  </a:cubicBezTo>
                  <a:cubicBezTo>
                    <a:pt x="702" y="389"/>
                    <a:pt x="702" y="389"/>
                    <a:pt x="702" y="389"/>
                  </a:cubicBezTo>
                  <a:cubicBezTo>
                    <a:pt x="702" y="390"/>
                    <a:pt x="702" y="390"/>
                    <a:pt x="702" y="390"/>
                  </a:cubicBezTo>
                  <a:cubicBezTo>
                    <a:pt x="702" y="391"/>
                    <a:pt x="702" y="391"/>
                    <a:pt x="702" y="391"/>
                  </a:cubicBezTo>
                  <a:cubicBezTo>
                    <a:pt x="706" y="405"/>
                    <a:pt x="706" y="405"/>
                    <a:pt x="706" y="405"/>
                  </a:cubicBezTo>
                  <a:cubicBezTo>
                    <a:pt x="707" y="406"/>
                    <a:pt x="707" y="406"/>
                    <a:pt x="707" y="406"/>
                  </a:cubicBezTo>
                  <a:cubicBezTo>
                    <a:pt x="707" y="409"/>
                    <a:pt x="707" y="409"/>
                    <a:pt x="707" y="409"/>
                  </a:cubicBezTo>
                  <a:cubicBezTo>
                    <a:pt x="705" y="410"/>
                    <a:pt x="705" y="410"/>
                    <a:pt x="705" y="410"/>
                  </a:cubicBezTo>
                  <a:cubicBezTo>
                    <a:pt x="682" y="422"/>
                    <a:pt x="682" y="422"/>
                    <a:pt x="682" y="422"/>
                  </a:cubicBezTo>
                  <a:cubicBezTo>
                    <a:pt x="681" y="423"/>
                    <a:pt x="681" y="423"/>
                    <a:pt x="681" y="423"/>
                  </a:cubicBezTo>
                  <a:cubicBezTo>
                    <a:pt x="681" y="423"/>
                    <a:pt x="681" y="423"/>
                    <a:pt x="681" y="423"/>
                  </a:cubicBezTo>
                  <a:cubicBezTo>
                    <a:pt x="680" y="423"/>
                    <a:pt x="680" y="423"/>
                    <a:pt x="680" y="423"/>
                  </a:cubicBezTo>
                  <a:cubicBezTo>
                    <a:pt x="679" y="423"/>
                    <a:pt x="679" y="423"/>
                    <a:pt x="679" y="423"/>
                  </a:cubicBezTo>
                  <a:cubicBezTo>
                    <a:pt x="661" y="421"/>
                    <a:pt x="651" y="416"/>
                    <a:pt x="648" y="408"/>
                  </a:cubicBezTo>
                  <a:cubicBezTo>
                    <a:pt x="642" y="396"/>
                    <a:pt x="642" y="396"/>
                    <a:pt x="642" y="396"/>
                  </a:cubicBezTo>
                  <a:cubicBezTo>
                    <a:pt x="610" y="389"/>
                    <a:pt x="610" y="389"/>
                    <a:pt x="610" y="389"/>
                  </a:cubicBezTo>
                  <a:cubicBezTo>
                    <a:pt x="602" y="349"/>
                    <a:pt x="602" y="349"/>
                    <a:pt x="602" y="349"/>
                  </a:cubicBezTo>
                  <a:cubicBezTo>
                    <a:pt x="595" y="348"/>
                    <a:pt x="590" y="345"/>
                    <a:pt x="587" y="341"/>
                  </a:cubicBezTo>
                  <a:cubicBezTo>
                    <a:pt x="586" y="339"/>
                    <a:pt x="586" y="339"/>
                    <a:pt x="586" y="339"/>
                  </a:cubicBezTo>
                  <a:cubicBezTo>
                    <a:pt x="581" y="331"/>
                    <a:pt x="576" y="327"/>
                    <a:pt x="570" y="326"/>
                  </a:cubicBezTo>
                  <a:cubicBezTo>
                    <a:pt x="562" y="323"/>
                    <a:pt x="554" y="316"/>
                    <a:pt x="548" y="307"/>
                  </a:cubicBezTo>
                  <a:cubicBezTo>
                    <a:pt x="535" y="300"/>
                    <a:pt x="535" y="300"/>
                    <a:pt x="535" y="300"/>
                  </a:cubicBezTo>
                  <a:cubicBezTo>
                    <a:pt x="534" y="300"/>
                    <a:pt x="534" y="300"/>
                    <a:pt x="534" y="300"/>
                  </a:cubicBezTo>
                  <a:cubicBezTo>
                    <a:pt x="534" y="300"/>
                    <a:pt x="534" y="300"/>
                    <a:pt x="534" y="300"/>
                  </a:cubicBezTo>
                  <a:cubicBezTo>
                    <a:pt x="534" y="300"/>
                    <a:pt x="534" y="300"/>
                    <a:pt x="534" y="300"/>
                  </a:cubicBezTo>
                  <a:cubicBezTo>
                    <a:pt x="517" y="283"/>
                    <a:pt x="517" y="283"/>
                    <a:pt x="517" y="283"/>
                  </a:cubicBezTo>
                  <a:cubicBezTo>
                    <a:pt x="517" y="283"/>
                    <a:pt x="517" y="283"/>
                    <a:pt x="517" y="283"/>
                  </a:cubicBezTo>
                  <a:cubicBezTo>
                    <a:pt x="513" y="268"/>
                    <a:pt x="513" y="268"/>
                    <a:pt x="513" y="268"/>
                  </a:cubicBezTo>
                  <a:cubicBezTo>
                    <a:pt x="513" y="267"/>
                    <a:pt x="513" y="267"/>
                    <a:pt x="513" y="267"/>
                  </a:cubicBezTo>
                  <a:cubicBezTo>
                    <a:pt x="547" y="220"/>
                    <a:pt x="547" y="220"/>
                    <a:pt x="547" y="220"/>
                  </a:cubicBezTo>
                  <a:cubicBezTo>
                    <a:pt x="548" y="217"/>
                    <a:pt x="549" y="215"/>
                    <a:pt x="548" y="214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24" y="207"/>
                    <a:pt x="524" y="207"/>
                    <a:pt x="524" y="207"/>
                  </a:cubicBezTo>
                  <a:cubicBezTo>
                    <a:pt x="523" y="207"/>
                    <a:pt x="523" y="207"/>
                    <a:pt x="523" y="207"/>
                  </a:cubicBezTo>
                  <a:cubicBezTo>
                    <a:pt x="523" y="208"/>
                    <a:pt x="523" y="208"/>
                    <a:pt x="523" y="208"/>
                  </a:cubicBezTo>
                  <a:cubicBezTo>
                    <a:pt x="522" y="208"/>
                    <a:pt x="522" y="208"/>
                    <a:pt x="522" y="208"/>
                  </a:cubicBezTo>
                  <a:cubicBezTo>
                    <a:pt x="475" y="211"/>
                    <a:pt x="475" y="211"/>
                    <a:pt x="475" y="211"/>
                  </a:cubicBezTo>
                  <a:cubicBezTo>
                    <a:pt x="457" y="215"/>
                    <a:pt x="457" y="215"/>
                    <a:pt x="457" y="215"/>
                  </a:cubicBezTo>
                  <a:cubicBezTo>
                    <a:pt x="451" y="221"/>
                    <a:pt x="451" y="221"/>
                    <a:pt x="451" y="221"/>
                  </a:cubicBezTo>
                  <a:cubicBezTo>
                    <a:pt x="448" y="228"/>
                    <a:pt x="448" y="228"/>
                    <a:pt x="448" y="228"/>
                  </a:cubicBezTo>
                  <a:cubicBezTo>
                    <a:pt x="443" y="233"/>
                    <a:pt x="437" y="236"/>
                    <a:pt x="428" y="234"/>
                  </a:cubicBezTo>
                  <a:cubicBezTo>
                    <a:pt x="428" y="234"/>
                    <a:pt x="428" y="234"/>
                    <a:pt x="428" y="234"/>
                  </a:cubicBezTo>
                  <a:cubicBezTo>
                    <a:pt x="427" y="233"/>
                    <a:pt x="427" y="233"/>
                    <a:pt x="427" y="233"/>
                  </a:cubicBezTo>
                  <a:cubicBezTo>
                    <a:pt x="411" y="221"/>
                    <a:pt x="411" y="221"/>
                    <a:pt x="411" y="221"/>
                  </a:cubicBezTo>
                  <a:cubicBezTo>
                    <a:pt x="410" y="195"/>
                    <a:pt x="410" y="195"/>
                    <a:pt x="410" y="195"/>
                  </a:cubicBezTo>
                  <a:cubicBezTo>
                    <a:pt x="401" y="189"/>
                    <a:pt x="396" y="182"/>
                    <a:pt x="394" y="177"/>
                  </a:cubicBezTo>
                  <a:cubicBezTo>
                    <a:pt x="390" y="154"/>
                    <a:pt x="390" y="154"/>
                    <a:pt x="390" y="154"/>
                  </a:cubicBezTo>
                  <a:cubicBezTo>
                    <a:pt x="379" y="141"/>
                    <a:pt x="379" y="141"/>
                    <a:pt x="379" y="141"/>
                  </a:cubicBezTo>
                  <a:cubicBezTo>
                    <a:pt x="367" y="132"/>
                    <a:pt x="367" y="132"/>
                    <a:pt x="367" y="132"/>
                  </a:cubicBezTo>
                  <a:cubicBezTo>
                    <a:pt x="362" y="129"/>
                    <a:pt x="362" y="129"/>
                    <a:pt x="362" y="129"/>
                  </a:cubicBezTo>
                  <a:cubicBezTo>
                    <a:pt x="381" y="104"/>
                    <a:pt x="381" y="104"/>
                    <a:pt x="381" y="104"/>
                  </a:cubicBezTo>
                  <a:cubicBezTo>
                    <a:pt x="385" y="91"/>
                    <a:pt x="385" y="91"/>
                    <a:pt x="385" y="91"/>
                  </a:cubicBezTo>
                  <a:cubicBezTo>
                    <a:pt x="364" y="64"/>
                    <a:pt x="364" y="64"/>
                    <a:pt x="364" y="64"/>
                  </a:cubicBezTo>
                  <a:cubicBezTo>
                    <a:pt x="363" y="64"/>
                    <a:pt x="363" y="64"/>
                    <a:pt x="363" y="64"/>
                  </a:cubicBezTo>
                  <a:cubicBezTo>
                    <a:pt x="363" y="63"/>
                    <a:pt x="363" y="63"/>
                    <a:pt x="363" y="63"/>
                  </a:cubicBezTo>
                  <a:cubicBezTo>
                    <a:pt x="354" y="42"/>
                    <a:pt x="354" y="42"/>
                    <a:pt x="354" y="42"/>
                  </a:cubicBezTo>
                  <a:cubicBezTo>
                    <a:pt x="354" y="41"/>
                    <a:pt x="354" y="41"/>
                    <a:pt x="354" y="41"/>
                  </a:cubicBezTo>
                  <a:cubicBezTo>
                    <a:pt x="354" y="41"/>
                    <a:pt x="354" y="41"/>
                    <a:pt x="354" y="41"/>
                  </a:cubicBezTo>
                  <a:cubicBezTo>
                    <a:pt x="352" y="30"/>
                    <a:pt x="352" y="30"/>
                    <a:pt x="352" y="30"/>
                  </a:cubicBezTo>
                  <a:cubicBezTo>
                    <a:pt x="338" y="20"/>
                    <a:pt x="338" y="20"/>
                    <a:pt x="338" y="20"/>
                  </a:cubicBezTo>
                  <a:cubicBezTo>
                    <a:pt x="338" y="19"/>
                    <a:pt x="338" y="19"/>
                    <a:pt x="338" y="19"/>
                  </a:cubicBezTo>
                  <a:cubicBezTo>
                    <a:pt x="338" y="19"/>
                    <a:pt x="338" y="19"/>
                    <a:pt x="338" y="19"/>
                  </a:cubicBezTo>
                  <a:cubicBezTo>
                    <a:pt x="338" y="19"/>
                    <a:pt x="338" y="19"/>
                    <a:pt x="338" y="19"/>
                  </a:cubicBezTo>
                  <a:cubicBezTo>
                    <a:pt x="323" y="3"/>
                    <a:pt x="323" y="3"/>
                    <a:pt x="323" y="3"/>
                  </a:cubicBezTo>
                  <a:cubicBezTo>
                    <a:pt x="304" y="0"/>
                    <a:pt x="304" y="0"/>
                    <a:pt x="304" y="0"/>
                  </a:cubicBezTo>
                  <a:cubicBezTo>
                    <a:pt x="283" y="6"/>
                    <a:pt x="283" y="6"/>
                    <a:pt x="283" y="6"/>
                  </a:cubicBezTo>
                  <a:cubicBezTo>
                    <a:pt x="280" y="10"/>
                    <a:pt x="280" y="10"/>
                    <a:pt x="280" y="10"/>
                  </a:cubicBezTo>
                  <a:cubicBezTo>
                    <a:pt x="277" y="40"/>
                    <a:pt x="277" y="40"/>
                    <a:pt x="277" y="40"/>
                  </a:cubicBezTo>
                  <a:cubicBezTo>
                    <a:pt x="277" y="73"/>
                    <a:pt x="277" y="73"/>
                    <a:pt x="277" y="73"/>
                  </a:cubicBezTo>
                  <a:cubicBezTo>
                    <a:pt x="273" y="74"/>
                    <a:pt x="273" y="74"/>
                    <a:pt x="273" y="74"/>
                  </a:cubicBezTo>
                  <a:cubicBezTo>
                    <a:pt x="253" y="81"/>
                    <a:pt x="253" y="81"/>
                    <a:pt x="253" y="81"/>
                  </a:cubicBezTo>
                  <a:cubicBezTo>
                    <a:pt x="253" y="81"/>
                    <a:pt x="253" y="81"/>
                    <a:pt x="253" y="81"/>
                  </a:cubicBezTo>
                  <a:cubicBezTo>
                    <a:pt x="253" y="82"/>
                    <a:pt x="253" y="82"/>
                    <a:pt x="253" y="82"/>
                  </a:cubicBezTo>
                  <a:cubicBezTo>
                    <a:pt x="253" y="82"/>
                    <a:pt x="253" y="82"/>
                    <a:pt x="253" y="82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25" y="88"/>
                    <a:pt x="214" y="94"/>
                    <a:pt x="203" y="98"/>
                  </a:cubicBezTo>
                  <a:cubicBezTo>
                    <a:pt x="201" y="99"/>
                    <a:pt x="201" y="99"/>
                    <a:pt x="201" y="99"/>
                  </a:cubicBezTo>
                  <a:cubicBezTo>
                    <a:pt x="201" y="99"/>
                    <a:pt x="201" y="99"/>
                    <a:pt x="201" y="99"/>
                  </a:cubicBezTo>
                  <a:cubicBezTo>
                    <a:pt x="200" y="99"/>
                    <a:pt x="200" y="99"/>
                    <a:pt x="200" y="99"/>
                  </a:cubicBezTo>
                  <a:cubicBezTo>
                    <a:pt x="164" y="91"/>
                    <a:pt x="164" y="91"/>
                    <a:pt x="164" y="91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46" y="111"/>
                    <a:pt x="138" y="115"/>
                    <a:pt x="129" y="117"/>
                  </a:cubicBezTo>
                  <a:cubicBezTo>
                    <a:pt x="107" y="135"/>
                    <a:pt x="107" y="135"/>
                    <a:pt x="107" y="135"/>
                  </a:cubicBezTo>
                  <a:cubicBezTo>
                    <a:pt x="95" y="153"/>
                    <a:pt x="95" y="153"/>
                    <a:pt x="95" y="153"/>
                  </a:cubicBezTo>
                  <a:cubicBezTo>
                    <a:pt x="95" y="154"/>
                    <a:pt x="95" y="154"/>
                    <a:pt x="95" y="154"/>
                  </a:cubicBezTo>
                  <a:cubicBezTo>
                    <a:pt x="94" y="155"/>
                    <a:pt x="94" y="155"/>
                    <a:pt x="94" y="155"/>
                  </a:cubicBezTo>
                  <a:cubicBezTo>
                    <a:pt x="88" y="164"/>
                    <a:pt x="82" y="172"/>
                    <a:pt x="78" y="175"/>
                  </a:cubicBezTo>
                  <a:cubicBezTo>
                    <a:pt x="66" y="191"/>
                    <a:pt x="66" y="191"/>
                    <a:pt x="66" y="191"/>
                  </a:cubicBezTo>
                  <a:cubicBezTo>
                    <a:pt x="66" y="192"/>
                    <a:pt x="66" y="192"/>
                    <a:pt x="66" y="192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52" y="200"/>
                    <a:pt x="47" y="201"/>
                    <a:pt x="42" y="201"/>
                  </a:cubicBezTo>
                  <a:cubicBezTo>
                    <a:pt x="16" y="199"/>
                    <a:pt x="16" y="199"/>
                    <a:pt x="16" y="199"/>
                  </a:cubicBezTo>
                  <a:cubicBezTo>
                    <a:pt x="10" y="209"/>
                    <a:pt x="10" y="209"/>
                    <a:pt x="10" y="209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4" y="243"/>
                    <a:pt x="4" y="243"/>
                    <a:pt x="4" y="243"/>
                  </a:cubicBezTo>
                  <a:cubicBezTo>
                    <a:pt x="2" y="284"/>
                    <a:pt x="2" y="284"/>
                    <a:pt x="2" y="284"/>
                  </a:cubicBezTo>
                  <a:cubicBezTo>
                    <a:pt x="10" y="296"/>
                    <a:pt x="10" y="296"/>
                    <a:pt x="10" y="296"/>
                  </a:cubicBezTo>
                  <a:cubicBezTo>
                    <a:pt x="10" y="297"/>
                    <a:pt x="10" y="297"/>
                    <a:pt x="10" y="297"/>
                  </a:cubicBezTo>
                  <a:cubicBezTo>
                    <a:pt x="13" y="307"/>
                    <a:pt x="13" y="307"/>
                    <a:pt x="13" y="307"/>
                  </a:cubicBezTo>
                  <a:cubicBezTo>
                    <a:pt x="28" y="307"/>
                    <a:pt x="28" y="307"/>
                    <a:pt x="28" y="307"/>
                  </a:cubicBezTo>
                  <a:cubicBezTo>
                    <a:pt x="53" y="312"/>
                    <a:pt x="53" y="312"/>
                    <a:pt x="53" y="312"/>
                  </a:cubicBezTo>
                  <a:cubicBezTo>
                    <a:pt x="86" y="314"/>
                    <a:pt x="86" y="314"/>
                    <a:pt x="86" y="314"/>
                  </a:cubicBezTo>
                  <a:cubicBezTo>
                    <a:pt x="100" y="312"/>
                    <a:pt x="100" y="312"/>
                    <a:pt x="100" y="312"/>
                  </a:cubicBezTo>
                  <a:cubicBezTo>
                    <a:pt x="103" y="312"/>
                    <a:pt x="103" y="312"/>
                    <a:pt x="103" y="312"/>
                  </a:cubicBezTo>
                  <a:cubicBezTo>
                    <a:pt x="104" y="312"/>
                    <a:pt x="104" y="312"/>
                    <a:pt x="104" y="312"/>
                  </a:cubicBezTo>
                  <a:cubicBezTo>
                    <a:pt x="132" y="323"/>
                    <a:pt x="132" y="323"/>
                    <a:pt x="132" y="323"/>
                  </a:cubicBezTo>
                  <a:cubicBezTo>
                    <a:pt x="132" y="323"/>
                    <a:pt x="132" y="323"/>
                    <a:pt x="132" y="323"/>
                  </a:cubicBezTo>
                  <a:cubicBezTo>
                    <a:pt x="133" y="323"/>
                    <a:pt x="133" y="323"/>
                    <a:pt x="133" y="323"/>
                  </a:cubicBezTo>
                  <a:cubicBezTo>
                    <a:pt x="148" y="334"/>
                    <a:pt x="148" y="334"/>
                    <a:pt x="148" y="334"/>
                  </a:cubicBezTo>
                  <a:cubicBezTo>
                    <a:pt x="180" y="346"/>
                    <a:pt x="180" y="346"/>
                    <a:pt x="180" y="346"/>
                  </a:cubicBezTo>
                  <a:cubicBezTo>
                    <a:pt x="181" y="346"/>
                    <a:pt x="181" y="346"/>
                    <a:pt x="181" y="346"/>
                  </a:cubicBezTo>
                  <a:cubicBezTo>
                    <a:pt x="202" y="359"/>
                    <a:pt x="202" y="359"/>
                    <a:pt x="202" y="359"/>
                  </a:cubicBezTo>
                  <a:cubicBezTo>
                    <a:pt x="253" y="406"/>
                    <a:pt x="253" y="406"/>
                    <a:pt x="253" y="406"/>
                  </a:cubicBezTo>
                  <a:cubicBezTo>
                    <a:pt x="277" y="417"/>
                    <a:pt x="277" y="417"/>
                    <a:pt x="277" y="417"/>
                  </a:cubicBezTo>
                  <a:cubicBezTo>
                    <a:pt x="286" y="412"/>
                    <a:pt x="286" y="412"/>
                    <a:pt x="286" y="412"/>
                  </a:cubicBezTo>
                  <a:cubicBezTo>
                    <a:pt x="296" y="395"/>
                    <a:pt x="296" y="395"/>
                    <a:pt x="296" y="395"/>
                  </a:cubicBezTo>
                  <a:cubicBezTo>
                    <a:pt x="290" y="366"/>
                    <a:pt x="290" y="366"/>
                    <a:pt x="290" y="366"/>
                  </a:cubicBezTo>
                  <a:cubicBezTo>
                    <a:pt x="290" y="358"/>
                    <a:pt x="297" y="352"/>
                    <a:pt x="309" y="347"/>
                  </a:cubicBezTo>
                  <a:cubicBezTo>
                    <a:pt x="311" y="346"/>
                    <a:pt x="311" y="346"/>
                    <a:pt x="311" y="346"/>
                  </a:cubicBezTo>
                  <a:cubicBezTo>
                    <a:pt x="376" y="384"/>
                    <a:pt x="376" y="384"/>
                    <a:pt x="376" y="384"/>
                  </a:cubicBezTo>
                  <a:cubicBezTo>
                    <a:pt x="383" y="382"/>
                    <a:pt x="383" y="382"/>
                    <a:pt x="383" y="382"/>
                  </a:cubicBezTo>
                  <a:cubicBezTo>
                    <a:pt x="398" y="373"/>
                    <a:pt x="398" y="373"/>
                    <a:pt x="398" y="373"/>
                  </a:cubicBezTo>
                  <a:cubicBezTo>
                    <a:pt x="400" y="373"/>
                    <a:pt x="400" y="373"/>
                    <a:pt x="400" y="373"/>
                  </a:cubicBezTo>
                  <a:cubicBezTo>
                    <a:pt x="409" y="374"/>
                    <a:pt x="409" y="374"/>
                    <a:pt x="409" y="374"/>
                  </a:cubicBezTo>
                  <a:cubicBezTo>
                    <a:pt x="421" y="364"/>
                    <a:pt x="421" y="364"/>
                    <a:pt x="421" y="364"/>
                  </a:cubicBezTo>
                  <a:cubicBezTo>
                    <a:pt x="423" y="363"/>
                    <a:pt x="423" y="363"/>
                    <a:pt x="423" y="363"/>
                  </a:cubicBezTo>
                  <a:cubicBezTo>
                    <a:pt x="427" y="365"/>
                    <a:pt x="427" y="365"/>
                    <a:pt x="427" y="365"/>
                  </a:cubicBezTo>
                  <a:cubicBezTo>
                    <a:pt x="465" y="391"/>
                    <a:pt x="465" y="391"/>
                    <a:pt x="465" y="391"/>
                  </a:cubicBezTo>
                  <a:cubicBezTo>
                    <a:pt x="466" y="392"/>
                    <a:pt x="466" y="392"/>
                    <a:pt x="466" y="392"/>
                  </a:cubicBezTo>
                  <a:cubicBezTo>
                    <a:pt x="490" y="412"/>
                    <a:pt x="490" y="412"/>
                    <a:pt x="490" y="412"/>
                  </a:cubicBezTo>
                  <a:cubicBezTo>
                    <a:pt x="496" y="417"/>
                    <a:pt x="505" y="424"/>
                    <a:pt x="512" y="435"/>
                  </a:cubicBezTo>
                  <a:cubicBezTo>
                    <a:pt x="524" y="447"/>
                    <a:pt x="524" y="447"/>
                    <a:pt x="524" y="447"/>
                  </a:cubicBezTo>
                  <a:cubicBezTo>
                    <a:pt x="533" y="446"/>
                    <a:pt x="533" y="446"/>
                    <a:pt x="533" y="446"/>
                  </a:cubicBezTo>
                  <a:cubicBezTo>
                    <a:pt x="544" y="426"/>
                    <a:pt x="544" y="426"/>
                    <a:pt x="544" y="426"/>
                  </a:cubicBezTo>
                  <a:cubicBezTo>
                    <a:pt x="566" y="442"/>
                    <a:pt x="566" y="442"/>
                    <a:pt x="566" y="442"/>
                  </a:cubicBezTo>
                  <a:cubicBezTo>
                    <a:pt x="567" y="442"/>
                    <a:pt x="567" y="442"/>
                    <a:pt x="567" y="442"/>
                  </a:cubicBezTo>
                  <a:cubicBezTo>
                    <a:pt x="568" y="442"/>
                    <a:pt x="568" y="442"/>
                    <a:pt x="568" y="442"/>
                  </a:cubicBezTo>
                  <a:cubicBezTo>
                    <a:pt x="568" y="442"/>
                    <a:pt x="568" y="442"/>
                    <a:pt x="568" y="442"/>
                  </a:cubicBezTo>
                  <a:cubicBezTo>
                    <a:pt x="586" y="464"/>
                    <a:pt x="586" y="464"/>
                    <a:pt x="586" y="464"/>
                  </a:cubicBezTo>
                  <a:cubicBezTo>
                    <a:pt x="633" y="500"/>
                    <a:pt x="633" y="500"/>
                    <a:pt x="633" y="500"/>
                  </a:cubicBezTo>
                  <a:cubicBezTo>
                    <a:pt x="633" y="500"/>
                    <a:pt x="633" y="500"/>
                    <a:pt x="633" y="500"/>
                  </a:cubicBezTo>
                  <a:cubicBezTo>
                    <a:pt x="647" y="516"/>
                    <a:pt x="647" y="516"/>
                    <a:pt x="647" y="516"/>
                  </a:cubicBezTo>
                  <a:cubicBezTo>
                    <a:pt x="688" y="504"/>
                    <a:pt x="688" y="504"/>
                    <a:pt x="688" y="504"/>
                  </a:cubicBezTo>
                  <a:cubicBezTo>
                    <a:pt x="690" y="535"/>
                    <a:pt x="690" y="535"/>
                    <a:pt x="690" y="535"/>
                  </a:cubicBezTo>
                  <a:cubicBezTo>
                    <a:pt x="708" y="553"/>
                    <a:pt x="708" y="553"/>
                    <a:pt x="708" y="553"/>
                  </a:cubicBezTo>
                  <a:cubicBezTo>
                    <a:pt x="708" y="553"/>
                    <a:pt x="708" y="553"/>
                    <a:pt x="708" y="553"/>
                  </a:cubicBezTo>
                  <a:cubicBezTo>
                    <a:pt x="708" y="554"/>
                    <a:pt x="708" y="554"/>
                    <a:pt x="708" y="554"/>
                  </a:cubicBezTo>
                  <a:cubicBezTo>
                    <a:pt x="723" y="576"/>
                    <a:pt x="723" y="576"/>
                    <a:pt x="723" y="576"/>
                  </a:cubicBezTo>
                  <a:cubicBezTo>
                    <a:pt x="723" y="577"/>
                    <a:pt x="723" y="577"/>
                    <a:pt x="723" y="577"/>
                  </a:cubicBezTo>
                  <a:cubicBezTo>
                    <a:pt x="723" y="578"/>
                    <a:pt x="723" y="578"/>
                    <a:pt x="723" y="578"/>
                  </a:cubicBezTo>
                  <a:cubicBezTo>
                    <a:pt x="723" y="579"/>
                    <a:pt x="723" y="579"/>
                    <a:pt x="723" y="579"/>
                  </a:cubicBezTo>
                  <a:cubicBezTo>
                    <a:pt x="739" y="652"/>
                    <a:pt x="739" y="652"/>
                    <a:pt x="739" y="652"/>
                  </a:cubicBezTo>
                  <a:cubicBezTo>
                    <a:pt x="755" y="682"/>
                    <a:pt x="755" y="682"/>
                    <a:pt x="755" y="682"/>
                  </a:cubicBezTo>
                  <a:cubicBezTo>
                    <a:pt x="734" y="735"/>
                    <a:pt x="734" y="735"/>
                    <a:pt x="734" y="735"/>
                  </a:cubicBezTo>
                  <a:cubicBezTo>
                    <a:pt x="734" y="739"/>
                    <a:pt x="734" y="739"/>
                    <a:pt x="734" y="739"/>
                  </a:cubicBezTo>
                  <a:cubicBezTo>
                    <a:pt x="716" y="743"/>
                    <a:pt x="716" y="743"/>
                    <a:pt x="716" y="743"/>
                  </a:cubicBezTo>
                  <a:cubicBezTo>
                    <a:pt x="716" y="759"/>
                    <a:pt x="716" y="759"/>
                    <a:pt x="716" y="759"/>
                  </a:cubicBezTo>
                  <a:cubicBezTo>
                    <a:pt x="715" y="760"/>
                    <a:pt x="715" y="760"/>
                    <a:pt x="715" y="760"/>
                  </a:cubicBezTo>
                  <a:cubicBezTo>
                    <a:pt x="697" y="789"/>
                    <a:pt x="697" y="789"/>
                    <a:pt x="697" y="789"/>
                  </a:cubicBezTo>
                  <a:cubicBezTo>
                    <a:pt x="695" y="789"/>
                    <a:pt x="695" y="789"/>
                    <a:pt x="695" y="789"/>
                  </a:cubicBezTo>
                  <a:cubicBezTo>
                    <a:pt x="669" y="791"/>
                    <a:pt x="669" y="791"/>
                    <a:pt x="669" y="791"/>
                  </a:cubicBezTo>
                  <a:cubicBezTo>
                    <a:pt x="644" y="812"/>
                    <a:pt x="644" y="812"/>
                    <a:pt x="644" y="812"/>
                  </a:cubicBezTo>
                  <a:cubicBezTo>
                    <a:pt x="647" y="816"/>
                    <a:pt x="651" y="818"/>
                    <a:pt x="659" y="821"/>
                  </a:cubicBezTo>
                  <a:cubicBezTo>
                    <a:pt x="669" y="824"/>
                    <a:pt x="670" y="833"/>
                    <a:pt x="665" y="847"/>
                  </a:cubicBezTo>
                  <a:cubicBezTo>
                    <a:pt x="665" y="848"/>
                    <a:pt x="665" y="848"/>
                    <a:pt x="665" y="848"/>
                  </a:cubicBezTo>
                  <a:cubicBezTo>
                    <a:pt x="647" y="866"/>
                    <a:pt x="647" y="866"/>
                    <a:pt x="647" y="866"/>
                  </a:cubicBezTo>
                  <a:cubicBezTo>
                    <a:pt x="646" y="866"/>
                    <a:pt x="646" y="866"/>
                    <a:pt x="646" y="866"/>
                  </a:cubicBezTo>
                  <a:cubicBezTo>
                    <a:pt x="645" y="868"/>
                    <a:pt x="645" y="868"/>
                    <a:pt x="645" y="868"/>
                  </a:cubicBezTo>
                  <a:cubicBezTo>
                    <a:pt x="644" y="868"/>
                    <a:pt x="644" y="868"/>
                    <a:pt x="644" y="868"/>
                  </a:cubicBezTo>
                  <a:cubicBezTo>
                    <a:pt x="643" y="868"/>
                    <a:pt x="643" y="868"/>
                    <a:pt x="643" y="868"/>
                  </a:cubicBezTo>
                  <a:cubicBezTo>
                    <a:pt x="592" y="861"/>
                    <a:pt x="592" y="861"/>
                    <a:pt x="592" y="861"/>
                  </a:cubicBezTo>
                  <a:cubicBezTo>
                    <a:pt x="591" y="879"/>
                    <a:pt x="591" y="879"/>
                    <a:pt x="591" y="879"/>
                  </a:cubicBezTo>
                  <a:cubicBezTo>
                    <a:pt x="596" y="917"/>
                    <a:pt x="596" y="917"/>
                    <a:pt x="596" y="917"/>
                  </a:cubicBezTo>
                  <a:cubicBezTo>
                    <a:pt x="639" y="935"/>
                    <a:pt x="639" y="935"/>
                    <a:pt x="639" y="935"/>
                  </a:cubicBezTo>
                  <a:cubicBezTo>
                    <a:pt x="639" y="937"/>
                    <a:pt x="639" y="937"/>
                    <a:pt x="639" y="937"/>
                  </a:cubicBezTo>
                  <a:cubicBezTo>
                    <a:pt x="639" y="937"/>
                    <a:pt x="639" y="937"/>
                    <a:pt x="639" y="937"/>
                  </a:cubicBezTo>
                  <a:cubicBezTo>
                    <a:pt x="654" y="932"/>
                    <a:pt x="654" y="932"/>
                    <a:pt x="654" y="932"/>
                  </a:cubicBezTo>
                  <a:cubicBezTo>
                    <a:pt x="656" y="931"/>
                    <a:pt x="656" y="931"/>
                    <a:pt x="656" y="931"/>
                  </a:cubicBezTo>
                  <a:cubicBezTo>
                    <a:pt x="658" y="930"/>
                    <a:pt x="658" y="930"/>
                    <a:pt x="658" y="930"/>
                  </a:cubicBezTo>
                  <a:cubicBezTo>
                    <a:pt x="659" y="932"/>
                    <a:pt x="659" y="932"/>
                    <a:pt x="659" y="932"/>
                  </a:cubicBezTo>
                  <a:cubicBezTo>
                    <a:pt x="660" y="932"/>
                    <a:pt x="660" y="932"/>
                    <a:pt x="660" y="932"/>
                  </a:cubicBezTo>
                  <a:cubicBezTo>
                    <a:pt x="671" y="938"/>
                    <a:pt x="671" y="938"/>
                    <a:pt x="671" y="938"/>
                  </a:cubicBezTo>
                  <a:cubicBezTo>
                    <a:pt x="689" y="938"/>
                    <a:pt x="689" y="938"/>
                    <a:pt x="689" y="938"/>
                  </a:cubicBezTo>
                  <a:cubicBezTo>
                    <a:pt x="696" y="937"/>
                    <a:pt x="696" y="937"/>
                    <a:pt x="696" y="937"/>
                  </a:cubicBezTo>
                  <a:cubicBezTo>
                    <a:pt x="689" y="917"/>
                    <a:pt x="689" y="917"/>
                    <a:pt x="689" y="917"/>
                  </a:cubicBezTo>
                  <a:cubicBezTo>
                    <a:pt x="689" y="917"/>
                    <a:pt x="689" y="917"/>
                    <a:pt x="689" y="917"/>
                  </a:cubicBezTo>
                  <a:cubicBezTo>
                    <a:pt x="689" y="917"/>
                    <a:pt x="689" y="917"/>
                    <a:pt x="689" y="917"/>
                  </a:cubicBezTo>
                  <a:cubicBezTo>
                    <a:pt x="685" y="896"/>
                    <a:pt x="685" y="896"/>
                    <a:pt x="685" y="896"/>
                  </a:cubicBezTo>
                  <a:cubicBezTo>
                    <a:pt x="685" y="895"/>
                    <a:pt x="685" y="895"/>
                    <a:pt x="685" y="895"/>
                  </a:cubicBezTo>
                  <a:cubicBezTo>
                    <a:pt x="685" y="893"/>
                    <a:pt x="685" y="893"/>
                    <a:pt x="685" y="893"/>
                  </a:cubicBezTo>
                  <a:cubicBezTo>
                    <a:pt x="686" y="892"/>
                    <a:pt x="686" y="892"/>
                    <a:pt x="686" y="892"/>
                  </a:cubicBezTo>
                  <a:cubicBezTo>
                    <a:pt x="686" y="891"/>
                    <a:pt x="686" y="891"/>
                    <a:pt x="686" y="891"/>
                  </a:cubicBezTo>
                  <a:cubicBezTo>
                    <a:pt x="692" y="883"/>
                    <a:pt x="692" y="883"/>
                    <a:pt x="692" y="883"/>
                  </a:cubicBezTo>
                  <a:cubicBezTo>
                    <a:pt x="695" y="881"/>
                    <a:pt x="695" y="881"/>
                    <a:pt x="695" y="881"/>
                  </a:cubicBezTo>
                  <a:cubicBezTo>
                    <a:pt x="695" y="881"/>
                    <a:pt x="695" y="881"/>
                    <a:pt x="695" y="881"/>
                  </a:cubicBezTo>
                  <a:cubicBezTo>
                    <a:pt x="696" y="880"/>
                    <a:pt x="696" y="880"/>
                    <a:pt x="696" y="880"/>
                  </a:cubicBezTo>
                  <a:cubicBezTo>
                    <a:pt x="707" y="864"/>
                    <a:pt x="707" y="864"/>
                    <a:pt x="707" y="864"/>
                  </a:cubicBezTo>
                  <a:cubicBezTo>
                    <a:pt x="708" y="863"/>
                    <a:pt x="708" y="863"/>
                    <a:pt x="708" y="863"/>
                  </a:cubicBezTo>
                  <a:cubicBezTo>
                    <a:pt x="727" y="848"/>
                    <a:pt x="727" y="848"/>
                    <a:pt x="727" y="848"/>
                  </a:cubicBezTo>
                  <a:cubicBezTo>
                    <a:pt x="728" y="848"/>
                    <a:pt x="728" y="848"/>
                    <a:pt x="728" y="848"/>
                  </a:cubicBezTo>
                  <a:cubicBezTo>
                    <a:pt x="728" y="847"/>
                    <a:pt x="728" y="847"/>
                    <a:pt x="728" y="847"/>
                  </a:cubicBezTo>
                  <a:cubicBezTo>
                    <a:pt x="729" y="847"/>
                    <a:pt x="729" y="847"/>
                    <a:pt x="729" y="847"/>
                  </a:cubicBezTo>
                  <a:cubicBezTo>
                    <a:pt x="729" y="847"/>
                    <a:pt x="729" y="847"/>
                    <a:pt x="729" y="847"/>
                  </a:cubicBezTo>
                  <a:cubicBezTo>
                    <a:pt x="753" y="844"/>
                    <a:pt x="753" y="844"/>
                    <a:pt x="753" y="844"/>
                  </a:cubicBezTo>
                  <a:cubicBezTo>
                    <a:pt x="753" y="850"/>
                    <a:pt x="753" y="850"/>
                    <a:pt x="753" y="850"/>
                  </a:cubicBezTo>
                  <a:cubicBezTo>
                    <a:pt x="753" y="858"/>
                    <a:pt x="754" y="863"/>
                    <a:pt x="755" y="866"/>
                  </a:cubicBezTo>
                  <a:cubicBezTo>
                    <a:pt x="759" y="876"/>
                    <a:pt x="759" y="876"/>
                    <a:pt x="759" y="876"/>
                  </a:cubicBezTo>
                  <a:cubicBezTo>
                    <a:pt x="765" y="889"/>
                    <a:pt x="765" y="889"/>
                    <a:pt x="765" y="889"/>
                  </a:cubicBezTo>
                  <a:cubicBezTo>
                    <a:pt x="786" y="901"/>
                    <a:pt x="786" y="901"/>
                    <a:pt x="786" y="901"/>
                  </a:cubicBezTo>
                  <a:cubicBezTo>
                    <a:pt x="844" y="906"/>
                    <a:pt x="844" y="906"/>
                    <a:pt x="844" y="906"/>
                  </a:cubicBezTo>
                  <a:cubicBezTo>
                    <a:pt x="847" y="906"/>
                    <a:pt x="847" y="906"/>
                    <a:pt x="847" y="906"/>
                  </a:cubicBezTo>
                  <a:cubicBezTo>
                    <a:pt x="850" y="906"/>
                    <a:pt x="850" y="906"/>
                    <a:pt x="850" y="906"/>
                  </a:cubicBezTo>
                  <a:cubicBezTo>
                    <a:pt x="850" y="910"/>
                    <a:pt x="850" y="910"/>
                    <a:pt x="850" y="910"/>
                  </a:cubicBezTo>
                  <a:cubicBezTo>
                    <a:pt x="850" y="912"/>
                    <a:pt x="850" y="912"/>
                    <a:pt x="850" y="912"/>
                  </a:cubicBezTo>
                  <a:cubicBezTo>
                    <a:pt x="848" y="931"/>
                    <a:pt x="848" y="931"/>
                    <a:pt x="848" y="931"/>
                  </a:cubicBezTo>
                  <a:cubicBezTo>
                    <a:pt x="865" y="949"/>
                    <a:pt x="865" y="949"/>
                    <a:pt x="865" y="949"/>
                  </a:cubicBezTo>
                  <a:cubicBezTo>
                    <a:pt x="877" y="954"/>
                    <a:pt x="877" y="954"/>
                    <a:pt x="877" y="954"/>
                  </a:cubicBezTo>
                  <a:cubicBezTo>
                    <a:pt x="879" y="955"/>
                    <a:pt x="879" y="955"/>
                    <a:pt x="879" y="955"/>
                  </a:cubicBezTo>
                  <a:cubicBezTo>
                    <a:pt x="879" y="956"/>
                    <a:pt x="879" y="956"/>
                    <a:pt x="879" y="956"/>
                  </a:cubicBezTo>
                  <a:cubicBezTo>
                    <a:pt x="880" y="958"/>
                    <a:pt x="880" y="958"/>
                    <a:pt x="880" y="958"/>
                  </a:cubicBezTo>
                  <a:cubicBezTo>
                    <a:pt x="880" y="965"/>
                    <a:pt x="880" y="965"/>
                    <a:pt x="880" y="965"/>
                  </a:cubicBezTo>
                  <a:cubicBezTo>
                    <a:pt x="880" y="976"/>
                    <a:pt x="880" y="976"/>
                    <a:pt x="880" y="976"/>
                  </a:cubicBezTo>
                  <a:cubicBezTo>
                    <a:pt x="875" y="997"/>
                    <a:pt x="875" y="997"/>
                    <a:pt x="875" y="997"/>
                  </a:cubicBezTo>
                  <a:cubicBezTo>
                    <a:pt x="882" y="1002"/>
                    <a:pt x="882" y="1002"/>
                    <a:pt x="882" y="1002"/>
                  </a:cubicBezTo>
                  <a:cubicBezTo>
                    <a:pt x="891" y="1001"/>
                    <a:pt x="898" y="1001"/>
                    <a:pt x="906" y="1007"/>
                  </a:cubicBezTo>
                  <a:cubicBezTo>
                    <a:pt x="930" y="1018"/>
                    <a:pt x="930" y="1018"/>
                    <a:pt x="930" y="1018"/>
                  </a:cubicBezTo>
                  <a:cubicBezTo>
                    <a:pt x="945" y="1007"/>
                    <a:pt x="945" y="1007"/>
                    <a:pt x="945" y="1007"/>
                  </a:cubicBezTo>
                  <a:cubicBezTo>
                    <a:pt x="961" y="990"/>
                    <a:pt x="961" y="990"/>
                    <a:pt x="961" y="990"/>
                  </a:cubicBezTo>
                  <a:cubicBezTo>
                    <a:pt x="962" y="982"/>
                    <a:pt x="962" y="982"/>
                    <a:pt x="962" y="982"/>
                  </a:cubicBezTo>
                  <a:cubicBezTo>
                    <a:pt x="963" y="980"/>
                    <a:pt x="963" y="980"/>
                    <a:pt x="963" y="980"/>
                  </a:cubicBezTo>
                  <a:cubicBezTo>
                    <a:pt x="965" y="979"/>
                    <a:pt x="965" y="979"/>
                    <a:pt x="965" y="979"/>
                  </a:cubicBezTo>
                  <a:cubicBezTo>
                    <a:pt x="967" y="977"/>
                    <a:pt x="967" y="977"/>
                    <a:pt x="967" y="977"/>
                  </a:cubicBezTo>
                  <a:cubicBezTo>
                    <a:pt x="967" y="975"/>
                    <a:pt x="967" y="975"/>
                    <a:pt x="967" y="975"/>
                  </a:cubicBezTo>
                  <a:cubicBezTo>
                    <a:pt x="962" y="953"/>
                    <a:pt x="962" y="953"/>
                    <a:pt x="962" y="953"/>
                  </a:cubicBezTo>
                  <a:cubicBezTo>
                    <a:pt x="961" y="941"/>
                    <a:pt x="961" y="941"/>
                    <a:pt x="961" y="941"/>
                  </a:cubicBezTo>
                  <a:cubicBezTo>
                    <a:pt x="960" y="940"/>
                    <a:pt x="960" y="940"/>
                    <a:pt x="960" y="940"/>
                  </a:cubicBezTo>
                  <a:cubicBezTo>
                    <a:pt x="960" y="939"/>
                    <a:pt x="960" y="939"/>
                    <a:pt x="960" y="939"/>
                  </a:cubicBezTo>
                  <a:cubicBezTo>
                    <a:pt x="961" y="938"/>
                    <a:pt x="961" y="938"/>
                    <a:pt x="961" y="938"/>
                  </a:cubicBezTo>
                  <a:cubicBezTo>
                    <a:pt x="961" y="937"/>
                    <a:pt x="961" y="937"/>
                    <a:pt x="961" y="937"/>
                  </a:cubicBezTo>
                  <a:cubicBezTo>
                    <a:pt x="969" y="923"/>
                    <a:pt x="969" y="923"/>
                    <a:pt x="969" y="923"/>
                  </a:cubicBezTo>
                  <a:cubicBezTo>
                    <a:pt x="970" y="922"/>
                    <a:pt x="970" y="922"/>
                    <a:pt x="970" y="922"/>
                  </a:cubicBezTo>
                  <a:cubicBezTo>
                    <a:pt x="970" y="922"/>
                    <a:pt x="970" y="922"/>
                    <a:pt x="970" y="922"/>
                  </a:cubicBezTo>
                  <a:cubicBezTo>
                    <a:pt x="987" y="911"/>
                    <a:pt x="987" y="911"/>
                    <a:pt x="987" y="911"/>
                  </a:cubicBezTo>
                  <a:cubicBezTo>
                    <a:pt x="988" y="911"/>
                    <a:pt x="988" y="911"/>
                    <a:pt x="988" y="911"/>
                  </a:cubicBezTo>
                  <a:cubicBezTo>
                    <a:pt x="1023" y="911"/>
                    <a:pt x="1023" y="911"/>
                    <a:pt x="1023" y="911"/>
                  </a:cubicBezTo>
                  <a:cubicBezTo>
                    <a:pt x="1028" y="908"/>
                    <a:pt x="1028" y="908"/>
                    <a:pt x="1028" y="908"/>
                  </a:cubicBezTo>
                  <a:cubicBezTo>
                    <a:pt x="1027" y="891"/>
                    <a:pt x="1027" y="891"/>
                    <a:pt x="1027" y="891"/>
                  </a:cubicBezTo>
                  <a:cubicBezTo>
                    <a:pt x="1022" y="875"/>
                    <a:pt x="1022" y="875"/>
                    <a:pt x="1022" y="875"/>
                  </a:cubicBezTo>
                  <a:cubicBezTo>
                    <a:pt x="1010" y="856"/>
                    <a:pt x="1010" y="856"/>
                    <a:pt x="1010" y="856"/>
                  </a:cubicBezTo>
                  <a:cubicBezTo>
                    <a:pt x="1009" y="855"/>
                    <a:pt x="1009" y="855"/>
                    <a:pt x="1009" y="855"/>
                  </a:cubicBezTo>
                  <a:cubicBezTo>
                    <a:pt x="1009" y="854"/>
                    <a:pt x="1009" y="854"/>
                    <a:pt x="1009" y="854"/>
                  </a:cubicBezTo>
                  <a:cubicBezTo>
                    <a:pt x="1009" y="827"/>
                    <a:pt x="1009" y="827"/>
                    <a:pt x="1009" y="827"/>
                  </a:cubicBezTo>
                  <a:cubicBezTo>
                    <a:pt x="1009" y="826"/>
                    <a:pt x="1009" y="826"/>
                    <a:pt x="1009" y="826"/>
                  </a:cubicBezTo>
                  <a:cubicBezTo>
                    <a:pt x="1009" y="826"/>
                    <a:pt x="1009" y="826"/>
                    <a:pt x="1009" y="826"/>
                  </a:cubicBezTo>
                  <a:cubicBezTo>
                    <a:pt x="1015" y="810"/>
                    <a:pt x="1015" y="810"/>
                    <a:pt x="1015" y="810"/>
                  </a:cubicBezTo>
                  <a:cubicBezTo>
                    <a:pt x="1015" y="810"/>
                    <a:pt x="1015" y="810"/>
                    <a:pt x="1015" y="810"/>
                  </a:cubicBezTo>
                  <a:cubicBezTo>
                    <a:pt x="1017" y="809"/>
                    <a:pt x="1017" y="809"/>
                    <a:pt x="1017" y="809"/>
                  </a:cubicBezTo>
                  <a:cubicBezTo>
                    <a:pt x="1017" y="809"/>
                    <a:pt x="1017" y="809"/>
                    <a:pt x="1017" y="809"/>
                  </a:cubicBezTo>
                  <a:cubicBezTo>
                    <a:pt x="1045" y="768"/>
                    <a:pt x="1045" y="768"/>
                    <a:pt x="1045" y="768"/>
                  </a:cubicBezTo>
                  <a:cubicBezTo>
                    <a:pt x="1046" y="767"/>
                    <a:pt x="1046" y="767"/>
                    <a:pt x="1046" y="767"/>
                  </a:cubicBezTo>
                  <a:cubicBezTo>
                    <a:pt x="1047" y="767"/>
                    <a:pt x="1047" y="767"/>
                    <a:pt x="1047" y="767"/>
                  </a:cubicBezTo>
                  <a:cubicBezTo>
                    <a:pt x="1049" y="766"/>
                    <a:pt x="1049" y="766"/>
                    <a:pt x="1049" y="766"/>
                  </a:cubicBezTo>
                  <a:cubicBezTo>
                    <a:pt x="1056" y="766"/>
                    <a:pt x="1056" y="766"/>
                    <a:pt x="1056" y="766"/>
                  </a:cubicBezTo>
                  <a:cubicBezTo>
                    <a:pt x="1066" y="767"/>
                    <a:pt x="1066" y="767"/>
                    <a:pt x="1066" y="767"/>
                  </a:cubicBezTo>
                  <a:cubicBezTo>
                    <a:pt x="1090" y="781"/>
                    <a:pt x="1090" y="781"/>
                    <a:pt x="1090" y="781"/>
                  </a:cubicBezTo>
                  <a:cubicBezTo>
                    <a:pt x="1106" y="785"/>
                    <a:pt x="1106" y="785"/>
                    <a:pt x="1106" y="785"/>
                  </a:cubicBezTo>
                  <a:cubicBezTo>
                    <a:pt x="1108" y="778"/>
                    <a:pt x="1108" y="778"/>
                    <a:pt x="1108" y="778"/>
                  </a:cubicBezTo>
                  <a:cubicBezTo>
                    <a:pt x="1105" y="776"/>
                    <a:pt x="1105" y="776"/>
                    <a:pt x="1105" y="776"/>
                  </a:cubicBezTo>
                  <a:cubicBezTo>
                    <a:pt x="1105" y="772"/>
                    <a:pt x="1105" y="772"/>
                    <a:pt x="1105" y="772"/>
                  </a:cubicBezTo>
                  <a:cubicBezTo>
                    <a:pt x="1105" y="766"/>
                    <a:pt x="1108" y="761"/>
                    <a:pt x="1115" y="755"/>
                  </a:cubicBezTo>
                  <a:cubicBezTo>
                    <a:pt x="1134" y="742"/>
                    <a:pt x="1134" y="742"/>
                    <a:pt x="1134" y="742"/>
                  </a:cubicBezTo>
                  <a:cubicBezTo>
                    <a:pt x="1135" y="741"/>
                    <a:pt x="1135" y="741"/>
                    <a:pt x="1135" y="741"/>
                  </a:cubicBezTo>
                  <a:cubicBezTo>
                    <a:pt x="1135" y="741"/>
                    <a:pt x="1135" y="741"/>
                    <a:pt x="1135" y="741"/>
                  </a:cubicBezTo>
                  <a:cubicBezTo>
                    <a:pt x="1135" y="740"/>
                    <a:pt x="1135" y="740"/>
                    <a:pt x="1135" y="740"/>
                  </a:cubicBezTo>
                  <a:cubicBezTo>
                    <a:pt x="1145" y="736"/>
                    <a:pt x="1152" y="734"/>
                    <a:pt x="1156" y="734"/>
                  </a:cubicBezTo>
                  <a:cubicBezTo>
                    <a:pt x="1173" y="732"/>
                    <a:pt x="1173" y="732"/>
                    <a:pt x="1173" y="732"/>
                  </a:cubicBezTo>
                  <a:cubicBezTo>
                    <a:pt x="1175" y="732"/>
                    <a:pt x="1175" y="732"/>
                    <a:pt x="1175" y="732"/>
                  </a:cubicBezTo>
                  <a:cubicBezTo>
                    <a:pt x="1175" y="732"/>
                    <a:pt x="1175" y="732"/>
                    <a:pt x="1175" y="732"/>
                  </a:cubicBezTo>
                  <a:cubicBezTo>
                    <a:pt x="1185" y="734"/>
                    <a:pt x="1185" y="734"/>
                    <a:pt x="1185" y="734"/>
                  </a:cubicBezTo>
                  <a:cubicBezTo>
                    <a:pt x="1193" y="708"/>
                    <a:pt x="1193" y="708"/>
                    <a:pt x="1193" y="708"/>
                  </a:cubicBezTo>
                  <a:cubicBezTo>
                    <a:pt x="1193" y="690"/>
                    <a:pt x="1193" y="690"/>
                    <a:pt x="1193" y="690"/>
                  </a:cubicBezTo>
                  <a:cubicBezTo>
                    <a:pt x="1193" y="678"/>
                    <a:pt x="1193" y="671"/>
                    <a:pt x="1196" y="669"/>
                  </a:cubicBezTo>
                  <a:cubicBezTo>
                    <a:pt x="1203" y="655"/>
                    <a:pt x="1203" y="655"/>
                    <a:pt x="1203" y="655"/>
                  </a:cubicBezTo>
                  <a:cubicBezTo>
                    <a:pt x="1194" y="643"/>
                    <a:pt x="1194" y="643"/>
                    <a:pt x="1194" y="643"/>
                  </a:cubicBezTo>
                  <a:cubicBezTo>
                    <a:pt x="1181" y="634"/>
                    <a:pt x="1181" y="634"/>
                    <a:pt x="1181" y="634"/>
                  </a:cubicBezTo>
                  <a:cubicBezTo>
                    <a:pt x="1155" y="627"/>
                    <a:pt x="1155" y="627"/>
                    <a:pt x="1155" y="627"/>
                  </a:cubicBezTo>
                  <a:cubicBezTo>
                    <a:pt x="1149" y="627"/>
                    <a:pt x="1140" y="621"/>
                    <a:pt x="1124" y="608"/>
                  </a:cubicBezTo>
                  <a:cubicBezTo>
                    <a:pt x="1108" y="600"/>
                    <a:pt x="1108" y="600"/>
                    <a:pt x="1108" y="600"/>
                  </a:cubicBezTo>
                  <a:cubicBezTo>
                    <a:pt x="1107" y="600"/>
                    <a:pt x="1107" y="600"/>
                    <a:pt x="1107" y="600"/>
                  </a:cubicBezTo>
                  <a:cubicBezTo>
                    <a:pt x="1106" y="599"/>
                    <a:pt x="1106" y="599"/>
                    <a:pt x="1106" y="599"/>
                  </a:cubicBezTo>
                  <a:cubicBezTo>
                    <a:pt x="1087" y="576"/>
                    <a:pt x="1087" y="576"/>
                    <a:pt x="1087" y="576"/>
                  </a:cubicBezTo>
                  <a:cubicBezTo>
                    <a:pt x="1069" y="576"/>
                    <a:pt x="1069" y="576"/>
                    <a:pt x="1069" y="576"/>
                  </a:cubicBezTo>
                  <a:cubicBezTo>
                    <a:pt x="1068" y="575"/>
                    <a:pt x="1068" y="575"/>
                    <a:pt x="1068" y="575"/>
                  </a:cubicBezTo>
                  <a:cubicBezTo>
                    <a:pt x="1067" y="575"/>
                    <a:pt x="1067" y="575"/>
                    <a:pt x="1067" y="575"/>
                  </a:cubicBezTo>
                  <a:cubicBezTo>
                    <a:pt x="1051" y="567"/>
                    <a:pt x="1051" y="567"/>
                    <a:pt x="1051" y="567"/>
                  </a:cubicBezTo>
                  <a:cubicBezTo>
                    <a:pt x="1042" y="579"/>
                    <a:pt x="1042" y="579"/>
                    <a:pt x="1042" y="579"/>
                  </a:cubicBezTo>
                  <a:cubicBezTo>
                    <a:pt x="1040" y="629"/>
                    <a:pt x="1040" y="629"/>
                    <a:pt x="1040" y="629"/>
                  </a:cubicBezTo>
                  <a:cubicBezTo>
                    <a:pt x="1043" y="648"/>
                    <a:pt x="1043" y="648"/>
                    <a:pt x="1043" y="648"/>
                  </a:cubicBezTo>
                  <a:cubicBezTo>
                    <a:pt x="1050" y="648"/>
                    <a:pt x="1050" y="648"/>
                    <a:pt x="1050" y="648"/>
                  </a:cubicBezTo>
                  <a:cubicBezTo>
                    <a:pt x="1051" y="649"/>
                    <a:pt x="1051" y="649"/>
                    <a:pt x="1051" y="649"/>
                  </a:cubicBezTo>
                  <a:cubicBezTo>
                    <a:pt x="1066" y="653"/>
                    <a:pt x="1066" y="653"/>
                    <a:pt x="1066" y="653"/>
                  </a:cubicBezTo>
                  <a:cubicBezTo>
                    <a:pt x="1066" y="654"/>
                    <a:pt x="1066" y="654"/>
                    <a:pt x="1066" y="654"/>
                  </a:cubicBezTo>
                  <a:cubicBezTo>
                    <a:pt x="1066" y="655"/>
                    <a:pt x="1066" y="655"/>
                    <a:pt x="1066" y="655"/>
                  </a:cubicBezTo>
                  <a:cubicBezTo>
                    <a:pt x="1073" y="673"/>
                    <a:pt x="1073" y="673"/>
                    <a:pt x="1073" y="673"/>
                  </a:cubicBezTo>
                  <a:cubicBezTo>
                    <a:pt x="1075" y="673"/>
                    <a:pt x="1075" y="673"/>
                    <a:pt x="1075" y="673"/>
                  </a:cubicBezTo>
                  <a:cubicBezTo>
                    <a:pt x="1075" y="674"/>
                    <a:pt x="1075" y="674"/>
                    <a:pt x="1075" y="674"/>
                  </a:cubicBezTo>
                  <a:cubicBezTo>
                    <a:pt x="1075" y="674"/>
                    <a:pt x="1075" y="674"/>
                    <a:pt x="1075" y="674"/>
                  </a:cubicBezTo>
                  <a:cubicBezTo>
                    <a:pt x="1075" y="675"/>
                    <a:pt x="1075" y="675"/>
                    <a:pt x="1075" y="675"/>
                  </a:cubicBezTo>
                  <a:cubicBezTo>
                    <a:pt x="1070" y="708"/>
                    <a:pt x="1070" y="708"/>
                    <a:pt x="1070" y="708"/>
                  </a:cubicBezTo>
                  <a:cubicBezTo>
                    <a:pt x="1070" y="710"/>
                    <a:pt x="1070" y="710"/>
                    <a:pt x="1070" y="710"/>
                  </a:cubicBezTo>
                  <a:cubicBezTo>
                    <a:pt x="1070" y="711"/>
                    <a:pt x="1070" y="711"/>
                    <a:pt x="1070" y="711"/>
                  </a:cubicBezTo>
                  <a:cubicBezTo>
                    <a:pt x="1069" y="712"/>
                    <a:pt x="1069" y="712"/>
                    <a:pt x="1069" y="712"/>
                  </a:cubicBezTo>
                  <a:cubicBezTo>
                    <a:pt x="1064" y="715"/>
                    <a:pt x="1060" y="717"/>
                    <a:pt x="1055" y="721"/>
                  </a:cubicBezTo>
                  <a:cubicBezTo>
                    <a:pt x="1052" y="722"/>
                    <a:pt x="1052" y="722"/>
                    <a:pt x="1052" y="722"/>
                  </a:cubicBezTo>
                  <a:cubicBezTo>
                    <a:pt x="1051" y="721"/>
                    <a:pt x="1051" y="721"/>
                    <a:pt x="1051" y="721"/>
                  </a:cubicBezTo>
                  <a:cubicBezTo>
                    <a:pt x="1050" y="721"/>
                    <a:pt x="1050" y="721"/>
                    <a:pt x="1050" y="721"/>
                  </a:cubicBezTo>
                  <a:cubicBezTo>
                    <a:pt x="1043" y="719"/>
                    <a:pt x="1043" y="719"/>
                    <a:pt x="1043" y="719"/>
                  </a:cubicBezTo>
                  <a:cubicBezTo>
                    <a:pt x="1026" y="725"/>
                    <a:pt x="1026" y="725"/>
                    <a:pt x="1026" y="725"/>
                  </a:cubicBezTo>
                  <a:cubicBezTo>
                    <a:pt x="1025" y="725"/>
                    <a:pt x="1025" y="725"/>
                    <a:pt x="1025" y="725"/>
                  </a:cubicBezTo>
                  <a:cubicBezTo>
                    <a:pt x="1026" y="728"/>
                    <a:pt x="1026" y="728"/>
                    <a:pt x="1026" y="728"/>
                  </a:cubicBezTo>
                  <a:cubicBezTo>
                    <a:pt x="1027" y="729"/>
                    <a:pt x="1027" y="729"/>
                    <a:pt x="1027" y="729"/>
                  </a:cubicBezTo>
                  <a:cubicBezTo>
                    <a:pt x="1030" y="758"/>
                    <a:pt x="1030" y="758"/>
                    <a:pt x="1030" y="758"/>
                  </a:cubicBezTo>
                  <a:cubicBezTo>
                    <a:pt x="1030" y="762"/>
                    <a:pt x="1028" y="764"/>
                    <a:pt x="1024" y="765"/>
                  </a:cubicBezTo>
                  <a:cubicBezTo>
                    <a:pt x="1011" y="765"/>
                    <a:pt x="1011" y="765"/>
                    <a:pt x="1011" y="765"/>
                  </a:cubicBezTo>
                  <a:cubicBezTo>
                    <a:pt x="1005" y="764"/>
                    <a:pt x="1002" y="762"/>
                    <a:pt x="999" y="759"/>
                  </a:cubicBezTo>
                  <a:cubicBezTo>
                    <a:pt x="986" y="749"/>
                    <a:pt x="986" y="749"/>
                    <a:pt x="986" y="749"/>
                  </a:cubicBezTo>
                  <a:cubicBezTo>
                    <a:pt x="985" y="748"/>
                    <a:pt x="985" y="748"/>
                    <a:pt x="985" y="748"/>
                  </a:cubicBezTo>
                  <a:cubicBezTo>
                    <a:pt x="984" y="748"/>
                    <a:pt x="984" y="748"/>
                    <a:pt x="984" y="748"/>
                  </a:cubicBezTo>
                  <a:cubicBezTo>
                    <a:pt x="984" y="747"/>
                    <a:pt x="984" y="747"/>
                    <a:pt x="984" y="747"/>
                  </a:cubicBezTo>
                  <a:cubicBezTo>
                    <a:pt x="976" y="729"/>
                    <a:pt x="976" y="729"/>
                    <a:pt x="976" y="729"/>
                  </a:cubicBezTo>
                  <a:cubicBezTo>
                    <a:pt x="974" y="727"/>
                    <a:pt x="969" y="724"/>
                    <a:pt x="958" y="721"/>
                  </a:cubicBezTo>
                  <a:cubicBezTo>
                    <a:pt x="957" y="721"/>
                    <a:pt x="957" y="721"/>
                    <a:pt x="957" y="721"/>
                  </a:cubicBezTo>
                  <a:cubicBezTo>
                    <a:pt x="956" y="721"/>
                    <a:pt x="956" y="721"/>
                    <a:pt x="956" y="721"/>
                  </a:cubicBezTo>
                  <a:cubicBezTo>
                    <a:pt x="942" y="710"/>
                    <a:pt x="942" y="710"/>
                    <a:pt x="942" y="710"/>
                  </a:cubicBezTo>
                  <a:cubicBezTo>
                    <a:pt x="939" y="710"/>
                    <a:pt x="939" y="710"/>
                    <a:pt x="939" y="710"/>
                  </a:cubicBezTo>
                  <a:cubicBezTo>
                    <a:pt x="939" y="708"/>
                    <a:pt x="939" y="708"/>
                    <a:pt x="939" y="708"/>
                  </a:cubicBezTo>
                  <a:cubicBezTo>
                    <a:pt x="939" y="708"/>
                    <a:pt x="939" y="708"/>
                    <a:pt x="939" y="708"/>
                  </a:cubicBezTo>
                  <a:cubicBezTo>
                    <a:pt x="935" y="690"/>
                    <a:pt x="935" y="690"/>
                    <a:pt x="935" y="690"/>
                  </a:cubicBezTo>
                  <a:cubicBezTo>
                    <a:pt x="937" y="676"/>
                    <a:pt x="937" y="676"/>
                    <a:pt x="937" y="676"/>
                  </a:cubicBezTo>
                  <a:cubicBezTo>
                    <a:pt x="938" y="676"/>
                    <a:pt x="938" y="676"/>
                    <a:pt x="938" y="676"/>
                  </a:cubicBezTo>
                  <a:cubicBezTo>
                    <a:pt x="938" y="675"/>
                    <a:pt x="938" y="675"/>
                    <a:pt x="938" y="675"/>
                  </a:cubicBezTo>
                  <a:cubicBezTo>
                    <a:pt x="938" y="675"/>
                    <a:pt x="938" y="675"/>
                    <a:pt x="938" y="675"/>
                  </a:cubicBezTo>
                  <a:cubicBezTo>
                    <a:pt x="945" y="668"/>
                    <a:pt x="945" y="668"/>
                    <a:pt x="945" y="668"/>
                  </a:cubicBezTo>
                  <a:cubicBezTo>
                    <a:pt x="945" y="663"/>
                    <a:pt x="945" y="663"/>
                    <a:pt x="945" y="663"/>
                  </a:cubicBezTo>
                  <a:cubicBezTo>
                    <a:pt x="938" y="644"/>
                    <a:pt x="938" y="644"/>
                    <a:pt x="938" y="644"/>
                  </a:cubicBezTo>
                  <a:cubicBezTo>
                    <a:pt x="924" y="630"/>
                    <a:pt x="924" y="630"/>
                    <a:pt x="924" y="630"/>
                  </a:cubicBezTo>
                  <a:cubicBezTo>
                    <a:pt x="924" y="628"/>
                    <a:pt x="924" y="628"/>
                    <a:pt x="924" y="628"/>
                  </a:cubicBezTo>
                  <a:cubicBezTo>
                    <a:pt x="919" y="584"/>
                    <a:pt x="919" y="584"/>
                    <a:pt x="919" y="584"/>
                  </a:cubicBezTo>
                  <a:cubicBezTo>
                    <a:pt x="909" y="574"/>
                    <a:pt x="909" y="574"/>
                    <a:pt x="909" y="574"/>
                  </a:cubicBezTo>
                  <a:cubicBezTo>
                    <a:pt x="908" y="574"/>
                    <a:pt x="908" y="574"/>
                    <a:pt x="908" y="574"/>
                  </a:cubicBezTo>
                  <a:cubicBezTo>
                    <a:pt x="907" y="573"/>
                    <a:pt x="907" y="573"/>
                    <a:pt x="907" y="573"/>
                  </a:cubicBezTo>
                  <a:cubicBezTo>
                    <a:pt x="907" y="573"/>
                    <a:pt x="907" y="573"/>
                    <a:pt x="907" y="573"/>
                  </a:cubicBezTo>
                  <a:cubicBezTo>
                    <a:pt x="898" y="553"/>
                    <a:pt x="898" y="553"/>
                    <a:pt x="898" y="553"/>
                  </a:cubicBezTo>
                  <a:cubicBezTo>
                    <a:pt x="860" y="549"/>
                    <a:pt x="860" y="549"/>
                    <a:pt x="860" y="549"/>
                  </a:cubicBezTo>
                  <a:cubicBezTo>
                    <a:pt x="851" y="545"/>
                    <a:pt x="844" y="539"/>
                    <a:pt x="840" y="531"/>
                  </a:cubicBezTo>
                  <a:cubicBezTo>
                    <a:pt x="823" y="531"/>
                    <a:pt x="823" y="531"/>
                    <a:pt x="823" y="531"/>
                  </a:cubicBezTo>
                  <a:cubicBezTo>
                    <a:pt x="817" y="529"/>
                    <a:pt x="811" y="524"/>
                    <a:pt x="803" y="517"/>
                  </a:cubicBezTo>
                  <a:cubicBezTo>
                    <a:pt x="801" y="515"/>
                    <a:pt x="801" y="515"/>
                    <a:pt x="801" y="515"/>
                  </a:cubicBezTo>
                  <a:cubicBezTo>
                    <a:pt x="797" y="511"/>
                    <a:pt x="793" y="504"/>
                    <a:pt x="789" y="496"/>
                  </a:cubicBezTo>
                  <a:cubicBezTo>
                    <a:pt x="789" y="496"/>
                    <a:pt x="789" y="496"/>
                    <a:pt x="789" y="496"/>
                  </a:cubicBezTo>
                  <a:cubicBezTo>
                    <a:pt x="787" y="495"/>
                    <a:pt x="787" y="495"/>
                    <a:pt x="787" y="495"/>
                  </a:cubicBezTo>
                  <a:cubicBezTo>
                    <a:pt x="784" y="478"/>
                    <a:pt x="784" y="478"/>
                    <a:pt x="784" y="478"/>
                  </a:cubicBezTo>
                  <a:cubicBezTo>
                    <a:pt x="784" y="478"/>
                    <a:pt x="784" y="478"/>
                    <a:pt x="784" y="478"/>
                  </a:cubicBezTo>
                  <a:cubicBezTo>
                    <a:pt x="784" y="477"/>
                    <a:pt x="784" y="477"/>
                    <a:pt x="784" y="477"/>
                  </a:cubicBezTo>
                  <a:cubicBezTo>
                    <a:pt x="784" y="476"/>
                    <a:pt x="784" y="476"/>
                    <a:pt x="784" y="476"/>
                  </a:cubicBezTo>
                  <a:cubicBezTo>
                    <a:pt x="784" y="476"/>
                    <a:pt x="784" y="476"/>
                    <a:pt x="784" y="476"/>
                  </a:cubicBezTo>
                  <a:cubicBezTo>
                    <a:pt x="791" y="443"/>
                    <a:pt x="791" y="443"/>
                    <a:pt x="791" y="443"/>
                  </a:cubicBezTo>
                  <a:cubicBezTo>
                    <a:pt x="791" y="442"/>
                    <a:pt x="791" y="442"/>
                    <a:pt x="791" y="442"/>
                  </a:cubicBezTo>
                  <a:cubicBezTo>
                    <a:pt x="797" y="428"/>
                    <a:pt x="797" y="428"/>
                    <a:pt x="797" y="428"/>
                  </a:cubicBezTo>
                  <a:cubicBezTo>
                    <a:pt x="797" y="427"/>
                    <a:pt x="797" y="427"/>
                    <a:pt x="797" y="427"/>
                  </a:cubicBezTo>
                  <a:cubicBezTo>
                    <a:pt x="797" y="426"/>
                    <a:pt x="797" y="426"/>
                    <a:pt x="797" y="426"/>
                  </a:cubicBezTo>
                  <a:cubicBezTo>
                    <a:pt x="798" y="426"/>
                    <a:pt x="798" y="426"/>
                    <a:pt x="798" y="426"/>
                  </a:cubicBezTo>
                  <a:cubicBezTo>
                    <a:pt x="838" y="409"/>
                    <a:pt x="838" y="409"/>
                    <a:pt x="838" y="409"/>
                  </a:cubicBezTo>
                  <a:cubicBezTo>
                    <a:pt x="854" y="390"/>
                    <a:pt x="854" y="390"/>
                    <a:pt x="854" y="390"/>
                  </a:cubicBezTo>
                  <a:cubicBezTo>
                    <a:pt x="857" y="374"/>
                    <a:pt x="857" y="374"/>
                    <a:pt x="857" y="374"/>
                  </a:cubicBezTo>
                  <a:cubicBezTo>
                    <a:pt x="855" y="363"/>
                    <a:pt x="855" y="363"/>
                    <a:pt x="855" y="363"/>
                  </a:cubicBezTo>
                  <a:cubicBezTo>
                    <a:pt x="849" y="349"/>
                    <a:pt x="844" y="341"/>
                    <a:pt x="844" y="335"/>
                  </a:cubicBezTo>
                  <a:cubicBezTo>
                    <a:pt x="836" y="336"/>
                    <a:pt x="836" y="336"/>
                    <a:pt x="836" y="336"/>
                  </a:cubicBezTo>
                  <a:cubicBezTo>
                    <a:pt x="821" y="335"/>
                    <a:pt x="821" y="335"/>
                    <a:pt x="821" y="335"/>
                  </a:cubicBezTo>
                  <a:cubicBezTo>
                    <a:pt x="818" y="336"/>
                    <a:pt x="810" y="346"/>
                    <a:pt x="798" y="360"/>
                  </a:cubicBezTo>
                  <a:cubicBezTo>
                    <a:pt x="780" y="377"/>
                    <a:pt x="780" y="377"/>
                    <a:pt x="780" y="377"/>
                  </a:cubicBezTo>
                  <a:cubicBezTo>
                    <a:pt x="779" y="377"/>
                    <a:pt x="779" y="377"/>
                    <a:pt x="779" y="377"/>
                  </a:cubicBezTo>
                  <a:cubicBezTo>
                    <a:pt x="778" y="378"/>
                    <a:pt x="778" y="378"/>
                    <a:pt x="778" y="378"/>
                  </a:cubicBezTo>
                  <a:cubicBezTo>
                    <a:pt x="764" y="381"/>
                    <a:pt x="755" y="383"/>
                    <a:pt x="749" y="381"/>
                  </a:cubicBezTo>
                  <a:lnTo>
                    <a:pt x="715" y="368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66" name="Freeform 7"/>
            <p:cNvSpPr/>
            <p:nvPr/>
          </p:nvSpPr>
          <p:spPr>
            <a:xfrm>
              <a:off x="2604872" y="2587010"/>
              <a:ext cx="229874" cy="371089"/>
            </a:xfrm>
            <a:custGeom>
              <a:avLst/>
              <a:gdLst>
                <a:gd name="txL" fmla="*/ 0 w 242"/>
                <a:gd name="txT" fmla="*/ 0 h 402"/>
                <a:gd name="txR" fmla="*/ 242 w 242"/>
                <a:gd name="txB" fmla="*/ 402 h 402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txL" t="txT" r="txR" b="txB"/>
              <a:pathLst>
                <a:path w="242" h="402">
                  <a:moveTo>
                    <a:pt x="141" y="25"/>
                  </a:moveTo>
                  <a:cubicBezTo>
                    <a:pt x="122" y="77"/>
                    <a:pt x="122" y="77"/>
                    <a:pt x="122" y="77"/>
                  </a:cubicBezTo>
                  <a:cubicBezTo>
                    <a:pt x="122" y="112"/>
                    <a:pt x="122" y="112"/>
                    <a:pt x="122" y="112"/>
                  </a:cubicBezTo>
                  <a:cubicBezTo>
                    <a:pt x="122" y="113"/>
                    <a:pt x="122" y="113"/>
                    <a:pt x="122" y="113"/>
                  </a:cubicBezTo>
                  <a:cubicBezTo>
                    <a:pt x="112" y="131"/>
                    <a:pt x="112" y="131"/>
                    <a:pt x="112" y="131"/>
                  </a:cubicBezTo>
                  <a:cubicBezTo>
                    <a:pt x="110" y="144"/>
                    <a:pt x="110" y="144"/>
                    <a:pt x="110" y="144"/>
                  </a:cubicBezTo>
                  <a:cubicBezTo>
                    <a:pt x="112" y="151"/>
                    <a:pt x="109" y="158"/>
                    <a:pt x="101" y="162"/>
                  </a:cubicBezTo>
                  <a:cubicBezTo>
                    <a:pt x="99" y="163"/>
                    <a:pt x="99" y="163"/>
                    <a:pt x="99" y="163"/>
                  </a:cubicBezTo>
                  <a:cubicBezTo>
                    <a:pt x="98" y="163"/>
                    <a:pt x="98" y="163"/>
                    <a:pt x="98" y="163"/>
                  </a:cubicBezTo>
                  <a:cubicBezTo>
                    <a:pt x="97" y="162"/>
                    <a:pt x="97" y="162"/>
                    <a:pt x="97" y="162"/>
                  </a:cubicBezTo>
                  <a:cubicBezTo>
                    <a:pt x="71" y="159"/>
                    <a:pt x="71" y="159"/>
                    <a:pt x="71" y="159"/>
                  </a:cubicBezTo>
                  <a:cubicBezTo>
                    <a:pt x="57" y="171"/>
                    <a:pt x="57" y="171"/>
                    <a:pt x="57" y="171"/>
                  </a:cubicBezTo>
                  <a:cubicBezTo>
                    <a:pt x="17" y="178"/>
                    <a:pt x="17" y="178"/>
                    <a:pt x="17" y="178"/>
                  </a:cubicBezTo>
                  <a:cubicBezTo>
                    <a:pt x="17" y="178"/>
                    <a:pt x="17" y="178"/>
                    <a:pt x="17" y="178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11" y="185"/>
                    <a:pt x="11" y="185"/>
                    <a:pt x="11" y="185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51" y="189"/>
                    <a:pt x="51" y="189"/>
                    <a:pt x="51" y="189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74" y="222"/>
                    <a:pt x="74" y="222"/>
                    <a:pt x="74" y="222"/>
                  </a:cubicBezTo>
                  <a:cubicBezTo>
                    <a:pt x="77" y="226"/>
                    <a:pt x="79" y="233"/>
                    <a:pt x="79" y="244"/>
                  </a:cubicBezTo>
                  <a:cubicBezTo>
                    <a:pt x="80" y="273"/>
                    <a:pt x="80" y="273"/>
                    <a:pt x="80" y="273"/>
                  </a:cubicBezTo>
                  <a:cubicBezTo>
                    <a:pt x="93" y="284"/>
                    <a:pt x="93" y="284"/>
                    <a:pt x="93" y="284"/>
                  </a:cubicBezTo>
                  <a:cubicBezTo>
                    <a:pt x="94" y="284"/>
                    <a:pt x="94" y="284"/>
                    <a:pt x="94" y="284"/>
                  </a:cubicBezTo>
                  <a:cubicBezTo>
                    <a:pt x="94" y="285"/>
                    <a:pt x="94" y="285"/>
                    <a:pt x="94" y="285"/>
                  </a:cubicBezTo>
                  <a:cubicBezTo>
                    <a:pt x="95" y="285"/>
                    <a:pt x="95" y="285"/>
                    <a:pt x="95" y="285"/>
                  </a:cubicBezTo>
                  <a:cubicBezTo>
                    <a:pt x="101" y="306"/>
                    <a:pt x="101" y="306"/>
                    <a:pt x="101" y="306"/>
                  </a:cubicBezTo>
                  <a:cubicBezTo>
                    <a:pt x="101" y="318"/>
                    <a:pt x="101" y="318"/>
                    <a:pt x="101" y="318"/>
                  </a:cubicBezTo>
                  <a:cubicBezTo>
                    <a:pt x="94" y="329"/>
                    <a:pt x="94" y="329"/>
                    <a:pt x="94" y="329"/>
                  </a:cubicBezTo>
                  <a:cubicBezTo>
                    <a:pt x="92" y="338"/>
                    <a:pt x="92" y="338"/>
                    <a:pt x="92" y="338"/>
                  </a:cubicBezTo>
                  <a:cubicBezTo>
                    <a:pt x="95" y="349"/>
                    <a:pt x="95" y="349"/>
                    <a:pt x="95" y="349"/>
                  </a:cubicBezTo>
                  <a:cubicBezTo>
                    <a:pt x="108" y="357"/>
                    <a:pt x="108" y="357"/>
                    <a:pt x="108" y="357"/>
                  </a:cubicBezTo>
                  <a:cubicBezTo>
                    <a:pt x="121" y="362"/>
                    <a:pt x="129" y="366"/>
                    <a:pt x="132" y="371"/>
                  </a:cubicBezTo>
                  <a:cubicBezTo>
                    <a:pt x="139" y="387"/>
                    <a:pt x="139" y="387"/>
                    <a:pt x="139" y="387"/>
                  </a:cubicBezTo>
                  <a:cubicBezTo>
                    <a:pt x="148" y="391"/>
                    <a:pt x="152" y="395"/>
                    <a:pt x="154" y="399"/>
                  </a:cubicBezTo>
                  <a:cubicBezTo>
                    <a:pt x="164" y="402"/>
                    <a:pt x="164" y="402"/>
                    <a:pt x="164" y="402"/>
                  </a:cubicBezTo>
                  <a:cubicBezTo>
                    <a:pt x="165" y="402"/>
                    <a:pt x="165" y="402"/>
                    <a:pt x="165" y="402"/>
                  </a:cubicBezTo>
                  <a:cubicBezTo>
                    <a:pt x="160" y="379"/>
                    <a:pt x="160" y="379"/>
                    <a:pt x="160" y="379"/>
                  </a:cubicBezTo>
                  <a:cubicBezTo>
                    <a:pt x="159" y="374"/>
                    <a:pt x="159" y="369"/>
                    <a:pt x="161" y="367"/>
                  </a:cubicBezTo>
                  <a:cubicBezTo>
                    <a:pt x="164" y="363"/>
                    <a:pt x="166" y="361"/>
                    <a:pt x="170" y="360"/>
                  </a:cubicBezTo>
                  <a:cubicBezTo>
                    <a:pt x="186" y="355"/>
                    <a:pt x="186" y="355"/>
                    <a:pt x="186" y="355"/>
                  </a:cubicBezTo>
                  <a:cubicBezTo>
                    <a:pt x="186" y="355"/>
                    <a:pt x="186" y="355"/>
                    <a:pt x="186" y="355"/>
                  </a:cubicBezTo>
                  <a:cubicBezTo>
                    <a:pt x="187" y="354"/>
                    <a:pt x="187" y="354"/>
                    <a:pt x="187" y="354"/>
                  </a:cubicBezTo>
                  <a:cubicBezTo>
                    <a:pt x="188" y="354"/>
                    <a:pt x="188" y="354"/>
                    <a:pt x="188" y="354"/>
                  </a:cubicBezTo>
                  <a:cubicBezTo>
                    <a:pt x="189" y="355"/>
                    <a:pt x="189" y="355"/>
                    <a:pt x="189" y="355"/>
                  </a:cubicBezTo>
                  <a:cubicBezTo>
                    <a:pt x="196" y="357"/>
                    <a:pt x="196" y="357"/>
                    <a:pt x="196" y="357"/>
                  </a:cubicBezTo>
                  <a:cubicBezTo>
                    <a:pt x="206" y="352"/>
                    <a:pt x="206" y="352"/>
                    <a:pt x="206" y="352"/>
                  </a:cubicBezTo>
                  <a:cubicBezTo>
                    <a:pt x="206" y="350"/>
                    <a:pt x="206" y="350"/>
                    <a:pt x="206" y="350"/>
                  </a:cubicBezTo>
                  <a:cubicBezTo>
                    <a:pt x="209" y="323"/>
                    <a:pt x="209" y="323"/>
                    <a:pt x="209" y="323"/>
                  </a:cubicBezTo>
                  <a:cubicBezTo>
                    <a:pt x="203" y="311"/>
                    <a:pt x="203" y="311"/>
                    <a:pt x="203" y="311"/>
                  </a:cubicBezTo>
                  <a:cubicBezTo>
                    <a:pt x="194" y="306"/>
                    <a:pt x="194" y="306"/>
                    <a:pt x="194" y="306"/>
                  </a:cubicBezTo>
                  <a:cubicBezTo>
                    <a:pt x="184" y="305"/>
                    <a:pt x="184" y="305"/>
                    <a:pt x="184" y="305"/>
                  </a:cubicBezTo>
                  <a:cubicBezTo>
                    <a:pt x="182" y="305"/>
                    <a:pt x="182" y="305"/>
                    <a:pt x="182" y="305"/>
                  </a:cubicBezTo>
                  <a:cubicBezTo>
                    <a:pt x="179" y="304"/>
                    <a:pt x="179" y="304"/>
                    <a:pt x="179" y="304"/>
                  </a:cubicBezTo>
                  <a:cubicBezTo>
                    <a:pt x="175" y="277"/>
                    <a:pt x="175" y="277"/>
                    <a:pt x="175" y="277"/>
                  </a:cubicBezTo>
                  <a:cubicBezTo>
                    <a:pt x="176" y="223"/>
                    <a:pt x="176" y="223"/>
                    <a:pt x="176" y="223"/>
                  </a:cubicBezTo>
                  <a:cubicBezTo>
                    <a:pt x="178" y="221"/>
                    <a:pt x="178" y="221"/>
                    <a:pt x="178" y="221"/>
                  </a:cubicBezTo>
                  <a:cubicBezTo>
                    <a:pt x="194" y="199"/>
                    <a:pt x="194" y="199"/>
                    <a:pt x="194" y="199"/>
                  </a:cubicBezTo>
                  <a:cubicBezTo>
                    <a:pt x="217" y="211"/>
                    <a:pt x="217" y="211"/>
                    <a:pt x="217" y="211"/>
                  </a:cubicBezTo>
                  <a:cubicBezTo>
                    <a:pt x="231" y="211"/>
                    <a:pt x="231" y="211"/>
                    <a:pt x="231" y="211"/>
                  </a:cubicBezTo>
                  <a:cubicBezTo>
                    <a:pt x="242" y="143"/>
                    <a:pt x="242" y="143"/>
                    <a:pt x="242" y="143"/>
                  </a:cubicBezTo>
                  <a:cubicBezTo>
                    <a:pt x="238" y="135"/>
                    <a:pt x="235" y="130"/>
                    <a:pt x="229" y="127"/>
                  </a:cubicBezTo>
                  <a:cubicBezTo>
                    <a:pt x="223" y="126"/>
                    <a:pt x="223" y="126"/>
                    <a:pt x="223" y="126"/>
                  </a:cubicBezTo>
                  <a:cubicBezTo>
                    <a:pt x="223" y="127"/>
                    <a:pt x="223" y="127"/>
                    <a:pt x="223" y="127"/>
                  </a:cubicBezTo>
                  <a:cubicBezTo>
                    <a:pt x="219" y="127"/>
                    <a:pt x="219" y="127"/>
                    <a:pt x="219" y="127"/>
                  </a:cubicBezTo>
                  <a:cubicBezTo>
                    <a:pt x="203" y="130"/>
                    <a:pt x="203" y="130"/>
                    <a:pt x="203" y="130"/>
                  </a:cubicBezTo>
                  <a:cubicBezTo>
                    <a:pt x="202" y="128"/>
                    <a:pt x="202" y="128"/>
                    <a:pt x="202" y="128"/>
                  </a:cubicBezTo>
                  <a:cubicBezTo>
                    <a:pt x="201" y="127"/>
                    <a:pt x="201" y="127"/>
                    <a:pt x="201" y="127"/>
                  </a:cubicBezTo>
                  <a:cubicBezTo>
                    <a:pt x="189" y="112"/>
                    <a:pt x="189" y="112"/>
                    <a:pt x="189" y="112"/>
                  </a:cubicBezTo>
                  <a:cubicBezTo>
                    <a:pt x="189" y="111"/>
                    <a:pt x="189" y="111"/>
                    <a:pt x="189" y="111"/>
                  </a:cubicBezTo>
                  <a:cubicBezTo>
                    <a:pt x="188" y="110"/>
                    <a:pt x="188" y="110"/>
                    <a:pt x="188" y="110"/>
                  </a:cubicBezTo>
                  <a:cubicBezTo>
                    <a:pt x="188" y="84"/>
                    <a:pt x="188" y="84"/>
                    <a:pt x="188" y="84"/>
                  </a:cubicBezTo>
                  <a:cubicBezTo>
                    <a:pt x="192" y="69"/>
                    <a:pt x="192" y="69"/>
                    <a:pt x="192" y="69"/>
                  </a:cubicBezTo>
                  <a:cubicBezTo>
                    <a:pt x="196" y="63"/>
                    <a:pt x="196" y="63"/>
                    <a:pt x="196" y="63"/>
                  </a:cubicBezTo>
                  <a:cubicBezTo>
                    <a:pt x="196" y="58"/>
                    <a:pt x="197" y="54"/>
                    <a:pt x="202" y="49"/>
                  </a:cubicBezTo>
                  <a:cubicBezTo>
                    <a:pt x="206" y="44"/>
                    <a:pt x="206" y="44"/>
                    <a:pt x="206" y="44"/>
                  </a:cubicBezTo>
                  <a:cubicBezTo>
                    <a:pt x="207" y="26"/>
                    <a:pt x="207" y="26"/>
                    <a:pt x="207" y="26"/>
                  </a:cubicBezTo>
                  <a:cubicBezTo>
                    <a:pt x="191" y="11"/>
                    <a:pt x="191" y="11"/>
                    <a:pt x="191" y="11"/>
                  </a:cubicBezTo>
                  <a:cubicBezTo>
                    <a:pt x="170" y="0"/>
                    <a:pt x="170" y="0"/>
                    <a:pt x="170" y="0"/>
                  </a:cubicBezTo>
                  <a:lnTo>
                    <a:pt x="141" y="25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67" name="Freeform 8"/>
            <p:cNvSpPr/>
            <p:nvPr/>
          </p:nvSpPr>
          <p:spPr>
            <a:xfrm>
              <a:off x="431801" y="1610852"/>
              <a:ext cx="1627505" cy="1202685"/>
            </a:xfrm>
            <a:custGeom>
              <a:avLst/>
              <a:gdLst>
                <a:gd name="txL" fmla="*/ 0 w 1721"/>
                <a:gd name="txT" fmla="*/ 0 h 1302"/>
                <a:gd name="txR" fmla="*/ 1721 w 1721"/>
                <a:gd name="txB" fmla="*/ 1302 h 1302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1721" h="1302">
                  <a:moveTo>
                    <a:pt x="1719" y="701"/>
                  </a:moveTo>
                  <a:cubicBezTo>
                    <a:pt x="1720" y="700"/>
                    <a:pt x="1720" y="700"/>
                    <a:pt x="1720" y="700"/>
                  </a:cubicBezTo>
                  <a:cubicBezTo>
                    <a:pt x="1721" y="700"/>
                    <a:pt x="1721" y="700"/>
                    <a:pt x="1721" y="700"/>
                  </a:cubicBezTo>
                  <a:cubicBezTo>
                    <a:pt x="1721" y="699"/>
                    <a:pt x="1721" y="699"/>
                    <a:pt x="1721" y="699"/>
                  </a:cubicBezTo>
                  <a:cubicBezTo>
                    <a:pt x="1687" y="603"/>
                    <a:pt x="1687" y="603"/>
                    <a:pt x="1687" y="603"/>
                  </a:cubicBezTo>
                  <a:cubicBezTo>
                    <a:pt x="1666" y="586"/>
                    <a:pt x="1666" y="586"/>
                    <a:pt x="1666" y="586"/>
                  </a:cubicBezTo>
                  <a:cubicBezTo>
                    <a:pt x="1666" y="584"/>
                    <a:pt x="1666" y="584"/>
                    <a:pt x="1666" y="584"/>
                  </a:cubicBezTo>
                  <a:cubicBezTo>
                    <a:pt x="1660" y="544"/>
                    <a:pt x="1660" y="544"/>
                    <a:pt x="1660" y="544"/>
                  </a:cubicBezTo>
                  <a:cubicBezTo>
                    <a:pt x="1616" y="538"/>
                    <a:pt x="1616" y="538"/>
                    <a:pt x="1616" y="538"/>
                  </a:cubicBezTo>
                  <a:cubicBezTo>
                    <a:pt x="1615" y="538"/>
                    <a:pt x="1615" y="538"/>
                    <a:pt x="1615" y="538"/>
                  </a:cubicBezTo>
                  <a:cubicBezTo>
                    <a:pt x="1613" y="538"/>
                    <a:pt x="1613" y="538"/>
                    <a:pt x="1613" y="538"/>
                  </a:cubicBezTo>
                  <a:cubicBezTo>
                    <a:pt x="1613" y="537"/>
                    <a:pt x="1613" y="537"/>
                    <a:pt x="1613" y="537"/>
                  </a:cubicBezTo>
                  <a:cubicBezTo>
                    <a:pt x="1612" y="535"/>
                    <a:pt x="1612" y="535"/>
                    <a:pt x="1612" y="535"/>
                  </a:cubicBezTo>
                  <a:cubicBezTo>
                    <a:pt x="1612" y="534"/>
                    <a:pt x="1612" y="534"/>
                    <a:pt x="1612" y="534"/>
                  </a:cubicBezTo>
                  <a:cubicBezTo>
                    <a:pt x="1607" y="519"/>
                    <a:pt x="1593" y="503"/>
                    <a:pt x="1572" y="486"/>
                  </a:cubicBezTo>
                  <a:cubicBezTo>
                    <a:pt x="1560" y="477"/>
                    <a:pt x="1549" y="471"/>
                    <a:pt x="1539" y="468"/>
                  </a:cubicBezTo>
                  <a:cubicBezTo>
                    <a:pt x="1532" y="464"/>
                    <a:pt x="1524" y="461"/>
                    <a:pt x="1519" y="457"/>
                  </a:cubicBezTo>
                  <a:cubicBezTo>
                    <a:pt x="1505" y="447"/>
                    <a:pt x="1458" y="440"/>
                    <a:pt x="1374" y="438"/>
                  </a:cubicBezTo>
                  <a:cubicBezTo>
                    <a:pt x="1371" y="438"/>
                    <a:pt x="1371" y="438"/>
                    <a:pt x="1371" y="438"/>
                  </a:cubicBezTo>
                  <a:cubicBezTo>
                    <a:pt x="1371" y="438"/>
                    <a:pt x="1371" y="438"/>
                    <a:pt x="1371" y="438"/>
                  </a:cubicBezTo>
                  <a:cubicBezTo>
                    <a:pt x="1362" y="423"/>
                    <a:pt x="1362" y="423"/>
                    <a:pt x="1362" y="423"/>
                  </a:cubicBezTo>
                  <a:cubicBezTo>
                    <a:pt x="1358" y="414"/>
                    <a:pt x="1354" y="405"/>
                    <a:pt x="1353" y="396"/>
                  </a:cubicBezTo>
                  <a:cubicBezTo>
                    <a:pt x="1353" y="384"/>
                    <a:pt x="1367" y="346"/>
                    <a:pt x="1397" y="284"/>
                  </a:cubicBezTo>
                  <a:cubicBezTo>
                    <a:pt x="1382" y="237"/>
                    <a:pt x="1382" y="237"/>
                    <a:pt x="1382" y="237"/>
                  </a:cubicBezTo>
                  <a:cubicBezTo>
                    <a:pt x="1382" y="237"/>
                    <a:pt x="1382" y="237"/>
                    <a:pt x="1382" y="237"/>
                  </a:cubicBezTo>
                  <a:cubicBezTo>
                    <a:pt x="1366" y="163"/>
                    <a:pt x="1366" y="163"/>
                    <a:pt x="1366" y="163"/>
                  </a:cubicBezTo>
                  <a:cubicBezTo>
                    <a:pt x="1364" y="153"/>
                    <a:pt x="1346" y="143"/>
                    <a:pt x="1314" y="134"/>
                  </a:cubicBezTo>
                  <a:cubicBezTo>
                    <a:pt x="1308" y="132"/>
                    <a:pt x="1302" y="130"/>
                    <a:pt x="1295" y="125"/>
                  </a:cubicBezTo>
                  <a:cubicBezTo>
                    <a:pt x="1284" y="120"/>
                    <a:pt x="1275" y="111"/>
                    <a:pt x="1271" y="99"/>
                  </a:cubicBezTo>
                  <a:cubicBezTo>
                    <a:pt x="1265" y="85"/>
                    <a:pt x="1254" y="74"/>
                    <a:pt x="1239" y="67"/>
                  </a:cubicBezTo>
                  <a:cubicBezTo>
                    <a:pt x="1238" y="66"/>
                    <a:pt x="1238" y="66"/>
                    <a:pt x="1238" y="66"/>
                  </a:cubicBezTo>
                  <a:cubicBezTo>
                    <a:pt x="1237" y="65"/>
                    <a:pt x="1237" y="65"/>
                    <a:pt x="1237" y="65"/>
                  </a:cubicBezTo>
                  <a:cubicBezTo>
                    <a:pt x="1225" y="0"/>
                    <a:pt x="1225" y="0"/>
                    <a:pt x="1225" y="0"/>
                  </a:cubicBezTo>
                  <a:cubicBezTo>
                    <a:pt x="1174" y="5"/>
                    <a:pt x="1174" y="5"/>
                    <a:pt x="1174" y="5"/>
                  </a:cubicBezTo>
                  <a:cubicBezTo>
                    <a:pt x="1169" y="19"/>
                    <a:pt x="1169" y="19"/>
                    <a:pt x="1169" y="19"/>
                  </a:cubicBezTo>
                  <a:cubicBezTo>
                    <a:pt x="1162" y="41"/>
                    <a:pt x="1156" y="52"/>
                    <a:pt x="1149" y="52"/>
                  </a:cubicBezTo>
                  <a:cubicBezTo>
                    <a:pt x="1116" y="62"/>
                    <a:pt x="1116" y="62"/>
                    <a:pt x="1116" y="62"/>
                  </a:cubicBezTo>
                  <a:cubicBezTo>
                    <a:pt x="1096" y="70"/>
                    <a:pt x="1083" y="78"/>
                    <a:pt x="1077" y="87"/>
                  </a:cubicBezTo>
                  <a:cubicBezTo>
                    <a:pt x="1074" y="92"/>
                    <a:pt x="1071" y="104"/>
                    <a:pt x="1068" y="121"/>
                  </a:cubicBezTo>
                  <a:cubicBezTo>
                    <a:pt x="1065" y="140"/>
                    <a:pt x="1062" y="154"/>
                    <a:pt x="1058" y="162"/>
                  </a:cubicBezTo>
                  <a:cubicBezTo>
                    <a:pt x="1052" y="176"/>
                    <a:pt x="1042" y="187"/>
                    <a:pt x="1027" y="192"/>
                  </a:cubicBezTo>
                  <a:cubicBezTo>
                    <a:pt x="1000" y="203"/>
                    <a:pt x="953" y="185"/>
                    <a:pt x="889" y="139"/>
                  </a:cubicBezTo>
                  <a:cubicBezTo>
                    <a:pt x="802" y="250"/>
                    <a:pt x="802" y="250"/>
                    <a:pt x="802" y="250"/>
                  </a:cubicBezTo>
                  <a:cubicBezTo>
                    <a:pt x="813" y="295"/>
                    <a:pt x="813" y="295"/>
                    <a:pt x="813" y="295"/>
                  </a:cubicBezTo>
                  <a:cubicBezTo>
                    <a:pt x="814" y="295"/>
                    <a:pt x="814" y="295"/>
                    <a:pt x="814" y="295"/>
                  </a:cubicBezTo>
                  <a:cubicBezTo>
                    <a:pt x="815" y="298"/>
                    <a:pt x="815" y="298"/>
                    <a:pt x="815" y="298"/>
                  </a:cubicBezTo>
                  <a:cubicBezTo>
                    <a:pt x="813" y="299"/>
                    <a:pt x="813" y="299"/>
                    <a:pt x="813" y="299"/>
                  </a:cubicBezTo>
                  <a:cubicBezTo>
                    <a:pt x="813" y="300"/>
                    <a:pt x="813" y="300"/>
                    <a:pt x="813" y="300"/>
                  </a:cubicBezTo>
                  <a:cubicBezTo>
                    <a:pt x="809" y="306"/>
                    <a:pt x="802" y="310"/>
                    <a:pt x="795" y="311"/>
                  </a:cubicBezTo>
                  <a:cubicBezTo>
                    <a:pt x="787" y="313"/>
                    <a:pt x="778" y="310"/>
                    <a:pt x="769" y="304"/>
                  </a:cubicBezTo>
                  <a:cubicBezTo>
                    <a:pt x="760" y="298"/>
                    <a:pt x="736" y="292"/>
                    <a:pt x="697" y="290"/>
                  </a:cubicBezTo>
                  <a:cubicBezTo>
                    <a:pt x="679" y="289"/>
                    <a:pt x="679" y="289"/>
                    <a:pt x="679" y="289"/>
                  </a:cubicBezTo>
                  <a:cubicBezTo>
                    <a:pt x="679" y="289"/>
                    <a:pt x="679" y="289"/>
                    <a:pt x="679" y="289"/>
                  </a:cubicBezTo>
                  <a:cubicBezTo>
                    <a:pt x="653" y="287"/>
                    <a:pt x="653" y="287"/>
                    <a:pt x="653" y="287"/>
                  </a:cubicBezTo>
                  <a:cubicBezTo>
                    <a:pt x="624" y="292"/>
                    <a:pt x="624" y="292"/>
                    <a:pt x="624" y="292"/>
                  </a:cubicBezTo>
                  <a:cubicBezTo>
                    <a:pt x="637" y="310"/>
                    <a:pt x="637" y="310"/>
                    <a:pt x="637" y="310"/>
                  </a:cubicBezTo>
                  <a:cubicBezTo>
                    <a:pt x="647" y="324"/>
                    <a:pt x="652" y="332"/>
                    <a:pt x="650" y="338"/>
                  </a:cubicBezTo>
                  <a:cubicBezTo>
                    <a:pt x="639" y="406"/>
                    <a:pt x="639" y="406"/>
                    <a:pt x="639" y="406"/>
                  </a:cubicBezTo>
                  <a:cubicBezTo>
                    <a:pt x="644" y="443"/>
                    <a:pt x="644" y="443"/>
                    <a:pt x="644" y="443"/>
                  </a:cubicBezTo>
                  <a:cubicBezTo>
                    <a:pt x="645" y="443"/>
                    <a:pt x="645" y="443"/>
                    <a:pt x="645" y="443"/>
                  </a:cubicBezTo>
                  <a:cubicBezTo>
                    <a:pt x="645" y="444"/>
                    <a:pt x="645" y="444"/>
                    <a:pt x="645" y="444"/>
                  </a:cubicBezTo>
                  <a:cubicBezTo>
                    <a:pt x="644" y="445"/>
                    <a:pt x="644" y="445"/>
                    <a:pt x="644" y="445"/>
                  </a:cubicBezTo>
                  <a:cubicBezTo>
                    <a:pt x="644" y="445"/>
                    <a:pt x="644" y="445"/>
                    <a:pt x="644" y="445"/>
                  </a:cubicBezTo>
                  <a:cubicBezTo>
                    <a:pt x="623" y="514"/>
                    <a:pt x="623" y="514"/>
                    <a:pt x="623" y="514"/>
                  </a:cubicBezTo>
                  <a:cubicBezTo>
                    <a:pt x="622" y="520"/>
                    <a:pt x="620" y="523"/>
                    <a:pt x="618" y="522"/>
                  </a:cubicBezTo>
                  <a:cubicBezTo>
                    <a:pt x="616" y="522"/>
                    <a:pt x="616" y="522"/>
                    <a:pt x="616" y="522"/>
                  </a:cubicBezTo>
                  <a:cubicBezTo>
                    <a:pt x="616" y="521"/>
                    <a:pt x="616" y="521"/>
                    <a:pt x="616" y="521"/>
                  </a:cubicBezTo>
                  <a:cubicBezTo>
                    <a:pt x="612" y="515"/>
                    <a:pt x="612" y="515"/>
                    <a:pt x="612" y="515"/>
                  </a:cubicBezTo>
                  <a:cubicBezTo>
                    <a:pt x="608" y="506"/>
                    <a:pt x="606" y="503"/>
                    <a:pt x="603" y="504"/>
                  </a:cubicBezTo>
                  <a:cubicBezTo>
                    <a:pt x="601" y="505"/>
                    <a:pt x="598" y="510"/>
                    <a:pt x="597" y="519"/>
                  </a:cubicBezTo>
                  <a:cubicBezTo>
                    <a:pt x="592" y="538"/>
                    <a:pt x="581" y="554"/>
                    <a:pt x="563" y="571"/>
                  </a:cubicBezTo>
                  <a:cubicBezTo>
                    <a:pt x="544" y="586"/>
                    <a:pt x="544" y="586"/>
                    <a:pt x="544" y="586"/>
                  </a:cubicBezTo>
                  <a:cubicBezTo>
                    <a:pt x="534" y="591"/>
                    <a:pt x="534" y="591"/>
                    <a:pt x="534" y="591"/>
                  </a:cubicBezTo>
                  <a:cubicBezTo>
                    <a:pt x="534" y="591"/>
                    <a:pt x="534" y="591"/>
                    <a:pt x="534" y="591"/>
                  </a:cubicBezTo>
                  <a:cubicBezTo>
                    <a:pt x="533" y="591"/>
                    <a:pt x="533" y="591"/>
                    <a:pt x="533" y="591"/>
                  </a:cubicBezTo>
                  <a:cubicBezTo>
                    <a:pt x="465" y="592"/>
                    <a:pt x="465" y="592"/>
                    <a:pt x="465" y="592"/>
                  </a:cubicBezTo>
                  <a:cubicBezTo>
                    <a:pt x="438" y="617"/>
                    <a:pt x="438" y="617"/>
                    <a:pt x="438" y="617"/>
                  </a:cubicBezTo>
                  <a:cubicBezTo>
                    <a:pt x="437" y="617"/>
                    <a:pt x="437" y="617"/>
                    <a:pt x="437" y="617"/>
                  </a:cubicBezTo>
                  <a:cubicBezTo>
                    <a:pt x="435" y="617"/>
                    <a:pt x="435" y="617"/>
                    <a:pt x="435" y="617"/>
                  </a:cubicBezTo>
                  <a:cubicBezTo>
                    <a:pt x="434" y="617"/>
                    <a:pt x="434" y="617"/>
                    <a:pt x="434" y="617"/>
                  </a:cubicBezTo>
                  <a:cubicBezTo>
                    <a:pt x="361" y="607"/>
                    <a:pt x="361" y="607"/>
                    <a:pt x="361" y="607"/>
                  </a:cubicBezTo>
                  <a:cubicBezTo>
                    <a:pt x="350" y="619"/>
                    <a:pt x="338" y="624"/>
                    <a:pt x="326" y="622"/>
                  </a:cubicBezTo>
                  <a:cubicBezTo>
                    <a:pt x="316" y="618"/>
                    <a:pt x="298" y="623"/>
                    <a:pt x="273" y="632"/>
                  </a:cubicBezTo>
                  <a:cubicBezTo>
                    <a:pt x="243" y="667"/>
                    <a:pt x="243" y="667"/>
                    <a:pt x="243" y="667"/>
                  </a:cubicBezTo>
                  <a:cubicBezTo>
                    <a:pt x="242" y="669"/>
                    <a:pt x="242" y="669"/>
                    <a:pt x="242" y="669"/>
                  </a:cubicBezTo>
                  <a:cubicBezTo>
                    <a:pt x="196" y="670"/>
                    <a:pt x="196" y="670"/>
                    <a:pt x="196" y="670"/>
                  </a:cubicBezTo>
                  <a:cubicBezTo>
                    <a:pt x="196" y="631"/>
                    <a:pt x="196" y="631"/>
                    <a:pt x="196" y="631"/>
                  </a:cubicBezTo>
                  <a:cubicBezTo>
                    <a:pt x="166" y="631"/>
                    <a:pt x="166" y="631"/>
                    <a:pt x="166" y="631"/>
                  </a:cubicBezTo>
                  <a:cubicBezTo>
                    <a:pt x="161" y="648"/>
                    <a:pt x="161" y="648"/>
                    <a:pt x="161" y="648"/>
                  </a:cubicBezTo>
                  <a:cubicBezTo>
                    <a:pt x="139" y="653"/>
                    <a:pt x="139" y="653"/>
                    <a:pt x="139" y="653"/>
                  </a:cubicBezTo>
                  <a:cubicBezTo>
                    <a:pt x="136" y="653"/>
                    <a:pt x="136" y="653"/>
                    <a:pt x="136" y="653"/>
                  </a:cubicBezTo>
                  <a:cubicBezTo>
                    <a:pt x="136" y="653"/>
                    <a:pt x="136" y="653"/>
                    <a:pt x="136" y="653"/>
                  </a:cubicBezTo>
                  <a:cubicBezTo>
                    <a:pt x="135" y="652"/>
                    <a:pt x="135" y="652"/>
                    <a:pt x="135" y="652"/>
                  </a:cubicBezTo>
                  <a:cubicBezTo>
                    <a:pt x="134" y="652"/>
                    <a:pt x="134" y="652"/>
                    <a:pt x="134" y="652"/>
                  </a:cubicBezTo>
                  <a:cubicBezTo>
                    <a:pt x="121" y="644"/>
                    <a:pt x="104" y="637"/>
                    <a:pt x="87" y="635"/>
                  </a:cubicBezTo>
                  <a:cubicBezTo>
                    <a:pt x="77" y="634"/>
                    <a:pt x="66" y="641"/>
                    <a:pt x="49" y="655"/>
                  </a:cubicBezTo>
                  <a:cubicBezTo>
                    <a:pt x="31" y="670"/>
                    <a:pt x="18" y="684"/>
                    <a:pt x="12" y="696"/>
                  </a:cubicBezTo>
                  <a:cubicBezTo>
                    <a:pt x="15" y="699"/>
                    <a:pt x="17" y="703"/>
                    <a:pt x="17" y="709"/>
                  </a:cubicBezTo>
                  <a:cubicBezTo>
                    <a:pt x="19" y="717"/>
                    <a:pt x="20" y="723"/>
                    <a:pt x="20" y="731"/>
                  </a:cubicBezTo>
                  <a:cubicBezTo>
                    <a:pt x="19" y="740"/>
                    <a:pt x="16" y="745"/>
                    <a:pt x="12" y="749"/>
                  </a:cubicBezTo>
                  <a:cubicBezTo>
                    <a:pt x="7" y="752"/>
                    <a:pt x="4" y="762"/>
                    <a:pt x="0" y="779"/>
                  </a:cubicBezTo>
                  <a:cubicBezTo>
                    <a:pt x="17" y="790"/>
                    <a:pt x="17" y="790"/>
                    <a:pt x="17" y="790"/>
                  </a:cubicBezTo>
                  <a:cubicBezTo>
                    <a:pt x="40" y="766"/>
                    <a:pt x="40" y="766"/>
                    <a:pt x="40" y="766"/>
                  </a:cubicBezTo>
                  <a:cubicBezTo>
                    <a:pt x="70" y="799"/>
                    <a:pt x="70" y="799"/>
                    <a:pt x="70" y="799"/>
                  </a:cubicBezTo>
                  <a:cubicBezTo>
                    <a:pt x="70" y="801"/>
                    <a:pt x="70" y="801"/>
                    <a:pt x="70" y="801"/>
                  </a:cubicBezTo>
                  <a:cubicBezTo>
                    <a:pt x="76" y="859"/>
                    <a:pt x="76" y="859"/>
                    <a:pt x="76" y="859"/>
                  </a:cubicBezTo>
                  <a:cubicBezTo>
                    <a:pt x="76" y="860"/>
                    <a:pt x="76" y="860"/>
                    <a:pt x="76" y="860"/>
                  </a:cubicBezTo>
                  <a:cubicBezTo>
                    <a:pt x="75" y="860"/>
                    <a:pt x="75" y="860"/>
                    <a:pt x="75" y="860"/>
                  </a:cubicBezTo>
                  <a:cubicBezTo>
                    <a:pt x="58" y="940"/>
                    <a:pt x="58" y="940"/>
                    <a:pt x="58" y="940"/>
                  </a:cubicBezTo>
                  <a:cubicBezTo>
                    <a:pt x="54" y="940"/>
                    <a:pt x="54" y="940"/>
                    <a:pt x="54" y="940"/>
                  </a:cubicBezTo>
                  <a:cubicBezTo>
                    <a:pt x="30" y="940"/>
                    <a:pt x="14" y="941"/>
                    <a:pt x="8" y="946"/>
                  </a:cubicBezTo>
                  <a:cubicBezTo>
                    <a:pt x="9" y="951"/>
                    <a:pt x="19" y="959"/>
                    <a:pt x="37" y="971"/>
                  </a:cubicBezTo>
                  <a:cubicBezTo>
                    <a:pt x="52" y="969"/>
                    <a:pt x="52" y="969"/>
                    <a:pt x="52" y="969"/>
                  </a:cubicBezTo>
                  <a:cubicBezTo>
                    <a:pt x="55" y="969"/>
                    <a:pt x="55" y="969"/>
                    <a:pt x="55" y="969"/>
                  </a:cubicBezTo>
                  <a:cubicBezTo>
                    <a:pt x="56" y="970"/>
                    <a:pt x="56" y="970"/>
                    <a:pt x="56" y="970"/>
                  </a:cubicBezTo>
                  <a:cubicBezTo>
                    <a:pt x="91" y="1004"/>
                    <a:pt x="91" y="1004"/>
                    <a:pt x="91" y="1004"/>
                  </a:cubicBezTo>
                  <a:cubicBezTo>
                    <a:pt x="105" y="1015"/>
                    <a:pt x="104" y="1035"/>
                    <a:pt x="86" y="1065"/>
                  </a:cubicBezTo>
                  <a:cubicBezTo>
                    <a:pt x="91" y="1098"/>
                    <a:pt x="91" y="1098"/>
                    <a:pt x="91" y="1098"/>
                  </a:cubicBezTo>
                  <a:cubicBezTo>
                    <a:pt x="105" y="1101"/>
                    <a:pt x="105" y="1101"/>
                    <a:pt x="105" y="1101"/>
                  </a:cubicBezTo>
                  <a:cubicBezTo>
                    <a:pt x="159" y="1101"/>
                    <a:pt x="159" y="1101"/>
                    <a:pt x="159" y="1101"/>
                  </a:cubicBezTo>
                  <a:cubicBezTo>
                    <a:pt x="131" y="1126"/>
                    <a:pt x="131" y="1126"/>
                    <a:pt x="131" y="1126"/>
                  </a:cubicBezTo>
                  <a:cubicBezTo>
                    <a:pt x="147" y="1134"/>
                    <a:pt x="147" y="1134"/>
                    <a:pt x="147" y="1134"/>
                  </a:cubicBezTo>
                  <a:cubicBezTo>
                    <a:pt x="147" y="1134"/>
                    <a:pt x="147" y="1134"/>
                    <a:pt x="147" y="1134"/>
                  </a:cubicBezTo>
                  <a:cubicBezTo>
                    <a:pt x="168" y="1146"/>
                    <a:pt x="168" y="1146"/>
                    <a:pt x="168" y="1146"/>
                  </a:cubicBezTo>
                  <a:cubicBezTo>
                    <a:pt x="225" y="1170"/>
                    <a:pt x="225" y="1170"/>
                    <a:pt x="225" y="1170"/>
                  </a:cubicBezTo>
                  <a:cubicBezTo>
                    <a:pt x="226" y="1171"/>
                    <a:pt x="226" y="1171"/>
                    <a:pt x="226" y="1171"/>
                  </a:cubicBezTo>
                  <a:cubicBezTo>
                    <a:pt x="228" y="1171"/>
                    <a:pt x="228" y="1171"/>
                    <a:pt x="228" y="1171"/>
                  </a:cubicBezTo>
                  <a:cubicBezTo>
                    <a:pt x="234" y="1258"/>
                    <a:pt x="234" y="1258"/>
                    <a:pt x="234" y="1258"/>
                  </a:cubicBezTo>
                  <a:cubicBezTo>
                    <a:pt x="235" y="1275"/>
                    <a:pt x="247" y="1287"/>
                    <a:pt x="273" y="1296"/>
                  </a:cubicBezTo>
                  <a:cubicBezTo>
                    <a:pt x="277" y="1294"/>
                    <a:pt x="277" y="1294"/>
                    <a:pt x="277" y="1294"/>
                  </a:cubicBezTo>
                  <a:cubicBezTo>
                    <a:pt x="278" y="1294"/>
                    <a:pt x="278" y="1294"/>
                    <a:pt x="278" y="1294"/>
                  </a:cubicBezTo>
                  <a:cubicBezTo>
                    <a:pt x="279" y="1294"/>
                    <a:pt x="279" y="1294"/>
                    <a:pt x="279" y="1294"/>
                  </a:cubicBezTo>
                  <a:cubicBezTo>
                    <a:pt x="338" y="1302"/>
                    <a:pt x="338" y="1302"/>
                    <a:pt x="338" y="1302"/>
                  </a:cubicBezTo>
                  <a:cubicBezTo>
                    <a:pt x="342" y="1302"/>
                    <a:pt x="342" y="1302"/>
                    <a:pt x="342" y="1302"/>
                  </a:cubicBezTo>
                  <a:cubicBezTo>
                    <a:pt x="342" y="1301"/>
                    <a:pt x="342" y="1301"/>
                    <a:pt x="342" y="1301"/>
                  </a:cubicBezTo>
                  <a:cubicBezTo>
                    <a:pt x="343" y="1299"/>
                    <a:pt x="343" y="1299"/>
                    <a:pt x="343" y="1299"/>
                  </a:cubicBezTo>
                  <a:cubicBezTo>
                    <a:pt x="350" y="1287"/>
                    <a:pt x="354" y="1279"/>
                    <a:pt x="354" y="1277"/>
                  </a:cubicBezTo>
                  <a:cubicBezTo>
                    <a:pt x="354" y="1275"/>
                    <a:pt x="354" y="1275"/>
                    <a:pt x="354" y="1275"/>
                  </a:cubicBezTo>
                  <a:cubicBezTo>
                    <a:pt x="353" y="1265"/>
                    <a:pt x="357" y="1257"/>
                    <a:pt x="366" y="1251"/>
                  </a:cubicBezTo>
                  <a:cubicBezTo>
                    <a:pt x="374" y="1244"/>
                    <a:pt x="379" y="1238"/>
                    <a:pt x="382" y="1230"/>
                  </a:cubicBezTo>
                  <a:cubicBezTo>
                    <a:pt x="383" y="1229"/>
                    <a:pt x="383" y="1229"/>
                    <a:pt x="383" y="1229"/>
                  </a:cubicBezTo>
                  <a:cubicBezTo>
                    <a:pt x="387" y="1221"/>
                    <a:pt x="397" y="1219"/>
                    <a:pt x="415" y="1224"/>
                  </a:cubicBezTo>
                  <a:cubicBezTo>
                    <a:pt x="416" y="1224"/>
                    <a:pt x="416" y="1224"/>
                    <a:pt x="416" y="1224"/>
                  </a:cubicBezTo>
                  <a:cubicBezTo>
                    <a:pt x="416" y="1224"/>
                    <a:pt x="416" y="1224"/>
                    <a:pt x="416" y="1224"/>
                  </a:cubicBezTo>
                  <a:cubicBezTo>
                    <a:pt x="436" y="1236"/>
                    <a:pt x="436" y="1236"/>
                    <a:pt x="436" y="1236"/>
                  </a:cubicBezTo>
                  <a:cubicBezTo>
                    <a:pt x="503" y="1248"/>
                    <a:pt x="503" y="1248"/>
                    <a:pt x="503" y="1248"/>
                  </a:cubicBezTo>
                  <a:cubicBezTo>
                    <a:pt x="544" y="1245"/>
                    <a:pt x="544" y="1245"/>
                    <a:pt x="544" y="1245"/>
                  </a:cubicBezTo>
                  <a:cubicBezTo>
                    <a:pt x="573" y="1233"/>
                    <a:pt x="573" y="1233"/>
                    <a:pt x="573" y="1233"/>
                  </a:cubicBezTo>
                  <a:cubicBezTo>
                    <a:pt x="579" y="1225"/>
                    <a:pt x="583" y="1222"/>
                    <a:pt x="586" y="1220"/>
                  </a:cubicBezTo>
                  <a:cubicBezTo>
                    <a:pt x="591" y="1219"/>
                    <a:pt x="599" y="1221"/>
                    <a:pt x="607" y="1228"/>
                  </a:cubicBezTo>
                  <a:cubicBezTo>
                    <a:pt x="611" y="1230"/>
                    <a:pt x="611" y="1230"/>
                    <a:pt x="611" y="1230"/>
                  </a:cubicBezTo>
                  <a:cubicBezTo>
                    <a:pt x="616" y="1234"/>
                    <a:pt x="619" y="1240"/>
                    <a:pt x="623" y="1252"/>
                  </a:cubicBezTo>
                  <a:cubicBezTo>
                    <a:pt x="644" y="1267"/>
                    <a:pt x="644" y="1267"/>
                    <a:pt x="644" y="1267"/>
                  </a:cubicBezTo>
                  <a:cubicBezTo>
                    <a:pt x="660" y="1267"/>
                    <a:pt x="660" y="1267"/>
                    <a:pt x="660" y="1267"/>
                  </a:cubicBezTo>
                  <a:cubicBezTo>
                    <a:pt x="661" y="1267"/>
                    <a:pt x="661" y="1267"/>
                    <a:pt x="661" y="1267"/>
                  </a:cubicBezTo>
                  <a:cubicBezTo>
                    <a:pt x="663" y="1267"/>
                    <a:pt x="663" y="1267"/>
                    <a:pt x="663" y="1267"/>
                  </a:cubicBezTo>
                  <a:cubicBezTo>
                    <a:pt x="664" y="1267"/>
                    <a:pt x="664" y="1267"/>
                    <a:pt x="664" y="1267"/>
                  </a:cubicBezTo>
                  <a:cubicBezTo>
                    <a:pt x="686" y="1277"/>
                    <a:pt x="686" y="1277"/>
                    <a:pt x="686" y="1277"/>
                  </a:cubicBezTo>
                  <a:cubicBezTo>
                    <a:pt x="728" y="1274"/>
                    <a:pt x="728" y="1274"/>
                    <a:pt x="728" y="1274"/>
                  </a:cubicBezTo>
                  <a:cubicBezTo>
                    <a:pt x="751" y="1266"/>
                    <a:pt x="751" y="1266"/>
                    <a:pt x="751" y="1266"/>
                  </a:cubicBezTo>
                  <a:cubicBezTo>
                    <a:pt x="811" y="1272"/>
                    <a:pt x="811" y="1272"/>
                    <a:pt x="811" y="1272"/>
                  </a:cubicBezTo>
                  <a:cubicBezTo>
                    <a:pt x="837" y="1264"/>
                    <a:pt x="837" y="1264"/>
                    <a:pt x="837" y="1264"/>
                  </a:cubicBezTo>
                  <a:cubicBezTo>
                    <a:pt x="868" y="1252"/>
                    <a:pt x="868" y="1252"/>
                    <a:pt x="868" y="1252"/>
                  </a:cubicBezTo>
                  <a:cubicBezTo>
                    <a:pt x="874" y="1247"/>
                    <a:pt x="882" y="1244"/>
                    <a:pt x="892" y="1241"/>
                  </a:cubicBezTo>
                  <a:cubicBezTo>
                    <a:pt x="950" y="1241"/>
                    <a:pt x="950" y="1241"/>
                    <a:pt x="950" y="1241"/>
                  </a:cubicBezTo>
                  <a:cubicBezTo>
                    <a:pt x="971" y="1234"/>
                    <a:pt x="971" y="1234"/>
                    <a:pt x="971" y="1234"/>
                  </a:cubicBezTo>
                  <a:cubicBezTo>
                    <a:pt x="980" y="1228"/>
                    <a:pt x="987" y="1225"/>
                    <a:pt x="993" y="1225"/>
                  </a:cubicBezTo>
                  <a:cubicBezTo>
                    <a:pt x="1027" y="1225"/>
                    <a:pt x="1027" y="1225"/>
                    <a:pt x="1027" y="1225"/>
                  </a:cubicBezTo>
                  <a:cubicBezTo>
                    <a:pt x="1043" y="1237"/>
                    <a:pt x="1043" y="1237"/>
                    <a:pt x="1043" y="1237"/>
                  </a:cubicBezTo>
                  <a:cubicBezTo>
                    <a:pt x="1088" y="1246"/>
                    <a:pt x="1088" y="1246"/>
                    <a:pt x="1088" y="1246"/>
                  </a:cubicBezTo>
                  <a:cubicBezTo>
                    <a:pt x="1095" y="1246"/>
                    <a:pt x="1101" y="1252"/>
                    <a:pt x="1112" y="1261"/>
                  </a:cubicBezTo>
                  <a:cubicBezTo>
                    <a:pt x="1131" y="1274"/>
                    <a:pt x="1131" y="1274"/>
                    <a:pt x="1131" y="1274"/>
                  </a:cubicBezTo>
                  <a:cubicBezTo>
                    <a:pt x="1133" y="1276"/>
                    <a:pt x="1133" y="1276"/>
                    <a:pt x="1133" y="1276"/>
                  </a:cubicBezTo>
                  <a:cubicBezTo>
                    <a:pt x="1176" y="1277"/>
                    <a:pt x="1176" y="1277"/>
                    <a:pt x="1176" y="1277"/>
                  </a:cubicBezTo>
                  <a:cubicBezTo>
                    <a:pt x="1176" y="1277"/>
                    <a:pt x="1176" y="1277"/>
                    <a:pt x="1176" y="1277"/>
                  </a:cubicBezTo>
                  <a:cubicBezTo>
                    <a:pt x="1177" y="1277"/>
                    <a:pt x="1177" y="1277"/>
                    <a:pt x="1177" y="1277"/>
                  </a:cubicBezTo>
                  <a:cubicBezTo>
                    <a:pt x="1197" y="1287"/>
                    <a:pt x="1197" y="1287"/>
                    <a:pt x="1197" y="1287"/>
                  </a:cubicBezTo>
                  <a:cubicBezTo>
                    <a:pt x="1224" y="1293"/>
                    <a:pt x="1224" y="1293"/>
                    <a:pt x="1224" y="1293"/>
                  </a:cubicBezTo>
                  <a:cubicBezTo>
                    <a:pt x="1225" y="1293"/>
                    <a:pt x="1225" y="1293"/>
                    <a:pt x="1225" y="1293"/>
                  </a:cubicBezTo>
                  <a:cubicBezTo>
                    <a:pt x="1247" y="1296"/>
                    <a:pt x="1247" y="1296"/>
                    <a:pt x="1247" y="1296"/>
                  </a:cubicBezTo>
                  <a:cubicBezTo>
                    <a:pt x="1253" y="1283"/>
                    <a:pt x="1253" y="1283"/>
                    <a:pt x="1253" y="1283"/>
                  </a:cubicBezTo>
                  <a:cubicBezTo>
                    <a:pt x="1244" y="1262"/>
                    <a:pt x="1244" y="1262"/>
                    <a:pt x="1244" y="1262"/>
                  </a:cubicBezTo>
                  <a:cubicBezTo>
                    <a:pt x="1239" y="1241"/>
                    <a:pt x="1239" y="1241"/>
                    <a:pt x="1239" y="1241"/>
                  </a:cubicBezTo>
                  <a:cubicBezTo>
                    <a:pt x="1239" y="1240"/>
                    <a:pt x="1239" y="1240"/>
                    <a:pt x="1239" y="1240"/>
                  </a:cubicBezTo>
                  <a:cubicBezTo>
                    <a:pt x="1238" y="1240"/>
                    <a:pt x="1238" y="1240"/>
                    <a:pt x="1238" y="1240"/>
                  </a:cubicBezTo>
                  <a:cubicBezTo>
                    <a:pt x="1242" y="1237"/>
                    <a:pt x="1242" y="1237"/>
                    <a:pt x="1242" y="1237"/>
                  </a:cubicBezTo>
                  <a:cubicBezTo>
                    <a:pt x="1256" y="1217"/>
                    <a:pt x="1256" y="1217"/>
                    <a:pt x="1256" y="1217"/>
                  </a:cubicBezTo>
                  <a:cubicBezTo>
                    <a:pt x="1256" y="1216"/>
                    <a:pt x="1256" y="1216"/>
                    <a:pt x="1256" y="1216"/>
                  </a:cubicBezTo>
                  <a:cubicBezTo>
                    <a:pt x="1256" y="1216"/>
                    <a:pt x="1256" y="1216"/>
                    <a:pt x="1256" y="1216"/>
                  </a:cubicBezTo>
                  <a:cubicBezTo>
                    <a:pt x="1257" y="1216"/>
                    <a:pt x="1257" y="1216"/>
                    <a:pt x="1257" y="1216"/>
                  </a:cubicBezTo>
                  <a:cubicBezTo>
                    <a:pt x="1257" y="1215"/>
                    <a:pt x="1257" y="1215"/>
                    <a:pt x="1257" y="1215"/>
                  </a:cubicBezTo>
                  <a:cubicBezTo>
                    <a:pt x="1272" y="1204"/>
                    <a:pt x="1272" y="1204"/>
                    <a:pt x="1272" y="1204"/>
                  </a:cubicBezTo>
                  <a:cubicBezTo>
                    <a:pt x="1272" y="1204"/>
                    <a:pt x="1272" y="1204"/>
                    <a:pt x="1272" y="1204"/>
                  </a:cubicBezTo>
                  <a:cubicBezTo>
                    <a:pt x="1269" y="1198"/>
                    <a:pt x="1269" y="1198"/>
                    <a:pt x="1269" y="1198"/>
                  </a:cubicBezTo>
                  <a:cubicBezTo>
                    <a:pt x="1263" y="1177"/>
                    <a:pt x="1263" y="1177"/>
                    <a:pt x="1263" y="1177"/>
                  </a:cubicBezTo>
                  <a:cubicBezTo>
                    <a:pt x="1263" y="1174"/>
                    <a:pt x="1259" y="1171"/>
                    <a:pt x="1253" y="1167"/>
                  </a:cubicBezTo>
                  <a:cubicBezTo>
                    <a:pt x="1253" y="1167"/>
                    <a:pt x="1253" y="1167"/>
                    <a:pt x="1253" y="1167"/>
                  </a:cubicBezTo>
                  <a:cubicBezTo>
                    <a:pt x="1237" y="1150"/>
                    <a:pt x="1237" y="1150"/>
                    <a:pt x="1237" y="1150"/>
                  </a:cubicBezTo>
                  <a:cubicBezTo>
                    <a:pt x="1217" y="1133"/>
                    <a:pt x="1217" y="1133"/>
                    <a:pt x="1217" y="1133"/>
                  </a:cubicBezTo>
                  <a:cubicBezTo>
                    <a:pt x="1216" y="1131"/>
                    <a:pt x="1216" y="1131"/>
                    <a:pt x="1216" y="1131"/>
                  </a:cubicBezTo>
                  <a:cubicBezTo>
                    <a:pt x="1214" y="1130"/>
                    <a:pt x="1214" y="1130"/>
                    <a:pt x="1214" y="1130"/>
                  </a:cubicBezTo>
                  <a:cubicBezTo>
                    <a:pt x="1215" y="1129"/>
                    <a:pt x="1215" y="1129"/>
                    <a:pt x="1215" y="1129"/>
                  </a:cubicBezTo>
                  <a:cubicBezTo>
                    <a:pt x="1215" y="1127"/>
                    <a:pt x="1215" y="1127"/>
                    <a:pt x="1215" y="1127"/>
                  </a:cubicBezTo>
                  <a:cubicBezTo>
                    <a:pt x="1218" y="1107"/>
                    <a:pt x="1218" y="1107"/>
                    <a:pt x="1218" y="1107"/>
                  </a:cubicBezTo>
                  <a:cubicBezTo>
                    <a:pt x="1218" y="1092"/>
                    <a:pt x="1218" y="1092"/>
                    <a:pt x="1218" y="1092"/>
                  </a:cubicBezTo>
                  <a:cubicBezTo>
                    <a:pt x="1209" y="1067"/>
                    <a:pt x="1209" y="1067"/>
                    <a:pt x="1209" y="1067"/>
                  </a:cubicBezTo>
                  <a:cubicBezTo>
                    <a:pt x="1233" y="1062"/>
                    <a:pt x="1233" y="1062"/>
                    <a:pt x="1233" y="1062"/>
                  </a:cubicBezTo>
                  <a:cubicBezTo>
                    <a:pt x="1245" y="1050"/>
                    <a:pt x="1245" y="1050"/>
                    <a:pt x="1245" y="1050"/>
                  </a:cubicBezTo>
                  <a:cubicBezTo>
                    <a:pt x="1274" y="1050"/>
                    <a:pt x="1274" y="1050"/>
                    <a:pt x="1274" y="1050"/>
                  </a:cubicBezTo>
                  <a:cubicBezTo>
                    <a:pt x="1304" y="1046"/>
                    <a:pt x="1304" y="1046"/>
                    <a:pt x="1304" y="1046"/>
                  </a:cubicBezTo>
                  <a:cubicBezTo>
                    <a:pt x="1305" y="1046"/>
                    <a:pt x="1305" y="1046"/>
                    <a:pt x="1305" y="1046"/>
                  </a:cubicBezTo>
                  <a:cubicBezTo>
                    <a:pt x="1325" y="1048"/>
                    <a:pt x="1325" y="1048"/>
                    <a:pt x="1325" y="1048"/>
                  </a:cubicBezTo>
                  <a:cubicBezTo>
                    <a:pt x="1348" y="1039"/>
                    <a:pt x="1348" y="1039"/>
                    <a:pt x="1348" y="1039"/>
                  </a:cubicBezTo>
                  <a:cubicBezTo>
                    <a:pt x="1374" y="1036"/>
                    <a:pt x="1374" y="1036"/>
                    <a:pt x="1374" y="1036"/>
                  </a:cubicBezTo>
                  <a:cubicBezTo>
                    <a:pt x="1391" y="1029"/>
                    <a:pt x="1391" y="1029"/>
                    <a:pt x="1391" y="1029"/>
                  </a:cubicBezTo>
                  <a:cubicBezTo>
                    <a:pt x="1392" y="1029"/>
                    <a:pt x="1392" y="1029"/>
                    <a:pt x="1392" y="1029"/>
                  </a:cubicBezTo>
                  <a:cubicBezTo>
                    <a:pt x="1438" y="1020"/>
                    <a:pt x="1438" y="1020"/>
                    <a:pt x="1438" y="1020"/>
                  </a:cubicBezTo>
                  <a:cubicBezTo>
                    <a:pt x="1445" y="1013"/>
                    <a:pt x="1445" y="1013"/>
                    <a:pt x="1445" y="1013"/>
                  </a:cubicBezTo>
                  <a:cubicBezTo>
                    <a:pt x="1443" y="1005"/>
                    <a:pt x="1443" y="1005"/>
                    <a:pt x="1443" y="1005"/>
                  </a:cubicBezTo>
                  <a:cubicBezTo>
                    <a:pt x="1435" y="990"/>
                    <a:pt x="1435" y="990"/>
                    <a:pt x="1435" y="990"/>
                  </a:cubicBezTo>
                  <a:cubicBezTo>
                    <a:pt x="1435" y="989"/>
                    <a:pt x="1435" y="989"/>
                    <a:pt x="1435" y="989"/>
                  </a:cubicBezTo>
                  <a:cubicBezTo>
                    <a:pt x="1434" y="988"/>
                    <a:pt x="1434" y="988"/>
                    <a:pt x="1434" y="988"/>
                  </a:cubicBezTo>
                  <a:cubicBezTo>
                    <a:pt x="1434" y="987"/>
                    <a:pt x="1434" y="987"/>
                    <a:pt x="1434" y="987"/>
                  </a:cubicBezTo>
                  <a:cubicBezTo>
                    <a:pt x="1436" y="971"/>
                    <a:pt x="1436" y="971"/>
                    <a:pt x="1436" y="971"/>
                  </a:cubicBezTo>
                  <a:cubicBezTo>
                    <a:pt x="1437" y="970"/>
                    <a:pt x="1437" y="970"/>
                    <a:pt x="1437" y="970"/>
                  </a:cubicBezTo>
                  <a:cubicBezTo>
                    <a:pt x="1437" y="948"/>
                    <a:pt x="1437" y="948"/>
                    <a:pt x="1437" y="948"/>
                  </a:cubicBezTo>
                  <a:cubicBezTo>
                    <a:pt x="1433" y="929"/>
                    <a:pt x="1433" y="929"/>
                    <a:pt x="1433" y="929"/>
                  </a:cubicBezTo>
                  <a:cubicBezTo>
                    <a:pt x="1433" y="929"/>
                    <a:pt x="1433" y="929"/>
                    <a:pt x="1433" y="929"/>
                  </a:cubicBezTo>
                  <a:cubicBezTo>
                    <a:pt x="1433" y="928"/>
                    <a:pt x="1433" y="928"/>
                    <a:pt x="1433" y="928"/>
                  </a:cubicBezTo>
                  <a:cubicBezTo>
                    <a:pt x="1443" y="906"/>
                    <a:pt x="1443" y="906"/>
                    <a:pt x="1443" y="906"/>
                  </a:cubicBezTo>
                  <a:cubicBezTo>
                    <a:pt x="1447" y="897"/>
                    <a:pt x="1453" y="892"/>
                    <a:pt x="1459" y="892"/>
                  </a:cubicBezTo>
                  <a:cubicBezTo>
                    <a:pt x="1486" y="894"/>
                    <a:pt x="1486" y="894"/>
                    <a:pt x="1486" y="894"/>
                  </a:cubicBezTo>
                  <a:cubicBezTo>
                    <a:pt x="1491" y="894"/>
                    <a:pt x="1496" y="892"/>
                    <a:pt x="1501" y="887"/>
                  </a:cubicBezTo>
                  <a:cubicBezTo>
                    <a:pt x="1542" y="832"/>
                    <a:pt x="1542" y="832"/>
                    <a:pt x="1542" y="832"/>
                  </a:cubicBezTo>
                  <a:cubicBezTo>
                    <a:pt x="1542" y="831"/>
                    <a:pt x="1542" y="831"/>
                    <a:pt x="1542" y="831"/>
                  </a:cubicBezTo>
                  <a:cubicBezTo>
                    <a:pt x="1543" y="829"/>
                    <a:pt x="1543" y="829"/>
                    <a:pt x="1543" y="829"/>
                  </a:cubicBezTo>
                  <a:cubicBezTo>
                    <a:pt x="1566" y="811"/>
                    <a:pt x="1566" y="811"/>
                    <a:pt x="1566" y="811"/>
                  </a:cubicBezTo>
                  <a:cubicBezTo>
                    <a:pt x="1568" y="809"/>
                    <a:pt x="1568" y="809"/>
                    <a:pt x="1568" y="809"/>
                  </a:cubicBezTo>
                  <a:cubicBezTo>
                    <a:pt x="1576" y="807"/>
                    <a:pt x="1581" y="804"/>
                    <a:pt x="1585" y="802"/>
                  </a:cubicBezTo>
                  <a:cubicBezTo>
                    <a:pt x="1590" y="797"/>
                    <a:pt x="1590" y="797"/>
                    <a:pt x="1590" y="797"/>
                  </a:cubicBezTo>
                  <a:cubicBezTo>
                    <a:pt x="1597" y="787"/>
                    <a:pt x="1604" y="783"/>
                    <a:pt x="1608" y="783"/>
                  </a:cubicBezTo>
                  <a:cubicBezTo>
                    <a:pt x="1644" y="790"/>
                    <a:pt x="1644" y="790"/>
                    <a:pt x="1644" y="790"/>
                  </a:cubicBezTo>
                  <a:cubicBezTo>
                    <a:pt x="1674" y="776"/>
                    <a:pt x="1674" y="776"/>
                    <a:pt x="1674" y="776"/>
                  </a:cubicBezTo>
                  <a:cubicBezTo>
                    <a:pt x="1674" y="776"/>
                    <a:pt x="1674" y="776"/>
                    <a:pt x="1674" y="776"/>
                  </a:cubicBezTo>
                  <a:cubicBezTo>
                    <a:pt x="1675" y="776"/>
                    <a:pt x="1675" y="776"/>
                    <a:pt x="1675" y="776"/>
                  </a:cubicBezTo>
                  <a:cubicBezTo>
                    <a:pt x="1675" y="776"/>
                    <a:pt x="1675" y="776"/>
                    <a:pt x="1675" y="776"/>
                  </a:cubicBezTo>
                  <a:cubicBezTo>
                    <a:pt x="1676" y="776"/>
                    <a:pt x="1676" y="776"/>
                    <a:pt x="1676" y="776"/>
                  </a:cubicBezTo>
                  <a:cubicBezTo>
                    <a:pt x="1694" y="774"/>
                    <a:pt x="1694" y="774"/>
                    <a:pt x="1694" y="774"/>
                  </a:cubicBezTo>
                  <a:cubicBezTo>
                    <a:pt x="1709" y="767"/>
                    <a:pt x="1709" y="767"/>
                    <a:pt x="1709" y="767"/>
                  </a:cubicBezTo>
                  <a:cubicBezTo>
                    <a:pt x="1709" y="743"/>
                    <a:pt x="1709" y="743"/>
                    <a:pt x="1709" y="743"/>
                  </a:cubicBezTo>
                  <a:cubicBezTo>
                    <a:pt x="1713" y="712"/>
                    <a:pt x="1713" y="712"/>
                    <a:pt x="1713" y="712"/>
                  </a:cubicBezTo>
                  <a:cubicBezTo>
                    <a:pt x="1713" y="711"/>
                    <a:pt x="1713" y="711"/>
                    <a:pt x="1713" y="711"/>
                  </a:cubicBezTo>
                  <a:cubicBezTo>
                    <a:pt x="1713" y="711"/>
                    <a:pt x="1713" y="711"/>
                    <a:pt x="1713" y="711"/>
                  </a:cubicBezTo>
                  <a:cubicBezTo>
                    <a:pt x="1713" y="710"/>
                    <a:pt x="1713" y="710"/>
                    <a:pt x="1713" y="710"/>
                  </a:cubicBezTo>
                  <a:cubicBezTo>
                    <a:pt x="1719" y="702"/>
                    <a:pt x="1719" y="702"/>
                    <a:pt x="1719" y="702"/>
                  </a:cubicBezTo>
                  <a:lnTo>
                    <a:pt x="1719" y="701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68" name="Freeform 9"/>
            <p:cNvSpPr/>
            <p:nvPr/>
          </p:nvSpPr>
          <p:spPr>
            <a:xfrm>
              <a:off x="1486154" y="2555713"/>
              <a:ext cx="1014509" cy="709391"/>
            </a:xfrm>
            <a:custGeom>
              <a:avLst/>
              <a:gdLst>
                <a:gd name="txL" fmla="*/ 0 w 1071"/>
                <a:gd name="txT" fmla="*/ 0 h 769"/>
                <a:gd name="txR" fmla="*/ 1071 w 1071"/>
                <a:gd name="txB" fmla="*/ 769 h 769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1071" h="769">
                  <a:moveTo>
                    <a:pt x="639" y="40"/>
                  </a:moveTo>
                  <a:cubicBezTo>
                    <a:pt x="630" y="47"/>
                    <a:pt x="630" y="47"/>
                    <a:pt x="630" y="47"/>
                  </a:cubicBezTo>
                  <a:cubicBezTo>
                    <a:pt x="630" y="51"/>
                    <a:pt x="632" y="61"/>
                    <a:pt x="635" y="74"/>
                  </a:cubicBezTo>
                  <a:cubicBezTo>
                    <a:pt x="635" y="76"/>
                    <a:pt x="635" y="76"/>
                    <a:pt x="635" y="76"/>
                  </a:cubicBezTo>
                  <a:cubicBezTo>
                    <a:pt x="636" y="77"/>
                    <a:pt x="636" y="77"/>
                    <a:pt x="636" y="77"/>
                  </a:cubicBezTo>
                  <a:cubicBezTo>
                    <a:pt x="635" y="77"/>
                    <a:pt x="635" y="77"/>
                    <a:pt x="635" y="77"/>
                  </a:cubicBezTo>
                  <a:cubicBezTo>
                    <a:pt x="624" y="103"/>
                    <a:pt x="624" y="103"/>
                    <a:pt x="624" y="103"/>
                  </a:cubicBezTo>
                  <a:cubicBezTo>
                    <a:pt x="608" y="109"/>
                    <a:pt x="608" y="109"/>
                    <a:pt x="608" y="109"/>
                  </a:cubicBezTo>
                  <a:cubicBezTo>
                    <a:pt x="605" y="110"/>
                    <a:pt x="605" y="110"/>
                    <a:pt x="605" y="110"/>
                  </a:cubicBezTo>
                  <a:cubicBezTo>
                    <a:pt x="604" y="110"/>
                    <a:pt x="604" y="110"/>
                    <a:pt x="604" y="110"/>
                  </a:cubicBezTo>
                  <a:cubicBezTo>
                    <a:pt x="576" y="98"/>
                    <a:pt x="576" y="98"/>
                    <a:pt x="576" y="98"/>
                  </a:cubicBezTo>
                  <a:cubicBezTo>
                    <a:pt x="575" y="98"/>
                    <a:pt x="575" y="98"/>
                    <a:pt x="575" y="98"/>
                  </a:cubicBezTo>
                  <a:cubicBezTo>
                    <a:pt x="575" y="97"/>
                    <a:pt x="575" y="97"/>
                    <a:pt x="575" y="97"/>
                  </a:cubicBezTo>
                  <a:cubicBezTo>
                    <a:pt x="523" y="49"/>
                    <a:pt x="523" y="49"/>
                    <a:pt x="523" y="49"/>
                  </a:cubicBezTo>
                  <a:cubicBezTo>
                    <a:pt x="503" y="38"/>
                    <a:pt x="503" y="38"/>
                    <a:pt x="503" y="38"/>
                  </a:cubicBezTo>
                  <a:cubicBezTo>
                    <a:pt x="472" y="26"/>
                    <a:pt x="472" y="26"/>
                    <a:pt x="472" y="26"/>
                  </a:cubicBezTo>
                  <a:cubicBezTo>
                    <a:pt x="472" y="25"/>
                    <a:pt x="472" y="25"/>
                    <a:pt x="472" y="25"/>
                  </a:cubicBezTo>
                  <a:cubicBezTo>
                    <a:pt x="472" y="25"/>
                    <a:pt x="472" y="25"/>
                    <a:pt x="472" y="25"/>
                  </a:cubicBezTo>
                  <a:cubicBezTo>
                    <a:pt x="471" y="25"/>
                    <a:pt x="471" y="25"/>
                    <a:pt x="471" y="25"/>
                  </a:cubicBezTo>
                  <a:cubicBezTo>
                    <a:pt x="471" y="25"/>
                    <a:pt x="471" y="25"/>
                    <a:pt x="471" y="25"/>
                  </a:cubicBezTo>
                  <a:cubicBezTo>
                    <a:pt x="456" y="14"/>
                    <a:pt x="456" y="14"/>
                    <a:pt x="456" y="14"/>
                  </a:cubicBezTo>
                  <a:cubicBezTo>
                    <a:pt x="429" y="6"/>
                    <a:pt x="429" y="6"/>
                    <a:pt x="429" y="6"/>
                  </a:cubicBezTo>
                  <a:cubicBezTo>
                    <a:pt x="415" y="7"/>
                    <a:pt x="415" y="7"/>
                    <a:pt x="415" y="7"/>
                  </a:cubicBezTo>
                  <a:cubicBezTo>
                    <a:pt x="414" y="7"/>
                    <a:pt x="414" y="7"/>
                    <a:pt x="414" y="7"/>
                  </a:cubicBezTo>
                  <a:cubicBezTo>
                    <a:pt x="380" y="5"/>
                    <a:pt x="380" y="5"/>
                    <a:pt x="380" y="5"/>
                  </a:cubicBezTo>
                  <a:cubicBezTo>
                    <a:pt x="379" y="5"/>
                    <a:pt x="379" y="5"/>
                    <a:pt x="379" y="5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40" y="0"/>
                    <a:pt x="340" y="0"/>
                    <a:pt x="340" y="0"/>
                  </a:cubicBezTo>
                  <a:cubicBezTo>
                    <a:pt x="328" y="8"/>
                    <a:pt x="328" y="8"/>
                    <a:pt x="328" y="8"/>
                  </a:cubicBezTo>
                  <a:cubicBezTo>
                    <a:pt x="322" y="11"/>
                    <a:pt x="313" y="12"/>
                    <a:pt x="303" y="14"/>
                  </a:cubicBezTo>
                  <a:cubicBezTo>
                    <a:pt x="281" y="19"/>
                    <a:pt x="281" y="19"/>
                    <a:pt x="281" y="19"/>
                  </a:cubicBezTo>
                  <a:cubicBezTo>
                    <a:pt x="262" y="25"/>
                    <a:pt x="262" y="25"/>
                    <a:pt x="262" y="25"/>
                  </a:cubicBezTo>
                  <a:cubicBezTo>
                    <a:pt x="261" y="26"/>
                    <a:pt x="261" y="26"/>
                    <a:pt x="261" y="26"/>
                  </a:cubicBezTo>
                  <a:cubicBezTo>
                    <a:pt x="261" y="27"/>
                    <a:pt x="261" y="27"/>
                    <a:pt x="261" y="27"/>
                  </a:cubicBezTo>
                  <a:cubicBezTo>
                    <a:pt x="261" y="26"/>
                    <a:pt x="261" y="26"/>
                    <a:pt x="261" y="26"/>
                  </a:cubicBezTo>
                  <a:cubicBezTo>
                    <a:pt x="237" y="28"/>
                    <a:pt x="237" y="28"/>
                    <a:pt x="237" y="28"/>
                  </a:cubicBezTo>
                  <a:cubicBezTo>
                    <a:pt x="213" y="38"/>
                    <a:pt x="213" y="38"/>
                    <a:pt x="213" y="38"/>
                  </a:cubicBezTo>
                  <a:cubicBezTo>
                    <a:pt x="213" y="38"/>
                    <a:pt x="213" y="38"/>
                    <a:pt x="213" y="38"/>
                  </a:cubicBezTo>
                  <a:cubicBezTo>
                    <a:pt x="210" y="38"/>
                    <a:pt x="210" y="38"/>
                    <a:pt x="210" y="38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59" y="40"/>
                    <a:pt x="159" y="40"/>
                    <a:pt x="159" y="40"/>
                  </a:cubicBezTo>
                  <a:cubicBezTo>
                    <a:pt x="134" y="40"/>
                    <a:pt x="134" y="40"/>
                    <a:pt x="134" y="40"/>
                  </a:cubicBezTo>
                  <a:cubicBezTo>
                    <a:pt x="123" y="50"/>
                    <a:pt x="123" y="50"/>
                    <a:pt x="123" y="50"/>
                  </a:cubicBezTo>
                  <a:cubicBezTo>
                    <a:pt x="122" y="50"/>
                    <a:pt x="122" y="50"/>
                    <a:pt x="122" y="50"/>
                  </a:cubicBezTo>
                  <a:cubicBezTo>
                    <a:pt x="110" y="53"/>
                    <a:pt x="110" y="53"/>
                    <a:pt x="110" y="53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86"/>
                    <a:pt x="115" y="86"/>
                    <a:pt x="115" y="86"/>
                  </a:cubicBezTo>
                  <a:cubicBezTo>
                    <a:pt x="112" y="104"/>
                    <a:pt x="112" y="104"/>
                    <a:pt x="112" y="104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46" y="136"/>
                    <a:pt x="146" y="136"/>
                    <a:pt x="146" y="136"/>
                  </a:cubicBezTo>
                  <a:cubicBezTo>
                    <a:pt x="155" y="143"/>
                    <a:pt x="159" y="148"/>
                    <a:pt x="159" y="155"/>
                  </a:cubicBezTo>
                  <a:cubicBezTo>
                    <a:pt x="164" y="171"/>
                    <a:pt x="164" y="171"/>
                    <a:pt x="164" y="171"/>
                  </a:cubicBezTo>
                  <a:cubicBezTo>
                    <a:pt x="172" y="186"/>
                    <a:pt x="172" y="186"/>
                    <a:pt x="172" y="186"/>
                  </a:cubicBezTo>
                  <a:cubicBezTo>
                    <a:pt x="171" y="186"/>
                    <a:pt x="171" y="187"/>
                    <a:pt x="170" y="187"/>
                  </a:cubicBezTo>
                  <a:cubicBezTo>
                    <a:pt x="150" y="202"/>
                    <a:pt x="150" y="202"/>
                    <a:pt x="150" y="202"/>
                  </a:cubicBezTo>
                  <a:cubicBezTo>
                    <a:pt x="136" y="220"/>
                    <a:pt x="136" y="220"/>
                    <a:pt x="136" y="220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49" y="258"/>
                    <a:pt x="149" y="258"/>
                    <a:pt x="149" y="258"/>
                  </a:cubicBezTo>
                  <a:cubicBezTo>
                    <a:pt x="150" y="260"/>
                    <a:pt x="150" y="260"/>
                    <a:pt x="150" y="260"/>
                  </a:cubicBezTo>
                  <a:cubicBezTo>
                    <a:pt x="150" y="260"/>
                    <a:pt x="150" y="260"/>
                    <a:pt x="150" y="260"/>
                  </a:cubicBezTo>
                  <a:cubicBezTo>
                    <a:pt x="150" y="261"/>
                    <a:pt x="150" y="261"/>
                    <a:pt x="150" y="261"/>
                  </a:cubicBezTo>
                  <a:cubicBezTo>
                    <a:pt x="148" y="270"/>
                    <a:pt x="148" y="270"/>
                    <a:pt x="148" y="270"/>
                  </a:cubicBezTo>
                  <a:cubicBezTo>
                    <a:pt x="146" y="275"/>
                    <a:pt x="143" y="279"/>
                    <a:pt x="140" y="281"/>
                  </a:cubicBezTo>
                  <a:cubicBezTo>
                    <a:pt x="134" y="287"/>
                    <a:pt x="123" y="287"/>
                    <a:pt x="106" y="281"/>
                  </a:cubicBezTo>
                  <a:cubicBezTo>
                    <a:pt x="80" y="276"/>
                    <a:pt x="80" y="276"/>
                    <a:pt x="80" y="276"/>
                  </a:cubicBezTo>
                  <a:cubicBezTo>
                    <a:pt x="79" y="276"/>
                    <a:pt x="79" y="276"/>
                    <a:pt x="79" y="276"/>
                  </a:cubicBezTo>
                  <a:cubicBezTo>
                    <a:pt x="79" y="276"/>
                    <a:pt x="79" y="276"/>
                    <a:pt x="79" y="276"/>
                  </a:cubicBezTo>
                  <a:cubicBezTo>
                    <a:pt x="78" y="276"/>
                    <a:pt x="78" y="276"/>
                    <a:pt x="78" y="276"/>
                  </a:cubicBezTo>
                  <a:cubicBezTo>
                    <a:pt x="59" y="267"/>
                    <a:pt x="59" y="267"/>
                    <a:pt x="59" y="267"/>
                  </a:cubicBezTo>
                  <a:cubicBezTo>
                    <a:pt x="28" y="265"/>
                    <a:pt x="28" y="265"/>
                    <a:pt x="28" y="265"/>
                  </a:cubicBezTo>
                  <a:cubicBezTo>
                    <a:pt x="29" y="267"/>
                    <a:pt x="29" y="267"/>
                    <a:pt x="29" y="267"/>
                  </a:cubicBezTo>
                  <a:cubicBezTo>
                    <a:pt x="26" y="319"/>
                    <a:pt x="26" y="319"/>
                    <a:pt x="26" y="319"/>
                  </a:cubicBezTo>
                  <a:cubicBezTo>
                    <a:pt x="25" y="327"/>
                    <a:pt x="20" y="330"/>
                    <a:pt x="13" y="331"/>
                  </a:cubicBezTo>
                  <a:cubicBezTo>
                    <a:pt x="9" y="332"/>
                    <a:pt x="7" y="336"/>
                    <a:pt x="8" y="345"/>
                  </a:cubicBezTo>
                  <a:cubicBezTo>
                    <a:pt x="8" y="346"/>
                    <a:pt x="8" y="346"/>
                    <a:pt x="8" y="346"/>
                  </a:cubicBezTo>
                  <a:cubicBezTo>
                    <a:pt x="7" y="346"/>
                    <a:pt x="7" y="346"/>
                    <a:pt x="7" y="346"/>
                  </a:cubicBezTo>
                  <a:cubicBezTo>
                    <a:pt x="5" y="359"/>
                    <a:pt x="5" y="359"/>
                    <a:pt x="5" y="359"/>
                  </a:cubicBezTo>
                  <a:cubicBezTo>
                    <a:pt x="13" y="366"/>
                    <a:pt x="18" y="371"/>
                    <a:pt x="20" y="375"/>
                  </a:cubicBezTo>
                  <a:cubicBezTo>
                    <a:pt x="25" y="401"/>
                    <a:pt x="25" y="401"/>
                    <a:pt x="25" y="401"/>
                  </a:cubicBezTo>
                  <a:cubicBezTo>
                    <a:pt x="25" y="410"/>
                    <a:pt x="25" y="410"/>
                    <a:pt x="25" y="410"/>
                  </a:cubicBezTo>
                  <a:cubicBezTo>
                    <a:pt x="24" y="415"/>
                    <a:pt x="23" y="420"/>
                    <a:pt x="21" y="424"/>
                  </a:cubicBezTo>
                  <a:cubicBezTo>
                    <a:pt x="14" y="445"/>
                    <a:pt x="14" y="445"/>
                    <a:pt x="14" y="445"/>
                  </a:cubicBezTo>
                  <a:cubicBezTo>
                    <a:pt x="0" y="471"/>
                    <a:pt x="0" y="471"/>
                    <a:pt x="0" y="471"/>
                  </a:cubicBezTo>
                  <a:cubicBezTo>
                    <a:pt x="0" y="477"/>
                    <a:pt x="0" y="477"/>
                    <a:pt x="0" y="477"/>
                  </a:cubicBezTo>
                  <a:cubicBezTo>
                    <a:pt x="2" y="489"/>
                    <a:pt x="2" y="489"/>
                    <a:pt x="2" y="489"/>
                  </a:cubicBezTo>
                  <a:cubicBezTo>
                    <a:pt x="16" y="507"/>
                    <a:pt x="16" y="507"/>
                    <a:pt x="16" y="507"/>
                  </a:cubicBezTo>
                  <a:cubicBezTo>
                    <a:pt x="20" y="512"/>
                    <a:pt x="22" y="516"/>
                    <a:pt x="23" y="519"/>
                  </a:cubicBezTo>
                  <a:cubicBezTo>
                    <a:pt x="36" y="537"/>
                    <a:pt x="36" y="537"/>
                    <a:pt x="36" y="537"/>
                  </a:cubicBezTo>
                  <a:cubicBezTo>
                    <a:pt x="55" y="558"/>
                    <a:pt x="55" y="558"/>
                    <a:pt x="55" y="558"/>
                  </a:cubicBezTo>
                  <a:cubicBezTo>
                    <a:pt x="62" y="565"/>
                    <a:pt x="67" y="568"/>
                    <a:pt x="70" y="568"/>
                  </a:cubicBezTo>
                  <a:cubicBezTo>
                    <a:pt x="90" y="556"/>
                    <a:pt x="90" y="556"/>
                    <a:pt x="90" y="556"/>
                  </a:cubicBezTo>
                  <a:cubicBezTo>
                    <a:pt x="94" y="553"/>
                    <a:pt x="97" y="550"/>
                    <a:pt x="102" y="550"/>
                  </a:cubicBezTo>
                  <a:cubicBezTo>
                    <a:pt x="106" y="550"/>
                    <a:pt x="113" y="554"/>
                    <a:pt x="122" y="560"/>
                  </a:cubicBezTo>
                  <a:cubicBezTo>
                    <a:pt x="122" y="560"/>
                    <a:pt x="122" y="560"/>
                    <a:pt x="122" y="560"/>
                  </a:cubicBezTo>
                  <a:cubicBezTo>
                    <a:pt x="123" y="560"/>
                    <a:pt x="123" y="560"/>
                    <a:pt x="123" y="560"/>
                  </a:cubicBezTo>
                  <a:cubicBezTo>
                    <a:pt x="123" y="561"/>
                    <a:pt x="123" y="561"/>
                    <a:pt x="123" y="561"/>
                  </a:cubicBezTo>
                  <a:cubicBezTo>
                    <a:pt x="134" y="574"/>
                    <a:pt x="134" y="574"/>
                    <a:pt x="134" y="574"/>
                  </a:cubicBezTo>
                  <a:cubicBezTo>
                    <a:pt x="139" y="586"/>
                    <a:pt x="139" y="586"/>
                    <a:pt x="139" y="586"/>
                  </a:cubicBezTo>
                  <a:cubicBezTo>
                    <a:pt x="143" y="592"/>
                    <a:pt x="143" y="592"/>
                    <a:pt x="143" y="592"/>
                  </a:cubicBezTo>
                  <a:cubicBezTo>
                    <a:pt x="147" y="594"/>
                    <a:pt x="147" y="594"/>
                    <a:pt x="147" y="594"/>
                  </a:cubicBezTo>
                  <a:cubicBezTo>
                    <a:pt x="160" y="603"/>
                    <a:pt x="160" y="603"/>
                    <a:pt x="160" y="603"/>
                  </a:cubicBezTo>
                  <a:cubicBezTo>
                    <a:pt x="168" y="604"/>
                    <a:pt x="168" y="604"/>
                    <a:pt x="168" y="604"/>
                  </a:cubicBezTo>
                  <a:cubicBezTo>
                    <a:pt x="172" y="605"/>
                    <a:pt x="176" y="609"/>
                    <a:pt x="179" y="613"/>
                  </a:cubicBezTo>
                  <a:cubicBezTo>
                    <a:pt x="181" y="616"/>
                    <a:pt x="193" y="620"/>
                    <a:pt x="213" y="625"/>
                  </a:cubicBezTo>
                  <a:cubicBezTo>
                    <a:pt x="214" y="625"/>
                    <a:pt x="214" y="625"/>
                    <a:pt x="214" y="625"/>
                  </a:cubicBezTo>
                  <a:cubicBezTo>
                    <a:pt x="246" y="637"/>
                    <a:pt x="246" y="637"/>
                    <a:pt x="246" y="637"/>
                  </a:cubicBezTo>
                  <a:cubicBezTo>
                    <a:pt x="247" y="637"/>
                    <a:pt x="247" y="637"/>
                    <a:pt x="247" y="637"/>
                  </a:cubicBezTo>
                  <a:cubicBezTo>
                    <a:pt x="248" y="637"/>
                    <a:pt x="248" y="637"/>
                    <a:pt x="248" y="637"/>
                  </a:cubicBezTo>
                  <a:cubicBezTo>
                    <a:pt x="270" y="648"/>
                    <a:pt x="270" y="648"/>
                    <a:pt x="270" y="648"/>
                  </a:cubicBezTo>
                  <a:cubicBezTo>
                    <a:pt x="308" y="657"/>
                    <a:pt x="308" y="657"/>
                    <a:pt x="308" y="657"/>
                  </a:cubicBezTo>
                  <a:cubicBezTo>
                    <a:pt x="309" y="658"/>
                    <a:pt x="309" y="658"/>
                    <a:pt x="309" y="658"/>
                  </a:cubicBezTo>
                  <a:cubicBezTo>
                    <a:pt x="359" y="660"/>
                    <a:pt x="359" y="660"/>
                    <a:pt x="359" y="660"/>
                  </a:cubicBezTo>
                  <a:cubicBezTo>
                    <a:pt x="381" y="652"/>
                    <a:pt x="381" y="652"/>
                    <a:pt x="381" y="652"/>
                  </a:cubicBezTo>
                  <a:cubicBezTo>
                    <a:pt x="401" y="652"/>
                    <a:pt x="401" y="652"/>
                    <a:pt x="401" y="652"/>
                  </a:cubicBezTo>
                  <a:cubicBezTo>
                    <a:pt x="401" y="653"/>
                    <a:pt x="401" y="653"/>
                    <a:pt x="401" y="653"/>
                  </a:cubicBezTo>
                  <a:cubicBezTo>
                    <a:pt x="402" y="654"/>
                    <a:pt x="402" y="654"/>
                    <a:pt x="402" y="654"/>
                  </a:cubicBezTo>
                  <a:cubicBezTo>
                    <a:pt x="419" y="675"/>
                    <a:pt x="419" y="675"/>
                    <a:pt x="419" y="675"/>
                  </a:cubicBezTo>
                  <a:cubicBezTo>
                    <a:pt x="419" y="675"/>
                    <a:pt x="419" y="675"/>
                    <a:pt x="419" y="675"/>
                  </a:cubicBezTo>
                  <a:cubicBezTo>
                    <a:pt x="419" y="676"/>
                    <a:pt x="419" y="676"/>
                    <a:pt x="419" y="676"/>
                  </a:cubicBezTo>
                  <a:cubicBezTo>
                    <a:pt x="429" y="693"/>
                    <a:pt x="429" y="693"/>
                    <a:pt x="429" y="693"/>
                  </a:cubicBezTo>
                  <a:cubicBezTo>
                    <a:pt x="438" y="702"/>
                    <a:pt x="438" y="702"/>
                    <a:pt x="438" y="702"/>
                  </a:cubicBezTo>
                  <a:cubicBezTo>
                    <a:pt x="449" y="708"/>
                    <a:pt x="449" y="708"/>
                    <a:pt x="449" y="708"/>
                  </a:cubicBezTo>
                  <a:cubicBezTo>
                    <a:pt x="451" y="709"/>
                    <a:pt x="451" y="709"/>
                    <a:pt x="451" y="709"/>
                  </a:cubicBezTo>
                  <a:cubicBezTo>
                    <a:pt x="451" y="709"/>
                    <a:pt x="451" y="709"/>
                    <a:pt x="451" y="709"/>
                  </a:cubicBezTo>
                  <a:cubicBezTo>
                    <a:pt x="452" y="710"/>
                    <a:pt x="452" y="710"/>
                    <a:pt x="452" y="710"/>
                  </a:cubicBezTo>
                  <a:cubicBezTo>
                    <a:pt x="461" y="731"/>
                    <a:pt x="461" y="731"/>
                    <a:pt x="461" y="731"/>
                  </a:cubicBezTo>
                  <a:cubicBezTo>
                    <a:pt x="461" y="732"/>
                    <a:pt x="461" y="732"/>
                    <a:pt x="461" y="732"/>
                  </a:cubicBezTo>
                  <a:cubicBezTo>
                    <a:pt x="462" y="732"/>
                    <a:pt x="462" y="732"/>
                    <a:pt x="462" y="732"/>
                  </a:cubicBezTo>
                  <a:cubicBezTo>
                    <a:pt x="462" y="733"/>
                    <a:pt x="462" y="733"/>
                    <a:pt x="462" y="733"/>
                  </a:cubicBezTo>
                  <a:cubicBezTo>
                    <a:pt x="467" y="756"/>
                    <a:pt x="467" y="756"/>
                    <a:pt x="467" y="756"/>
                  </a:cubicBezTo>
                  <a:cubicBezTo>
                    <a:pt x="482" y="762"/>
                    <a:pt x="482" y="762"/>
                    <a:pt x="482" y="762"/>
                  </a:cubicBezTo>
                  <a:cubicBezTo>
                    <a:pt x="483" y="762"/>
                    <a:pt x="483" y="762"/>
                    <a:pt x="483" y="762"/>
                  </a:cubicBezTo>
                  <a:cubicBezTo>
                    <a:pt x="484" y="762"/>
                    <a:pt x="484" y="762"/>
                    <a:pt x="484" y="762"/>
                  </a:cubicBezTo>
                  <a:cubicBezTo>
                    <a:pt x="484" y="762"/>
                    <a:pt x="484" y="762"/>
                    <a:pt x="484" y="762"/>
                  </a:cubicBezTo>
                  <a:cubicBezTo>
                    <a:pt x="496" y="769"/>
                    <a:pt x="496" y="769"/>
                    <a:pt x="496" y="769"/>
                  </a:cubicBezTo>
                  <a:cubicBezTo>
                    <a:pt x="512" y="766"/>
                    <a:pt x="512" y="766"/>
                    <a:pt x="512" y="766"/>
                  </a:cubicBezTo>
                  <a:cubicBezTo>
                    <a:pt x="516" y="750"/>
                    <a:pt x="516" y="750"/>
                    <a:pt x="516" y="750"/>
                  </a:cubicBezTo>
                  <a:cubicBezTo>
                    <a:pt x="516" y="749"/>
                    <a:pt x="516" y="749"/>
                    <a:pt x="516" y="749"/>
                  </a:cubicBezTo>
                  <a:cubicBezTo>
                    <a:pt x="517" y="748"/>
                    <a:pt x="517" y="748"/>
                    <a:pt x="517" y="748"/>
                  </a:cubicBezTo>
                  <a:cubicBezTo>
                    <a:pt x="535" y="730"/>
                    <a:pt x="535" y="730"/>
                    <a:pt x="535" y="730"/>
                  </a:cubicBezTo>
                  <a:cubicBezTo>
                    <a:pt x="555" y="735"/>
                    <a:pt x="555" y="735"/>
                    <a:pt x="555" y="735"/>
                  </a:cubicBezTo>
                  <a:cubicBezTo>
                    <a:pt x="555" y="737"/>
                    <a:pt x="555" y="737"/>
                    <a:pt x="555" y="737"/>
                  </a:cubicBezTo>
                  <a:cubicBezTo>
                    <a:pt x="565" y="758"/>
                    <a:pt x="565" y="758"/>
                    <a:pt x="565" y="758"/>
                  </a:cubicBezTo>
                  <a:cubicBezTo>
                    <a:pt x="585" y="751"/>
                    <a:pt x="585" y="751"/>
                    <a:pt x="585" y="751"/>
                  </a:cubicBezTo>
                  <a:cubicBezTo>
                    <a:pt x="587" y="731"/>
                    <a:pt x="587" y="731"/>
                    <a:pt x="587" y="731"/>
                  </a:cubicBezTo>
                  <a:cubicBezTo>
                    <a:pt x="587" y="730"/>
                    <a:pt x="587" y="730"/>
                    <a:pt x="587" y="730"/>
                  </a:cubicBezTo>
                  <a:cubicBezTo>
                    <a:pt x="587" y="729"/>
                    <a:pt x="587" y="729"/>
                    <a:pt x="587" y="729"/>
                  </a:cubicBezTo>
                  <a:cubicBezTo>
                    <a:pt x="588" y="728"/>
                    <a:pt x="588" y="728"/>
                    <a:pt x="588" y="728"/>
                  </a:cubicBezTo>
                  <a:cubicBezTo>
                    <a:pt x="601" y="720"/>
                    <a:pt x="601" y="720"/>
                    <a:pt x="601" y="720"/>
                  </a:cubicBezTo>
                  <a:cubicBezTo>
                    <a:pt x="598" y="691"/>
                    <a:pt x="598" y="691"/>
                    <a:pt x="598" y="691"/>
                  </a:cubicBezTo>
                  <a:cubicBezTo>
                    <a:pt x="598" y="689"/>
                    <a:pt x="598" y="689"/>
                    <a:pt x="598" y="689"/>
                  </a:cubicBezTo>
                  <a:cubicBezTo>
                    <a:pt x="598" y="688"/>
                    <a:pt x="598" y="688"/>
                    <a:pt x="598" y="688"/>
                  </a:cubicBezTo>
                  <a:cubicBezTo>
                    <a:pt x="598" y="688"/>
                    <a:pt x="598" y="688"/>
                    <a:pt x="598" y="688"/>
                  </a:cubicBezTo>
                  <a:cubicBezTo>
                    <a:pt x="614" y="655"/>
                    <a:pt x="614" y="655"/>
                    <a:pt x="614" y="655"/>
                  </a:cubicBezTo>
                  <a:cubicBezTo>
                    <a:pt x="630" y="649"/>
                    <a:pt x="630" y="649"/>
                    <a:pt x="630" y="649"/>
                  </a:cubicBezTo>
                  <a:cubicBezTo>
                    <a:pt x="624" y="619"/>
                    <a:pt x="624" y="619"/>
                    <a:pt x="624" y="619"/>
                  </a:cubicBezTo>
                  <a:cubicBezTo>
                    <a:pt x="639" y="619"/>
                    <a:pt x="639" y="619"/>
                    <a:pt x="639" y="619"/>
                  </a:cubicBezTo>
                  <a:cubicBezTo>
                    <a:pt x="638" y="605"/>
                    <a:pt x="638" y="605"/>
                    <a:pt x="638" y="605"/>
                  </a:cubicBezTo>
                  <a:cubicBezTo>
                    <a:pt x="630" y="577"/>
                    <a:pt x="630" y="577"/>
                    <a:pt x="630" y="577"/>
                  </a:cubicBezTo>
                  <a:cubicBezTo>
                    <a:pt x="630" y="577"/>
                    <a:pt x="630" y="577"/>
                    <a:pt x="630" y="577"/>
                  </a:cubicBezTo>
                  <a:cubicBezTo>
                    <a:pt x="630" y="575"/>
                    <a:pt x="630" y="575"/>
                    <a:pt x="630" y="575"/>
                  </a:cubicBezTo>
                  <a:cubicBezTo>
                    <a:pt x="632" y="555"/>
                    <a:pt x="632" y="555"/>
                    <a:pt x="632" y="555"/>
                  </a:cubicBezTo>
                  <a:cubicBezTo>
                    <a:pt x="632" y="552"/>
                    <a:pt x="632" y="552"/>
                    <a:pt x="632" y="552"/>
                  </a:cubicBezTo>
                  <a:cubicBezTo>
                    <a:pt x="634" y="550"/>
                    <a:pt x="634" y="550"/>
                    <a:pt x="634" y="550"/>
                  </a:cubicBezTo>
                  <a:cubicBezTo>
                    <a:pt x="645" y="537"/>
                    <a:pt x="645" y="537"/>
                    <a:pt x="645" y="537"/>
                  </a:cubicBezTo>
                  <a:cubicBezTo>
                    <a:pt x="647" y="535"/>
                    <a:pt x="647" y="535"/>
                    <a:pt x="647" y="535"/>
                  </a:cubicBezTo>
                  <a:cubicBezTo>
                    <a:pt x="650" y="535"/>
                    <a:pt x="650" y="535"/>
                    <a:pt x="650" y="535"/>
                  </a:cubicBezTo>
                  <a:cubicBezTo>
                    <a:pt x="678" y="540"/>
                    <a:pt x="678" y="540"/>
                    <a:pt x="678" y="540"/>
                  </a:cubicBezTo>
                  <a:cubicBezTo>
                    <a:pt x="680" y="540"/>
                    <a:pt x="680" y="540"/>
                    <a:pt x="680" y="540"/>
                  </a:cubicBezTo>
                  <a:cubicBezTo>
                    <a:pt x="703" y="546"/>
                    <a:pt x="703" y="546"/>
                    <a:pt x="703" y="546"/>
                  </a:cubicBezTo>
                  <a:cubicBezTo>
                    <a:pt x="723" y="540"/>
                    <a:pt x="723" y="540"/>
                    <a:pt x="723" y="540"/>
                  </a:cubicBezTo>
                  <a:cubicBezTo>
                    <a:pt x="734" y="563"/>
                    <a:pt x="734" y="563"/>
                    <a:pt x="734" y="563"/>
                  </a:cubicBezTo>
                  <a:cubicBezTo>
                    <a:pt x="735" y="564"/>
                    <a:pt x="735" y="564"/>
                    <a:pt x="735" y="564"/>
                  </a:cubicBezTo>
                  <a:cubicBezTo>
                    <a:pt x="735" y="581"/>
                    <a:pt x="735" y="581"/>
                    <a:pt x="735" y="581"/>
                  </a:cubicBezTo>
                  <a:cubicBezTo>
                    <a:pt x="739" y="597"/>
                    <a:pt x="739" y="597"/>
                    <a:pt x="739" y="597"/>
                  </a:cubicBezTo>
                  <a:cubicBezTo>
                    <a:pt x="741" y="603"/>
                    <a:pt x="745" y="607"/>
                    <a:pt x="749" y="609"/>
                  </a:cubicBezTo>
                  <a:cubicBezTo>
                    <a:pt x="751" y="609"/>
                    <a:pt x="751" y="609"/>
                    <a:pt x="751" y="609"/>
                  </a:cubicBezTo>
                  <a:cubicBezTo>
                    <a:pt x="761" y="611"/>
                    <a:pt x="766" y="615"/>
                    <a:pt x="767" y="621"/>
                  </a:cubicBezTo>
                  <a:cubicBezTo>
                    <a:pt x="768" y="626"/>
                    <a:pt x="772" y="634"/>
                    <a:pt x="780" y="642"/>
                  </a:cubicBezTo>
                  <a:cubicBezTo>
                    <a:pt x="789" y="656"/>
                    <a:pt x="789" y="656"/>
                    <a:pt x="789" y="656"/>
                  </a:cubicBezTo>
                  <a:cubicBezTo>
                    <a:pt x="789" y="656"/>
                    <a:pt x="789" y="656"/>
                    <a:pt x="789" y="656"/>
                  </a:cubicBezTo>
                  <a:cubicBezTo>
                    <a:pt x="789" y="657"/>
                    <a:pt x="789" y="657"/>
                    <a:pt x="789" y="657"/>
                  </a:cubicBezTo>
                  <a:cubicBezTo>
                    <a:pt x="796" y="669"/>
                    <a:pt x="796" y="669"/>
                    <a:pt x="796" y="669"/>
                  </a:cubicBezTo>
                  <a:cubicBezTo>
                    <a:pt x="805" y="668"/>
                    <a:pt x="805" y="668"/>
                    <a:pt x="805" y="668"/>
                  </a:cubicBezTo>
                  <a:cubicBezTo>
                    <a:pt x="823" y="652"/>
                    <a:pt x="823" y="652"/>
                    <a:pt x="823" y="652"/>
                  </a:cubicBezTo>
                  <a:cubicBezTo>
                    <a:pt x="835" y="676"/>
                    <a:pt x="835" y="676"/>
                    <a:pt x="835" y="676"/>
                  </a:cubicBezTo>
                  <a:cubicBezTo>
                    <a:pt x="858" y="683"/>
                    <a:pt x="858" y="683"/>
                    <a:pt x="858" y="683"/>
                  </a:cubicBezTo>
                  <a:cubicBezTo>
                    <a:pt x="859" y="683"/>
                    <a:pt x="859" y="683"/>
                    <a:pt x="859" y="683"/>
                  </a:cubicBezTo>
                  <a:cubicBezTo>
                    <a:pt x="860" y="684"/>
                    <a:pt x="860" y="684"/>
                    <a:pt x="860" y="684"/>
                  </a:cubicBezTo>
                  <a:cubicBezTo>
                    <a:pt x="872" y="706"/>
                    <a:pt x="872" y="706"/>
                    <a:pt x="872" y="706"/>
                  </a:cubicBezTo>
                  <a:cubicBezTo>
                    <a:pt x="877" y="709"/>
                    <a:pt x="877" y="709"/>
                    <a:pt x="877" y="709"/>
                  </a:cubicBezTo>
                  <a:cubicBezTo>
                    <a:pt x="878" y="689"/>
                    <a:pt x="878" y="689"/>
                    <a:pt x="878" y="689"/>
                  </a:cubicBezTo>
                  <a:cubicBezTo>
                    <a:pt x="878" y="688"/>
                    <a:pt x="878" y="688"/>
                    <a:pt x="878" y="688"/>
                  </a:cubicBezTo>
                  <a:cubicBezTo>
                    <a:pt x="878" y="684"/>
                    <a:pt x="878" y="684"/>
                    <a:pt x="878" y="684"/>
                  </a:cubicBezTo>
                  <a:cubicBezTo>
                    <a:pt x="924" y="683"/>
                    <a:pt x="924" y="683"/>
                    <a:pt x="924" y="683"/>
                  </a:cubicBezTo>
                  <a:cubicBezTo>
                    <a:pt x="925" y="679"/>
                    <a:pt x="925" y="679"/>
                    <a:pt x="925" y="679"/>
                  </a:cubicBezTo>
                  <a:cubicBezTo>
                    <a:pt x="927" y="677"/>
                    <a:pt x="927" y="673"/>
                    <a:pt x="924" y="670"/>
                  </a:cubicBezTo>
                  <a:cubicBezTo>
                    <a:pt x="921" y="663"/>
                    <a:pt x="920" y="658"/>
                    <a:pt x="919" y="651"/>
                  </a:cubicBezTo>
                  <a:cubicBezTo>
                    <a:pt x="918" y="642"/>
                    <a:pt x="919" y="636"/>
                    <a:pt x="921" y="634"/>
                  </a:cubicBezTo>
                  <a:cubicBezTo>
                    <a:pt x="924" y="630"/>
                    <a:pt x="927" y="630"/>
                    <a:pt x="932" y="631"/>
                  </a:cubicBezTo>
                  <a:cubicBezTo>
                    <a:pt x="951" y="637"/>
                    <a:pt x="951" y="637"/>
                    <a:pt x="951" y="637"/>
                  </a:cubicBezTo>
                  <a:cubicBezTo>
                    <a:pt x="953" y="623"/>
                    <a:pt x="953" y="623"/>
                    <a:pt x="953" y="623"/>
                  </a:cubicBezTo>
                  <a:cubicBezTo>
                    <a:pt x="918" y="607"/>
                    <a:pt x="918" y="607"/>
                    <a:pt x="918" y="607"/>
                  </a:cubicBezTo>
                  <a:cubicBezTo>
                    <a:pt x="916" y="607"/>
                    <a:pt x="916" y="607"/>
                    <a:pt x="916" y="607"/>
                  </a:cubicBezTo>
                  <a:cubicBezTo>
                    <a:pt x="915" y="605"/>
                    <a:pt x="915" y="605"/>
                    <a:pt x="915" y="605"/>
                  </a:cubicBezTo>
                  <a:cubicBezTo>
                    <a:pt x="915" y="604"/>
                    <a:pt x="915" y="604"/>
                    <a:pt x="915" y="604"/>
                  </a:cubicBezTo>
                  <a:cubicBezTo>
                    <a:pt x="915" y="603"/>
                    <a:pt x="915" y="603"/>
                    <a:pt x="915" y="603"/>
                  </a:cubicBezTo>
                  <a:cubicBezTo>
                    <a:pt x="910" y="561"/>
                    <a:pt x="910" y="561"/>
                    <a:pt x="910" y="561"/>
                  </a:cubicBezTo>
                  <a:cubicBezTo>
                    <a:pt x="911" y="535"/>
                    <a:pt x="911" y="535"/>
                    <a:pt x="911" y="535"/>
                  </a:cubicBezTo>
                  <a:cubicBezTo>
                    <a:pt x="911" y="531"/>
                    <a:pt x="911" y="531"/>
                    <a:pt x="911" y="531"/>
                  </a:cubicBezTo>
                  <a:cubicBezTo>
                    <a:pt x="911" y="529"/>
                    <a:pt x="911" y="529"/>
                    <a:pt x="911" y="529"/>
                  </a:cubicBezTo>
                  <a:cubicBezTo>
                    <a:pt x="969" y="537"/>
                    <a:pt x="969" y="537"/>
                    <a:pt x="969" y="537"/>
                  </a:cubicBezTo>
                  <a:cubicBezTo>
                    <a:pt x="983" y="523"/>
                    <a:pt x="983" y="523"/>
                    <a:pt x="983" y="523"/>
                  </a:cubicBezTo>
                  <a:cubicBezTo>
                    <a:pt x="987" y="518"/>
                    <a:pt x="986" y="514"/>
                    <a:pt x="983" y="512"/>
                  </a:cubicBezTo>
                  <a:cubicBezTo>
                    <a:pt x="969" y="507"/>
                    <a:pt x="961" y="501"/>
                    <a:pt x="961" y="495"/>
                  </a:cubicBezTo>
                  <a:cubicBezTo>
                    <a:pt x="961" y="491"/>
                    <a:pt x="962" y="487"/>
                    <a:pt x="968" y="485"/>
                  </a:cubicBezTo>
                  <a:cubicBezTo>
                    <a:pt x="992" y="461"/>
                    <a:pt x="992" y="461"/>
                    <a:pt x="992" y="461"/>
                  </a:cubicBezTo>
                  <a:cubicBezTo>
                    <a:pt x="1018" y="460"/>
                    <a:pt x="1018" y="460"/>
                    <a:pt x="1018" y="460"/>
                  </a:cubicBezTo>
                  <a:cubicBezTo>
                    <a:pt x="1032" y="436"/>
                    <a:pt x="1032" y="436"/>
                    <a:pt x="1032" y="436"/>
                  </a:cubicBezTo>
                  <a:cubicBezTo>
                    <a:pt x="1032" y="414"/>
                    <a:pt x="1032" y="414"/>
                    <a:pt x="1032" y="414"/>
                  </a:cubicBezTo>
                  <a:cubicBezTo>
                    <a:pt x="1052" y="410"/>
                    <a:pt x="1052" y="410"/>
                    <a:pt x="1052" y="410"/>
                  </a:cubicBezTo>
                  <a:cubicBezTo>
                    <a:pt x="1057" y="394"/>
                    <a:pt x="1061" y="386"/>
                    <a:pt x="1063" y="383"/>
                  </a:cubicBezTo>
                  <a:cubicBezTo>
                    <a:pt x="1071" y="365"/>
                    <a:pt x="1071" y="365"/>
                    <a:pt x="1071" y="365"/>
                  </a:cubicBezTo>
                  <a:cubicBezTo>
                    <a:pt x="1056" y="338"/>
                    <a:pt x="1056" y="338"/>
                    <a:pt x="1056" y="338"/>
                  </a:cubicBezTo>
                  <a:cubicBezTo>
                    <a:pt x="1056" y="337"/>
                    <a:pt x="1056" y="337"/>
                    <a:pt x="1056" y="337"/>
                  </a:cubicBezTo>
                  <a:cubicBezTo>
                    <a:pt x="1056" y="337"/>
                    <a:pt x="1056" y="337"/>
                    <a:pt x="1056" y="337"/>
                  </a:cubicBezTo>
                  <a:cubicBezTo>
                    <a:pt x="1056" y="336"/>
                    <a:pt x="1056" y="336"/>
                    <a:pt x="1056" y="336"/>
                  </a:cubicBezTo>
                  <a:cubicBezTo>
                    <a:pt x="1047" y="300"/>
                    <a:pt x="1047" y="300"/>
                    <a:pt x="1047" y="300"/>
                  </a:cubicBezTo>
                  <a:cubicBezTo>
                    <a:pt x="1047" y="299"/>
                    <a:pt x="1047" y="299"/>
                    <a:pt x="1047" y="299"/>
                  </a:cubicBezTo>
                  <a:cubicBezTo>
                    <a:pt x="1040" y="262"/>
                    <a:pt x="1040" y="262"/>
                    <a:pt x="1040" y="262"/>
                  </a:cubicBezTo>
                  <a:cubicBezTo>
                    <a:pt x="1028" y="241"/>
                    <a:pt x="1028" y="241"/>
                    <a:pt x="1028" y="241"/>
                  </a:cubicBezTo>
                  <a:cubicBezTo>
                    <a:pt x="1009" y="222"/>
                    <a:pt x="1009" y="222"/>
                    <a:pt x="1009" y="222"/>
                  </a:cubicBezTo>
                  <a:cubicBezTo>
                    <a:pt x="1009" y="221"/>
                    <a:pt x="1009" y="221"/>
                    <a:pt x="1009" y="221"/>
                  </a:cubicBezTo>
                  <a:cubicBezTo>
                    <a:pt x="1009" y="220"/>
                    <a:pt x="1009" y="220"/>
                    <a:pt x="1009" y="220"/>
                  </a:cubicBezTo>
                  <a:cubicBezTo>
                    <a:pt x="1008" y="219"/>
                    <a:pt x="1008" y="219"/>
                    <a:pt x="1008" y="219"/>
                  </a:cubicBezTo>
                  <a:cubicBezTo>
                    <a:pt x="1007" y="199"/>
                    <a:pt x="1007" y="199"/>
                    <a:pt x="1007" y="199"/>
                  </a:cubicBezTo>
                  <a:cubicBezTo>
                    <a:pt x="972" y="210"/>
                    <a:pt x="972" y="210"/>
                    <a:pt x="972" y="210"/>
                  </a:cubicBezTo>
                  <a:cubicBezTo>
                    <a:pt x="971" y="208"/>
                    <a:pt x="971" y="208"/>
                    <a:pt x="971" y="208"/>
                  </a:cubicBezTo>
                  <a:cubicBezTo>
                    <a:pt x="955" y="191"/>
                    <a:pt x="955" y="191"/>
                    <a:pt x="955" y="191"/>
                  </a:cubicBezTo>
                  <a:cubicBezTo>
                    <a:pt x="908" y="155"/>
                    <a:pt x="908" y="155"/>
                    <a:pt x="908" y="155"/>
                  </a:cubicBezTo>
                  <a:cubicBezTo>
                    <a:pt x="906" y="155"/>
                    <a:pt x="906" y="155"/>
                    <a:pt x="906" y="155"/>
                  </a:cubicBezTo>
                  <a:cubicBezTo>
                    <a:pt x="889" y="131"/>
                    <a:pt x="889" y="131"/>
                    <a:pt x="889" y="131"/>
                  </a:cubicBezTo>
                  <a:cubicBezTo>
                    <a:pt x="877" y="124"/>
                    <a:pt x="877" y="124"/>
                    <a:pt x="877" y="124"/>
                  </a:cubicBezTo>
                  <a:cubicBezTo>
                    <a:pt x="870" y="136"/>
                    <a:pt x="870" y="136"/>
                    <a:pt x="870" y="136"/>
                  </a:cubicBezTo>
                  <a:cubicBezTo>
                    <a:pt x="870" y="138"/>
                    <a:pt x="870" y="138"/>
                    <a:pt x="870" y="138"/>
                  </a:cubicBezTo>
                  <a:cubicBezTo>
                    <a:pt x="868" y="139"/>
                    <a:pt x="868" y="139"/>
                    <a:pt x="868" y="139"/>
                  </a:cubicBezTo>
                  <a:cubicBezTo>
                    <a:pt x="867" y="139"/>
                    <a:pt x="867" y="139"/>
                    <a:pt x="867" y="139"/>
                  </a:cubicBezTo>
                  <a:cubicBezTo>
                    <a:pt x="865" y="139"/>
                    <a:pt x="865" y="139"/>
                    <a:pt x="865" y="139"/>
                  </a:cubicBezTo>
                  <a:cubicBezTo>
                    <a:pt x="851" y="140"/>
                    <a:pt x="851" y="140"/>
                    <a:pt x="851" y="140"/>
                  </a:cubicBezTo>
                  <a:cubicBezTo>
                    <a:pt x="848" y="141"/>
                    <a:pt x="848" y="141"/>
                    <a:pt x="848" y="141"/>
                  </a:cubicBezTo>
                  <a:cubicBezTo>
                    <a:pt x="847" y="141"/>
                    <a:pt x="847" y="141"/>
                    <a:pt x="847" y="141"/>
                  </a:cubicBezTo>
                  <a:cubicBezTo>
                    <a:pt x="813" y="103"/>
                    <a:pt x="813" y="103"/>
                    <a:pt x="813" y="103"/>
                  </a:cubicBezTo>
                  <a:cubicBezTo>
                    <a:pt x="805" y="100"/>
                    <a:pt x="798" y="92"/>
                    <a:pt x="787" y="82"/>
                  </a:cubicBezTo>
                  <a:cubicBezTo>
                    <a:pt x="771" y="70"/>
                    <a:pt x="771" y="70"/>
                    <a:pt x="771" y="70"/>
                  </a:cubicBezTo>
                  <a:cubicBezTo>
                    <a:pt x="770" y="69"/>
                    <a:pt x="770" y="69"/>
                    <a:pt x="770" y="69"/>
                  </a:cubicBezTo>
                  <a:cubicBezTo>
                    <a:pt x="752" y="59"/>
                    <a:pt x="752" y="59"/>
                    <a:pt x="752" y="59"/>
                  </a:cubicBezTo>
                  <a:cubicBezTo>
                    <a:pt x="742" y="67"/>
                    <a:pt x="742" y="67"/>
                    <a:pt x="742" y="67"/>
                  </a:cubicBezTo>
                  <a:cubicBezTo>
                    <a:pt x="741" y="69"/>
                    <a:pt x="741" y="69"/>
                    <a:pt x="741" y="69"/>
                  </a:cubicBezTo>
                  <a:cubicBezTo>
                    <a:pt x="740" y="68"/>
                    <a:pt x="740" y="68"/>
                    <a:pt x="740" y="68"/>
                  </a:cubicBezTo>
                  <a:cubicBezTo>
                    <a:pt x="739" y="68"/>
                    <a:pt x="739" y="68"/>
                    <a:pt x="739" y="68"/>
                  </a:cubicBezTo>
                  <a:cubicBezTo>
                    <a:pt x="729" y="66"/>
                    <a:pt x="729" y="66"/>
                    <a:pt x="729" y="66"/>
                  </a:cubicBezTo>
                  <a:cubicBezTo>
                    <a:pt x="719" y="71"/>
                    <a:pt x="719" y="71"/>
                    <a:pt x="719" y="71"/>
                  </a:cubicBezTo>
                  <a:cubicBezTo>
                    <a:pt x="718" y="72"/>
                    <a:pt x="718" y="72"/>
                    <a:pt x="718" y="72"/>
                  </a:cubicBezTo>
                  <a:cubicBezTo>
                    <a:pt x="716" y="73"/>
                    <a:pt x="716" y="73"/>
                    <a:pt x="716" y="73"/>
                  </a:cubicBezTo>
                  <a:cubicBezTo>
                    <a:pt x="715" y="73"/>
                    <a:pt x="715" y="73"/>
                    <a:pt x="715" y="73"/>
                  </a:cubicBezTo>
                  <a:cubicBezTo>
                    <a:pt x="701" y="76"/>
                    <a:pt x="701" y="76"/>
                    <a:pt x="701" y="76"/>
                  </a:cubicBezTo>
                  <a:cubicBezTo>
                    <a:pt x="681" y="64"/>
                    <a:pt x="661" y="52"/>
                    <a:pt x="639" y="40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69" name="Freeform 10"/>
            <p:cNvSpPr/>
            <p:nvPr/>
          </p:nvSpPr>
          <p:spPr>
            <a:xfrm>
              <a:off x="2068501" y="3053478"/>
              <a:ext cx="878117" cy="751119"/>
            </a:xfrm>
            <a:custGeom>
              <a:avLst/>
              <a:gdLst>
                <a:gd name="txL" fmla="*/ 0 w 928"/>
                <a:gd name="txT" fmla="*/ 0 h 814"/>
                <a:gd name="txR" fmla="*/ 928 w 928"/>
                <a:gd name="txB" fmla="*/ 814 h 814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928" h="814">
                  <a:moveTo>
                    <a:pt x="87" y="20"/>
                  </a:moveTo>
                  <a:cubicBezTo>
                    <a:pt x="62" y="12"/>
                    <a:pt x="62" y="12"/>
                    <a:pt x="62" y="12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6" y="86"/>
                    <a:pt x="36" y="86"/>
                    <a:pt x="36" y="86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23" y="93"/>
                    <a:pt x="23" y="93"/>
                    <a:pt x="23" y="93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11" y="150"/>
                    <a:pt x="11" y="150"/>
                    <a:pt x="11" y="150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50" y="180"/>
                    <a:pt x="50" y="180"/>
                    <a:pt x="50" y="180"/>
                  </a:cubicBezTo>
                  <a:cubicBezTo>
                    <a:pt x="51" y="181"/>
                    <a:pt x="51" y="181"/>
                    <a:pt x="51" y="181"/>
                  </a:cubicBezTo>
                  <a:cubicBezTo>
                    <a:pt x="52" y="181"/>
                    <a:pt x="52" y="181"/>
                    <a:pt x="52" y="181"/>
                  </a:cubicBezTo>
                  <a:cubicBezTo>
                    <a:pt x="52" y="182"/>
                    <a:pt x="52" y="182"/>
                    <a:pt x="52" y="182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74" y="234"/>
                    <a:pt x="74" y="234"/>
                    <a:pt x="74" y="234"/>
                  </a:cubicBezTo>
                  <a:cubicBezTo>
                    <a:pt x="78" y="240"/>
                    <a:pt x="84" y="247"/>
                    <a:pt x="93" y="255"/>
                  </a:cubicBezTo>
                  <a:cubicBezTo>
                    <a:pt x="94" y="255"/>
                    <a:pt x="94" y="255"/>
                    <a:pt x="94" y="255"/>
                  </a:cubicBezTo>
                  <a:cubicBezTo>
                    <a:pt x="95" y="256"/>
                    <a:pt x="95" y="256"/>
                    <a:pt x="95" y="256"/>
                  </a:cubicBezTo>
                  <a:cubicBezTo>
                    <a:pt x="95" y="257"/>
                    <a:pt x="95" y="257"/>
                    <a:pt x="95" y="257"/>
                  </a:cubicBezTo>
                  <a:cubicBezTo>
                    <a:pt x="94" y="259"/>
                    <a:pt x="94" y="259"/>
                    <a:pt x="94" y="259"/>
                  </a:cubicBezTo>
                  <a:cubicBezTo>
                    <a:pt x="94" y="283"/>
                    <a:pt x="94" y="283"/>
                    <a:pt x="94" y="283"/>
                  </a:cubicBezTo>
                  <a:cubicBezTo>
                    <a:pt x="97" y="289"/>
                    <a:pt x="98" y="303"/>
                    <a:pt x="98" y="323"/>
                  </a:cubicBezTo>
                  <a:cubicBezTo>
                    <a:pt x="108" y="336"/>
                    <a:pt x="112" y="346"/>
                    <a:pt x="112" y="352"/>
                  </a:cubicBezTo>
                  <a:cubicBezTo>
                    <a:pt x="112" y="357"/>
                    <a:pt x="115" y="365"/>
                    <a:pt x="120" y="377"/>
                  </a:cubicBezTo>
                  <a:cubicBezTo>
                    <a:pt x="120" y="377"/>
                    <a:pt x="120" y="377"/>
                    <a:pt x="120" y="377"/>
                  </a:cubicBezTo>
                  <a:cubicBezTo>
                    <a:pt x="120" y="378"/>
                    <a:pt x="120" y="378"/>
                    <a:pt x="120" y="378"/>
                  </a:cubicBezTo>
                  <a:cubicBezTo>
                    <a:pt x="120" y="378"/>
                    <a:pt x="120" y="378"/>
                    <a:pt x="120" y="378"/>
                  </a:cubicBezTo>
                  <a:cubicBezTo>
                    <a:pt x="123" y="392"/>
                    <a:pt x="122" y="405"/>
                    <a:pt x="118" y="416"/>
                  </a:cubicBezTo>
                  <a:cubicBezTo>
                    <a:pt x="115" y="423"/>
                    <a:pt x="119" y="437"/>
                    <a:pt x="131" y="456"/>
                  </a:cubicBezTo>
                  <a:cubicBezTo>
                    <a:pt x="132" y="457"/>
                    <a:pt x="132" y="457"/>
                    <a:pt x="132" y="457"/>
                  </a:cubicBezTo>
                  <a:cubicBezTo>
                    <a:pt x="133" y="459"/>
                    <a:pt x="133" y="459"/>
                    <a:pt x="133" y="459"/>
                  </a:cubicBezTo>
                  <a:cubicBezTo>
                    <a:pt x="132" y="461"/>
                    <a:pt x="132" y="461"/>
                    <a:pt x="132" y="461"/>
                  </a:cubicBezTo>
                  <a:cubicBezTo>
                    <a:pt x="115" y="498"/>
                    <a:pt x="115" y="498"/>
                    <a:pt x="115" y="498"/>
                  </a:cubicBezTo>
                  <a:cubicBezTo>
                    <a:pt x="118" y="506"/>
                    <a:pt x="119" y="513"/>
                    <a:pt x="119" y="517"/>
                  </a:cubicBezTo>
                  <a:cubicBezTo>
                    <a:pt x="115" y="552"/>
                    <a:pt x="115" y="552"/>
                    <a:pt x="115" y="552"/>
                  </a:cubicBezTo>
                  <a:cubicBezTo>
                    <a:pt x="113" y="563"/>
                    <a:pt x="113" y="570"/>
                    <a:pt x="118" y="572"/>
                  </a:cubicBezTo>
                  <a:cubicBezTo>
                    <a:pt x="125" y="576"/>
                    <a:pt x="125" y="576"/>
                    <a:pt x="125" y="576"/>
                  </a:cubicBezTo>
                  <a:cubicBezTo>
                    <a:pt x="134" y="580"/>
                    <a:pt x="137" y="586"/>
                    <a:pt x="137" y="591"/>
                  </a:cubicBezTo>
                  <a:cubicBezTo>
                    <a:pt x="136" y="609"/>
                    <a:pt x="136" y="609"/>
                    <a:pt x="136" y="609"/>
                  </a:cubicBezTo>
                  <a:cubicBezTo>
                    <a:pt x="142" y="611"/>
                    <a:pt x="142" y="611"/>
                    <a:pt x="142" y="611"/>
                  </a:cubicBezTo>
                  <a:cubicBezTo>
                    <a:pt x="143" y="612"/>
                    <a:pt x="143" y="612"/>
                    <a:pt x="143" y="612"/>
                  </a:cubicBezTo>
                  <a:cubicBezTo>
                    <a:pt x="146" y="609"/>
                    <a:pt x="146" y="609"/>
                    <a:pt x="146" y="609"/>
                  </a:cubicBezTo>
                  <a:cubicBezTo>
                    <a:pt x="149" y="606"/>
                    <a:pt x="152" y="601"/>
                    <a:pt x="153" y="596"/>
                  </a:cubicBezTo>
                  <a:cubicBezTo>
                    <a:pt x="155" y="593"/>
                    <a:pt x="155" y="593"/>
                    <a:pt x="155" y="593"/>
                  </a:cubicBezTo>
                  <a:cubicBezTo>
                    <a:pt x="156" y="591"/>
                    <a:pt x="156" y="591"/>
                    <a:pt x="156" y="591"/>
                  </a:cubicBezTo>
                  <a:cubicBezTo>
                    <a:pt x="161" y="589"/>
                    <a:pt x="163" y="586"/>
                    <a:pt x="166" y="581"/>
                  </a:cubicBezTo>
                  <a:cubicBezTo>
                    <a:pt x="167" y="575"/>
                    <a:pt x="167" y="569"/>
                    <a:pt x="165" y="561"/>
                  </a:cubicBezTo>
                  <a:cubicBezTo>
                    <a:pt x="163" y="556"/>
                    <a:pt x="163" y="556"/>
                    <a:pt x="163" y="556"/>
                  </a:cubicBezTo>
                  <a:cubicBezTo>
                    <a:pt x="168" y="555"/>
                    <a:pt x="168" y="555"/>
                    <a:pt x="168" y="555"/>
                  </a:cubicBezTo>
                  <a:cubicBezTo>
                    <a:pt x="185" y="551"/>
                    <a:pt x="194" y="552"/>
                    <a:pt x="198" y="559"/>
                  </a:cubicBezTo>
                  <a:cubicBezTo>
                    <a:pt x="206" y="580"/>
                    <a:pt x="206" y="580"/>
                    <a:pt x="206" y="580"/>
                  </a:cubicBezTo>
                  <a:cubicBezTo>
                    <a:pt x="206" y="581"/>
                    <a:pt x="206" y="581"/>
                    <a:pt x="206" y="581"/>
                  </a:cubicBezTo>
                  <a:cubicBezTo>
                    <a:pt x="206" y="582"/>
                    <a:pt x="206" y="582"/>
                    <a:pt x="206" y="582"/>
                  </a:cubicBezTo>
                  <a:cubicBezTo>
                    <a:pt x="210" y="617"/>
                    <a:pt x="210" y="617"/>
                    <a:pt x="210" y="617"/>
                  </a:cubicBezTo>
                  <a:cubicBezTo>
                    <a:pt x="224" y="625"/>
                    <a:pt x="224" y="625"/>
                    <a:pt x="224" y="625"/>
                  </a:cubicBezTo>
                  <a:cubicBezTo>
                    <a:pt x="225" y="625"/>
                    <a:pt x="225" y="625"/>
                    <a:pt x="225" y="625"/>
                  </a:cubicBezTo>
                  <a:cubicBezTo>
                    <a:pt x="226" y="625"/>
                    <a:pt x="226" y="625"/>
                    <a:pt x="226" y="625"/>
                  </a:cubicBezTo>
                  <a:cubicBezTo>
                    <a:pt x="234" y="632"/>
                    <a:pt x="234" y="632"/>
                    <a:pt x="234" y="632"/>
                  </a:cubicBezTo>
                  <a:cubicBezTo>
                    <a:pt x="243" y="622"/>
                    <a:pt x="243" y="622"/>
                    <a:pt x="243" y="622"/>
                  </a:cubicBezTo>
                  <a:cubicBezTo>
                    <a:pt x="252" y="615"/>
                    <a:pt x="252" y="615"/>
                    <a:pt x="252" y="615"/>
                  </a:cubicBezTo>
                  <a:cubicBezTo>
                    <a:pt x="256" y="615"/>
                    <a:pt x="256" y="615"/>
                    <a:pt x="256" y="615"/>
                  </a:cubicBezTo>
                  <a:cubicBezTo>
                    <a:pt x="263" y="617"/>
                    <a:pt x="267" y="622"/>
                    <a:pt x="269" y="630"/>
                  </a:cubicBezTo>
                  <a:cubicBezTo>
                    <a:pt x="274" y="657"/>
                    <a:pt x="274" y="657"/>
                    <a:pt x="274" y="657"/>
                  </a:cubicBezTo>
                  <a:cubicBezTo>
                    <a:pt x="275" y="662"/>
                    <a:pt x="275" y="662"/>
                    <a:pt x="275" y="662"/>
                  </a:cubicBezTo>
                  <a:cubicBezTo>
                    <a:pt x="303" y="723"/>
                    <a:pt x="303" y="723"/>
                    <a:pt x="303" y="723"/>
                  </a:cubicBezTo>
                  <a:cubicBezTo>
                    <a:pt x="315" y="734"/>
                    <a:pt x="315" y="734"/>
                    <a:pt x="315" y="734"/>
                  </a:cubicBezTo>
                  <a:cubicBezTo>
                    <a:pt x="316" y="735"/>
                    <a:pt x="316" y="735"/>
                    <a:pt x="316" y="735"/>
                  </a:cubicBezTo>
                  <a:cubicBezTo>
                    <a:pt x="316" y="736"/>
                    <a:pt x="316" y="736"/>
                    <a:pt x="316" y="736"/>
                  </a:cubicBezTo>
                  <a:cubicBezTo>
                    <a:pt x="321" y="762"/>
                    <a:pt x="321" y="762"/>
                    <a:pt x="321" y="762"/>
                  </a:cubicBezTo>
                  <a:cubicBezTo>
                    <a:pt x="321" y="762"/>
                    <a:pt x="321" y="762"/>
                    <a:pt x="321" y="762"/>
                  </a:cubicBezTo>
                  <a:cubicBezTo>
                    <a:pt x="323" y="786"/>
                    <a:pt x="323" y="786"/>
                    <a:pt x="323" y="786"/>
                  </a:cubicBezTo>
                  <a:cubicBezTo>
                    <a:pt x="324" y="788"/>
                    <a:pt x="324" y="788"/>
                    <a:pt x="324" y="788"/>
                  </a:cubicBezTo>
                  <a:cubicBezTo>
                    <a:pt x="332" y="778"/>
                    <a:pt x="338" y="772"/>
                    <a:pt x="342" y="774"/>
                  </a:cubicBezTo>
                  <a:cubicBezTo>
                    <a:pt x="346" y="776"/>
                    <a:pt x="347" y="778"/>
                    <a:pt x="347" y="782"/>
                  </a:cubicBezTo>
                  <a:cubicBezTo>
                    <a:pt x="347" y="788"/>
                    <a:pt x="347" y="788"/>
                    <a:pt x="347" y="788"/>
                  </a:cubicBezTo>
                  <a:cubicBezTo>
                    <a:pt x="347" y="807"/>
                    <a:pt x="347" y="807"/>
                    <a:pt x="347" y="807"/>
                  </a:cubicBezTo>
                  <a:cubicBezTo>
                    <a:pt x="347" y="812"/>
                    <a:pt x="347" y="812"/>
                    <a:pt x="347" y="812"/>
                  </a:cubicBezTo>
                  <a:cubicBezTo>
                    <a:pt x="353" y="814"/>
                    <a:pt x="357" y="812"/>
                    <a:pt x="358" y="809"/>
                  </a:cubicBezTo>
                  <a:cubicBezTo>
                    <a:pt x="368" y="795"/>
                    <a:pt x="368" y="795"/>
                    <a:pt x="368" y="795"/>
                  </a:cubicBezTo>
                  <a:cubicBezTo>
                    <a:pt x="380" y="783"/>
                    <a:pt x="380" y="783"/>
                    <a:pt x="380" y="783"/>
                  </a:cubicBezTo>
                  <a:cubicBezTo>
                    <a:pt x="388" y="778"/>
                    <a:pt x="395" y="773"/>
                    <a:pt x="403" y="773"/>
                  </a:cubicBezTo>
                  <a:cubicBezTo>
                    <a:pt x="404" y="773"/>
                    <a:pt x="404" y="773"/>
                    <a:pt x="404" y="773"/>
                  </a:cubicBezTo>
                  <a:cubicBezTo>
                    <a:pt x="427" y="779"/>
                    <a:pt x="427" y="779"/>
                    <a:pt x="427" y="779"/>
                  </a:cubicBezTo>
                  <a:cubicBezTo>
                    <a:pt x="433" y="776"/>
                    <a:pt x="433" y="776"/>
                    <a:pt x="433" y="776"/>
                  </a:cubicBezTo>
                  <a:cubicBezTo>
                    <a:pt x="444" y="761"/>
                    <a:pt x="444" y="761"/>
                    <a:pt x="444" y="761"/>
                  </a:cubicBezTo>
                  <a:cubicBezTo>
                    <a:pt x="442" y="738"/>
                    <a:pt x="442" y="738"/>
                    <a:pt x="442" y="738"/>
                  </a:cubicBezTo>
                  <a:cubicBezTo>
                    <a:pt x="435" y="725"/>
                    <a:pt x="432" y="714"/>
                    <a:pt x="434" y="707"/>
                  </a:cubicBezTo>
                  <a:cubicBezTo>
                    <a:pt x="437" y="688"/>
                    <a:pt x="437" y="688"/>
                    <a:pt x="437" y="688"/>
                  </a:cubicBezTo>
                  <a:cubicBezTo>
                    <a:pt x="437" y="686"/>
                    <a:pt x="437" y="686"/>
                    <a:pt x="437" y="686"/>
                  </a:cubicBezTo>
                  <a:cubicBezTo>
                    <a:pt x="438" y="684"/>
                    <a:pt x="438" y="684"/>
                    <a:pt x="438" y="684"/>
                  </a:cubicBezTo>
                  <a:cubicBezTo>
                    <a:pt x="438" y="684"/>
                    <a:pt x="438" y="684"/>
                    <a:pt x="438" y="684"/>
                  </a:cubicBezTo>
                  <a:cubicBezTo>
                    <a:pt x="458" y="672"/>
                    <a:pt x="458" y="672"/>
                    <a:pt x="458" y="672"/>
                  </a:cubicBezTo>
                  <a:cubicBezTo>
                    <a:pt x="459" y="672"/>
                    <a:pt x="459" y="672"/>
                    <a:pt x="459" y="672"/>
                  </a:cubicBezTo>
                  <a:cubicBezTo>
                    <a:pt x="459" y="672"/>
                    <a:pt x="459" y="672"/>
                    <a:pt x="459" y="672"/>
                  </a:cubicBezTo>
                  <a:cubicBezTo>
                    <a:pt x="474" y="663"/>
                    <a:pt x="474" y="663"/>
                    <a:pt x="474" y="663"/>
                  </a:cubicBezTo>
                  <a:cubicBezTo>
                    <a:pt x="491" y="638"/>
                    <a:pt x="491" y="638"/>
                    <a:pt x="491" y="638"/>
                  </a:cubicBezTo>
                  <a:cubicBezTo>
                    <a:pt x="493" y="620"/>
                    <a:pt x="493" y="620"/>
                    <a:pt x="493" y="620"/>
                  </a:cubicBezTo>
                  <a:cubicBezTo>
                    <a:pt x="474" y="576"/>
                    <a:pt x="474" y="576"/>
                    <a:pt x="474" y="576"/>
                  </a:cubicBezTo>
                  <a:cubicBezTo>
                    <a:pt x="516" y="595"/>
                    <a:pt x="516" y="595"/>
                    <a:pt x="516" y="595"/>
                  </a:cubicBezTo>
                  <a:cubicBezTo>
                    <a:pt x="516" y="577"/>
                    <a:pt x="516" y="577"/>
                    <a:pt x="516" y="577"/>
                  </a:cubicBezTo>
                  <a:cubicBezTo>
                    <a:pt x="516" y="577"/>
                    <a:pt x="516" y="577"/>
                    <a:pt x="516" y="577"/>
                  </a:cubicBezTo>
                  <a:cubicBezTo>
                    <a:pt x="516" y="576"/>
                    <a:pt x="516" y="576"/>
                    <a:pt x="516" y="576"/>
                  </a:cubicBezTo>
                  <a:cubicBezTo>
                    <a:pt x="532" y="562"/>
                    <a:pt x="532" y="562"/>
                    <a:pt x="532" y="562"/>
                  </a:cubicBezTo>
                  <a:cubicBezTo>
                    <a:pt x="563" y="554"/>
                    <a:pt x="563" y="554"/>
                    <a:pt x="563" y="554"/>
                  </a:cubicBezTo>
                  <a:cubicBezTo>
                    <a:pt x="565" y="554"/>
                    <a:pt x="565" y="554"/>
                    <a:pt x="565" y="554"/>
                  </a:cubicBezTo>
                  <a:cubicBezTo>
                    <a:pt x="583" y="593"/>
                    <a:pt x="583" y="593"/>
                    <a:pt x="583" y="593"/>
                  </a:cubicBezTo>
                  <a:cubicBezTo>
                    <a:pt x="583" y="595"/>
                    <a:pt x="583" y="595"/>
                    <a:pt x="583" y="595"/>
                  </a:cubicBezTo>
                  <a:cubicBezTo>
                    <a:pt x="581" y="610"/>
                    <a:pt x="581" y="610"/>
                    <a:pt x="581" y="610"/>
                  </a:cubicBezTo>
                  <a:cubicBezTo>
                    <a:pt x="583" y="624"/>
                    <a:pt x="583" y="624"/>
                    <a:pt x="583" y="624"/>
                  </a:cubicBezTo>
                  <a:cubicBezTo>
                    <a:pt x="585" y="630"/>
                    <a:pt x="589" y="633"/>
                    <a:pt x="592" y="633"/>
                  </a:cubicBezTo>
                  <a:cubicBezTo>
                    <a:pt x="596" y="633"/>
                    <a:pt x="601" y="630"/>
                    <a:pt x="605" y="625"/>
                  </a:cubicBezTo>
                  <a:cubicBezTo>
                    <a:pt x="606" y="622"/>
                    <a:pt x="606" y="622"/>
                    <a:pt x="606" y="622"/>
                  </a:cubicBezTo>
                  <a:cubicBezTo>
                    <a:pt x="606" y="622"/>
                    <a:pt x="606" y="622"/>
                    <a:pt x="606" y="622"/>
                  </a:cubicBezTo>
                  <a:cubicBezTo>
                    <a:pt x="607" y="622"/>
                    <a:pt x="607" y="622"/>
                    <a:pt x="607" y="622"/>
                  </a:cubicBezTo>
                  <a:cubicBezTo>
                    <a:pt x="632" y="614"/>
                    <a:pt x="632" y="614"/>
                    <a:pt x="632" y="614"/>
                  </a:cubicBezTo>
                  <a:cubicBezTo>
                    <a:pt x="632" y="614"/>
                    <a:pt x="632" y="614"/>
                    <a:pt x="632" y="614"/>
                  </a:cubicBezTo>
                  <a:cubicBezTo>
                    <a:pt x="633" y="614"/>
                    <a:pt x="633" y="614"/>
                    <a:pt x="633" y="614"/>
                  </a:cubicBezTo>
                  <a:cubicBezTo>
                    <a:pt x="647" y="614"/>
                    <a:pt x="653" y="617"/>
                    <a:pt x="657" y="624"/>
                  </a:cubicBezTo>
                  <a:cubicBezTo>
                    <a:pt x="659" y="652"/>
                    <a:pt x="659" y="652"/>
                    <a:pt x="659" y="652"/>
                  </a:cubicBezTo>
                  <a:cubicBezTo>
                    <a:pt x="659" y="653"/>
                    <a:pt x="659" y="653"/>
                    <a:pt x="659" y="653"/>
                  </a:cubicBezTo>
                  <a:cubicBezTo>
                    <a:pt x="664" y="654"/>
                    <a:pt x="664" y="654"/>
                    <a:pt x="664" y="654"/>
                  </a:cubicBezTo>
                  <a:cubicBezTo>
                    <a:pt x="675" y="657"/>
                    <a:pt x="675" y="657"/>
                    <a:pt x="675" y="657"/>
                  </a:cubicBezTo>
                  <a:cubicBezTo>
                    <a:pt x="690" y="656"/>
                    <a:pt x="690" y="656"/>
                    <a:pt x="690" y="656"/>
                  </a:cubicBezTo>
                  <a:cubicBezTo>
                    <a:pt x="717" y="649"/>
                    <a:pt x="717" y="649"/>
                    <a:pt x="717" y="649"/>
                  </a:cubicBezTo>
                  <a:cubicBezTo>
                    <a:pt x="733" y="635"/>
                    <a:pt x="733" y="635"/>
                    <a:pt x="733" y="635"/>
                  </a:cubicBezTo>
                  <a:cubicBezTo>
                    <a:pt x="734" y="624"/>
                    <a:pt x="734" y="624"/>
                    <a:pt x="734" y="624"/>
                  </a:cubicBezTo>
                  <a:cubicBezTo>
                    <a:pt x="726" y="615"/>
                    <a:pt x="726" y="615"/>
                    <a:pt x="726" y="615"/>
                  </a:cubicBezTo>
                  <a:cubicBezTo>
                    <a:pt x="699" y="606"/>
                    <a:pt x="699" y="606"/>
                    <a:pt x="699" y="606"/>
                  </a:cubicBezTo>
                  <a:cubicBezTo>
                    <a:pt x="699" y="606"/>
                    <a:pt x="699" y="606"/>
                    <a:pt x="699" y="606"/>
                  </a:cubicBezTo>
                  <a:cubicBezTo>
                    <a:pt x="697" y="605"/>
                    <a:pt x="697" y="605"/>
                    <a:pt x="697" y="605"/>
                  </a:cubicBezTo>
                  <a:cubicBezTo>
                    <a:pt x="697" y="605"/>
                    <a:pt x="697" y="605"/>
                    <a:pt x="697" y="605"/>
                  </a:cubicBezTo>
                  <a:cubicBezTo>
                    <a:pt x="697" y="603"/>
                    <a:pt x="697" y="603"/>
                    <a:pt x="697" y="603"/>
                  </a:cubicBezTo>
                  <a:cubicBezTo>
                    <a:pt x="665" y="572"/>
                    <a:pt x="665" y="572"/>
                    <a:pt x="665" y="572"/>
                  </a:cubicBezTo>
                  <a:cubicBezTo>
                    <a:pt x="668" y="570"/>
                    <a:pt x="668" y="570"/>
                    <a:pt x="668" y="570"/>
                  </a:cubicBezTo>
                  <a:cubicBezTo>
                    <a:pt x="684" y="556"/>
                    <a:pt x="684" y="556"/>
                    <a:pt x="684" y="556"/>
                  </a:cubicBezTo>
                  <a:cubicBezTo>
                    <a:pt x="685" y="555"/>
                    <a:pt x="685" y="555"/>
                    <a:pt x="685" y="555"/>
                  </a:cubicBezTo>
                  <a:cubicBezTo>
                    <a:pt x="685" y="555"/>
                    <a:pt x="685" y="555"/>
                    <a:pt x="685" y="555"/>
                  </a:cubicBezTo>
                  <a:cubicBezTo>
                    <a:pt x="701" y="549"/>
                    <a:pt x="701" y="549"/>
                    <a:pt x="701" y="549"/>
                  </a:cubicBezTo>
                  <a:cubicBezTo>
                    <a:pt x="701" y="549"/>
                    <a:pt x="701" y="549"/>
                    <a:pt x="701" y="549"/>
                  </a:cubicBezTo>
                  <a:cubicBezTo>
                    <a:pt x="704" y="549"/>
                    <a:pt x="704" y="549"/>
                    <a:pt x="704" y="549"/>
                  </a:cubicBezTo>
                  <a:cubicBezTo>
                    <a:pt x="725" y="553"/>
                    <a:pt x="725" y="553"/>
                    <a:pt x="725" y="553"/>
                  </a:cubicBezTo>
                  <a:cubicBezTo>
                    <a:pt x="726" y="553"/>
                    <a:pt x="726" y="553"/>
                    <a:pt x="726" y="553"/>
                  </a:cubicBezTo>
                  <a:cubicBezTo>
                    <a:pt x="727" y="554"/>
                    <a:pt x="727" y="554"/>
                    <a:pt x="727" y="554"/>
                  </a:cubicBezTo>
                  <a:cubicBezTo>
                    <a:pt x="727" y="545"/>
                    <a:pt x="727" y="545"/>
                    <a:pt x="727" y="545"/>
                  </a:cubicBezTo>
                  <a:cubicBezTo>
                    <a:pt x="718" y="530"/>
                    <a:pt x="718" y="530"/>
                    <a:pt x="718" y="530"/>
                  </a:cubicBezTo>
                  <a:cubicBezTo>
                    <a:pt x="703" y="522"/>
                    <a:pt x="703" y="522"/>
                    <a:pt x="703" y="522"/>
                  </a:cubicBezTo>
                  <a:cubicBezTo>
                    <a:pt x="683" y="493"/>
                    <a:pt x="683" y="493"/>
                    <a:pt x="683" y="493"/>
                  </a:cubicBezTo>
                  <a:cubicBezTo>
                    <a:pt x="683" y="493"/>
                    <a:pt x="683" y="493"/>
                    <a:pt x="683" y="493"/>
                  </a:cubicBezTo>
                  <a:cubicBezTo>
                    <a:pt x="682" y="492"/>
                    <a:pt x="682" y="492"/>
                    <a:pt x="682" y="492"/>
                  </a:cubicBezTo>
                  <a:cubicBezTo>
                    <a:pt x="682" y="491"/>
                    <a:pt x="682" y="491"/>
                    <a:pt x="682" y="491"/>
                  </a:cubicBezTo>
                  <a:cubicBezTo>
                    <a:pt x="672" y="456"/>
                    <a:pt x="672" y="456"/>
                    <a:pt x="672" y="456"/>
                  </a:cubicBezTo>
                  <a:cubicBezTo>
                    <a:pt x="672" y="429"/>
                    <a:pt x="672" y="429"/>
                    <a:pt x="672" y="429"/>
                  </a:cubicBezTo>
                  <a:cubicBezTo>
                    <a:pt x="689" y="414"/>
                    <a:pt x="689" y="414"/>
                    <a:pt x="689" y="414"/>
                  </a:cubicBezTo>
                  <a:cubicBezTo>
                    <a:pt x="715" y="414"/>
                    <a:pt x="715" y="414"/>
                    <a:pt x="715" y="414"/>
                  </a:cubicBezTo>
                  <a:cubicBezTo>
                    <a:pt x="774" y="419"/>
                    <a:pt x="774" y="419"/>
                    <a:pt x="774" y="419"/>
                  </a:cubicBezTo>
                  <a:cubicBezTo>
                    <a:pt x="801" y="380"/>
                    <a:pt x="801" y="380"/>
                    <a:pt x="801" y="380"/>
                  </a:cubicBezTo>
                  <a:cubicBezTo>
                    <a:pt x="801" y="378"/>
                    <a:pt x="801" y="378"/>
                    <a:pt x="801" y="378"/>
                  </a:cubicBezTo>
                  <a:cubicBezTo>
                    <a:pt x="803" y="378"/>
                    <a:pt x="803" y="378"/>
                    <a:pt x="803" y="378"/>
                  </a:cubicBezTo>
                  <a:cubicBezTo>
                    <a:pt x="825" y="366"/>
                    <a:pt x="825" y="366"/>
                    <a:pt x="825" y="366"/>
                  </a:cubicBezTo>
                  <a:cubicBezTo>
                    <a:pt x="837" y="343"/>
                    <a:pt x="837" y="343"/>
                    <a:pt x="837" y="343"/>
                  </a:cubicBezTo>
                  <a:cubicBezTo>
                    <a:pt x="838" y="342"/>
                    <a:pt x="838" y="342"/>
                    <a:pt x="838" y="342"/>
                  </a:cubicBezTo>
                  <a:cubicBezTo>
                    <a:pt x="865" y="320"/>
                    <a:pt x="865" y="320"/>
                    <a:pt x="865" y="320"/>
                  </a:cubicBezTo>
                  <a:cubicBezTo>
                    <a:pt x="877" y="296"/>
                    <a:pt x="877" y="296"/>
                    <a:pt x="877" y="296"/>
                  </a:cubicBezTo>
                  <a:cubicBezTo>
                    <a:pt x="877" y="295"/>
                    <a:pt x="877" y="295"/>
                    <a:pt x="877" y="295"/>
                  </a:cubicBezTo>
                  <a:cubicBezTo>
                    <a:pt x="878" y="295"/>
                    <a:pt x="878" y="295"/>
                    <a:pt x="878" y="295"/>
                  </a:cubicBezTo>
                  <a:cubicBezTo>
                    <a:pt x="878" y="294"/>
                    <a:pt x="878" y="294"/>
                    <a:pt x="878" y="294"/>
                  </a:cubicBezTo>
                  <a:cubicBezTo>
                    <a:pt x="878" y="294"/>
                    <a:pt x="878" y="294"/>
                    <a:pt x="878" y="294"/>
                  </a:cubicBezTo>
                  <a:cubicBezTo>
                    <a:pt x="889" y="284"/>
                    <a:pt x="889" y="284"/>
                    <a:pt x="889" y="284"/>
                  </a:cubicBezTo>
                  <a:cubicBezTo>
                    <a:pt x="901" y="263"/>
                    <a:pt x="901" y="263"/>
                    <a:pt x="901" y="263"/>
                  </a:cubicBezTo>
                  <a:cubicBezTo>
                    <a:pt x="906" y="230"/>
                    <a:pt x="906" y="230"/>
                    <a:pt x="906" y="230"/>
                  </a:cubicBezTo>
                  <a:cubicBezTo>
                    <a:pt x="906" y="227"/>
                    <a:pt x="906" y="227"/>
                    <a:pt x="906" y="227"/>
                  </a:cubicBezTo>
                  <a:cubicBezTo>
                    <a:pt x="907" y="226"/>
                    <a:pt x="907" y="226"/>
                    <a:pt x="907" y="226"/>
                  </a:cubicBezTo>
                  <a:cubicBezTo>
                    <a:pt x="924" y="214"/>
                    <a:pt x="924" y="214"/>
                    <a:pt x="924" y="214"/>
                  </a:cubicBezTo>
                  <a:cubicBezTo>
                    <a:pt x="928" y="210"/>
                    <a:pt x="928" y="210"/>
                    <a:pt x="928" y="210"/>
                  </a:cubicBezTo>
                  <a:cubicBezTo>
                    <a:pt x="903" y="206"/>
                    <a:pt x="903" y="206"/>
                    <a:pt x="903" y="206"/>
                  </a:cubicBezTo>
                  <a:cubicBezTo>
                    <a:pt x="860" y="208"/>
                    <a:pt x="860" y="208"/>
                    <a:pt x="860" y="208"/>
                  </a:cubicBezTo>
                  <a:cubicBezTo>
                    <a:pt x="859" y="207"/>
                    <a:pt x="859" y="207"/>
                    <a:pt x="859" y="207"/>
                  </a:cubicBezTo>
                  <a:cubicBezTo>
                    <a:pt x="843" y="194"/>
                    <a:pt x="843" y="194"/>
                    <a:pt x="843" y="194"/>
                  </a:cubicBezTo>
                  <a:cubicBezTo>
                    <a:pt x="841" y="194"/>
                    <a:pt x="841" y="194"/>
                    <a:pt x="841" y="194"/>
                  </a:cubicBezTo>
                  <a:cubicBezTo>
                    <a:pt x="841" y="193"/>
                    <a:pt x="841" y="193"/>
                    <a:pt x="841" y="193"/>
                  </a:cubicBezTo>
                  <a:cubicBezTo>
                    <a:pt x="841" y="193"/>
                    <a:pt x="841" y="193"/>
                    <a:pt x="841" y="193"/>
                  </a:cubicBezTo>
                  <a:cubicBezTo>
                    <a:pt x="833" y="180"/>
                    <a:pt x="833" y="180"/>
                    <a:pt x="833" y="180"/>
                  </a:cubicBezTo>
                  <a:cubicBezTo>
                    <a:pt x="831" y="181"/>
                    <a:pt x="831" y="181"/>
                    <a:pt x="831" y="181"/>
                  </a:cubicBezTo>
                  <a:cubicBezTo>
                    <a:pt x="830" y="183"/>
                    <a:pt x="830" y="183"/>
                    <a:pt x="830" y="183"/>
                  </a:cubicBezTo>
                  <a:cubicBezTo>
                    <a:pt x="828" y="187"/>
                    <a:pt x="822" y="188"/>
                    <a:pt x="816" y="188"/>
                  </a:cubicBezTo>
                  <a:cubicBezTo>
                    <a:pt x="810" y="191"/>
                    <a:pt x="810" y="191"/>
                    <a:pt x="810" y="191"/>
                  </a:cubicBezTo>
                  <a:cubicBezTo>
                    <a:pt x="808" y="192"/>
                    <a:pt x="806" y="193"/>
                    <a:pt x="803" y="192"/>
                  </a:cubicBezTo>
                  <a:cubicBezTo>
                    <a:pt x="801" y="192"/>
                    <a:pt x="800" y="189"/>
                    <a:pt x="798" y="183"/>
                  </a:cubicBezTo>
                  <a:cubicBezTo>
                    <a:pt x="797" y="178"/>
                    <a:pt x="795" y="173"/>
                    <a:pt x="789" y="168"/>
                  </a:cubicBezTo>
                  <a:cubicBezTo>
                    <a:pt x="787" y="167"/>
                    <a:pt x="787" y="167"/>
                    <a:pt x="787" y="167"/>
                  </a:cubicBezTo>
                  <a:cubicBezTo>
                    <a:pt x="787" y="165"/>
                    <a:pt x="787" y="165"/>
                    <a:pt x="787" y="165"/>
                  </a:cubicBezTo>
                  <a:cubicBezTo>
                    <a:pt x="786" y="165"/>
                    <a:pt x="786" y="165"/>
                    <a:pt x="786" y="165"/>
                  </a:cubicBezTo>
                  <a:cubicBezTo>
                    <a:pt x="781" y="152"/>
                    <a:pt x="781" y="152"/>
                    <a:pt x="781" y="152"/>
                  </a:cubicBezTo>
                  <a:cubicBezTo>
                    <a:pt x="777" y="152"/>
                    <a:pt x="777" y="152"/>
                    <a:pt x="777" y="152"/>
                  </a:cubicBezTo>
                  <a:cubicBezTo>
                    <a:pt x="761" y="162"/>
                    <a:pt x="761" y="162"/>
                    <a:pt x="761" y="162"/>
                  </a:cubicBezTo>
                  <a:cubicBezTo>
                    <a:pt x="760" y="163"/>
                    <a:pt x="760" y="163"/>
                    <a:pt x="760" y="163"/>
                  </a:cubicBezTo>
                  <a:cubicBezTo>
                    <a:pt x="759" y="163"/>
                    <a:pt x="759" y="163"/>
                    <a:pt x="759" y="163"/>
                  </a:cubicBezTo>
                  <a:cubicBezTo>
                    <a:pt x="722" y="171"/>
                    <a:pt x="722" y="171"/>
                    <a:pt x="722" y="171"/>
                  </a:cubicBezTo>
                  <a:cubicBezTo>
                    <a:pt x="720" y="171"/>
                    <a:pt x="720" y="171"/>
                    <a:pt x="720" y="171"/>
                  </a:cubicBezTo>
                  <a:cubicBezTo>
                    <a:pt x="718" y="170"/>
                    <a:pt x="718" y="170"/>
                    <a:pt x="718" y="170"/>
                  </a:cubicBezTo>
                  <a:cubicBezTo>
                    <a:pt x="694" y="153"/>
                    <a:pt x="694" y="153"/>
                    <a:pt x="694" y="153"/>
                  </a:cubicBezTo>
                  <a:cubicBezTo>
                    <a:pt x="694" y="153"/>
                    <a:pt x="694" y="153"/>
                    <a:pt x="694" y="153"/>
                  </a:cubicBezTo>
                  <a:cubicBezTo>
                    <a:pt x="693" y="152"/>
                    <a:pt x="693" y="152"/>
                    <a:pt x="693" y="152"/>
                  </a:cubicBezTo>
                  <a:cubicBezTo>
                    <a:pt x="693" y="151"/>
                    <a:pt x="693" y="151"/>
                    <a:pt x="693" y="151"/>
                  </a:cubicBezTo>
                  <a:cubicBezTo>
                    <a:pt x="691" y="151"/>
                    <a:pt x="691" y="151"/>
                    <a:pt x="691" y="151"/>
                  </a:cubicBezTo>
                  <a:cubicBezTo>
                    <a:pt x="685" y="138"/>
                    <a:pt x="685" y="138"/>
                    <a:pt x="685" y="138"/>
                  </a:cubicBezTo>
                  <a:cubicBezTo>
                    <a:pt x="667" y="157"/>
                    <a:pt x="667" y="157"/>
                    <a:pt x="667" y="157"/>
                  </a:cubicBezTo>
                  <a:cubicBezTo>
                    <a:pt x="655" y="172"/>
                    <a:pt x="645" y="176"/>
                    <a:pt x="639" y="172"/>
                  </a:cubicBezTo>
                  <a:cubicBezTo>
                    <a:pt x="614" y="159"/>
                    <a:pt x="614" y="159"/>
                    <a:pt x="614" y="159"/>
                  </a:cubicBezTo>
                  <a:cubicBezTo>
                    <a:pt x="598" y="157"/>
                    <a:pt x="598" y="157"/>
                    <a:pt x="598" y="157"/>
                  </a:cubicBezTo>
                  <a:cubicBezTo>
                    <a:pt x="595" y="158"/>
                    <a:pt x="595" y="158"/>
                    <a:pt x="595" y="158"/>
                  </a:cubicBezTo>
                  <a:cubicBezTo>
                    <a:pt x="580" y="146"/>
                    <a:pt x="580" y="146"/>
                    <a:pt x="580" y="146"/>
                  </a:cubicBezTo>
                  <a:cubicBezTo>
                    <a:pt x="579" y="145"/>
                    <a:pt x="579" y="145"/>
                    <a:pt x="579" y="145"/>
                  </a:cubicBezTo>
                  <a:cubicBezTo>
                    <a:pt x="575" y="144"/>
                    <a:pt x="575" y="144"/>
                    <a:pt x="575" y="144"/>
                  </a:cubicBezTo>
                  <a:cubicBezTo>
                    <a:pt x="583" y="116"/>
                    <a:pt x="583" y="116"/>
                    <a:pt x="583" y="116"/>
                  </a:cubicBezTo>
                  <a:cubicBezTo>
                    <a:pt x="583" y="106"/>
                    <a:pt x="583" y="106"/>
                    <a:pt x="583" y="106"/>
                  </a:cubicBezTo>
                  <a:cubicBezTo>
                    <a:pt x="573" y="102"/>
                    <a:pt x="573" y="102"/>
                    <a:pt x="573" y="102"/>
                  </a:cubicBezTo>
                  <a:cubicBezTo>
                    <a:pt x="572" y="102"/>
                    <a:pt x="572" y="102"/>
                    <a:pt x="572" y="102"/>
                  </a:cubicBezTo>
                  <a:cubicBezTo>
                    <a:pt x="550" y="78"/>
                    <a:pt x="550" y="78"/>
                    <a:pt x="550" y="78"/>
                  </a:cubicBezTo>
                  <a:cubicBezTo>
                    <a:pt x="551" y="60"/>
                    <a:pt x="551" y="60"/>
                    <a:pt x="551" y="60"/>
                  </a:cubicBezTo>
                  <a:cubicBezTo>
                    <a:pt x="496" y="55"/>
                    <a:pt x="496" y="55"/>
                    <a:pt x="496" y="55"/>
                  </a:cubicBezTo>
                  <a:cubicBezTo>
                    <a:pt x="475" y="43"/>
                    <a:pt x="475" y="43"/>
                    <a:pt x="475" y="43"/>
                  </a:cubicBezTo>
                  <a:cubicBezTo>
                    <a:pt x="470" y="40"/>
                    <a:pt x="466" y="34"/>
                    <a:pt x="462" y="23"/>
                  </a:cubicBezTo>
                  <a:cubicBezTo>
                    <a:pt x="459" y="16"/>
                    <a:pt x="459" y="16"/>
                    <a:pt x="459" y="16"/>
                  </a:cubicBezTo>
                  <a:cubicBezTo>
                    <a:pt x="455" y="0"/>
                    <a:pt x="455" y="0"/>
                    <a:pt x="455" y="0"/>
                  </a:cubicBezTo>
                  <a:cubicBezTo>
                    <a:pt x="448" y="1"/>
                    <a:pt x="448" y="1"/>
                    <a:pt x="448" y="1"/>
                  </a:cubicBezTo>
                  <a:cubicBezTo>
                    <a:pt x="431" y="15"/>
                    <a:pt x="431" y="15"/>
                    <a:pt x="431" y="15"/>
                  </a:cubicBezTo>
                  <a:cubicBezTo>
                    <a:pt x="411" y="39"/>
                    <a:pt x="411" y="39"/>
                    <a:pt x="411" y="39"/>
                  </a:cubicBezTo>
                  <a:cubicBezTo>
                    <a:pt x="415" y="57"/>
                    <a:pt x="415" y="57"/>
                    <a:pt x="415" y="57"/>
                  </a:cubicBezTo>
                  <a:cubicBezTo>
                    <a:pt x="421" y="80"/>
                    <a:pt x="421" y="80"/>
                    <a:pt x="421" y="80"/>
                  </a:cubicBezTo>
                  <a:cubicBezTo>
                    <a:pt x="421" y="81"/>
                    <a:pt x="421" y="81"/>
                    <a:pt x="421" y="81"/>
                  </a:cubicBezTo>
                  <a:cubicBezTo>
                    <a:pt x="422" y="81"/>
                    <a:pt x="422" y="81"/>
                    <a:pt x="422" y="81"/>
                  </a:cubicBezTo>
                  <a:cubicBezTo>
                    <a:pt x="421" y="82"/>
                    <a:pt x="421" y="82"/>
                    <a:pt x="421" y="82"/>
                  </a:cubicBezTo>
                  <a:cubicBezTo>
                    <a:pt x="421" y="83"/>
                    <a:pt x="421" y="83"/>
                    <a:pt x="421" y="83"/>
                  </a:cubicBezTo>
                  <a:cubicBezTo>
                    <a:pt x="419" y="89"/>
                    <a:pt x="413" y="93"/>
                    <a:pt x="403" y="93"/>
                  </a:cubicBezTo>
                  <a:cubicBezTo>
                    <a:pt x="382" y="93"/>
                    <a:pt x="382" y="93"/>
                    <a:pt x="382" y="93"/>
                  </a:cubicBezTo>
                  <a:cubicBezTo>
                    <a:pt x="370" y="86"/>
                    <a:pt x="370" y="86"/>
                    <a:pt x="370" y="86"/>
                  </a:cubicBezTo>
                  <a:cubicBezTo>
                    <a:pt x="354" y="93"/>
                    <a:pt x="354" y="93"/>
                    <a:pt x="354" y="93"/>
                  </a:cubicBezTo>
                  <a:cubicBezTo>
                    <a:pt x="351" y="94"/>
                    <a:pt x="351" y="94"/>
                    <a:pt x="351" y="94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346" y="107"/>
                    <a:pt x="346" y="107"/>
                    <a:pt x="346" y="107"/>
                  </a:cubicBezTo>
                  <a:cubicBezTo>
                    <a:pt x="345" y="110"/>
                    <a:pt x="345" y="110"/>
                    <a:pt x="345" y="110"/>
                  </a:cubicBezTo>
                  <a:cubicBezTo>
                    <a:pt x="345" y="113"/>
                    <a:pt x="345" y="113"/>
                    <a:pt x="345" y="113"/>
                  </a:cubicBezTo>
                  <a:cubicBezTo>
                    <a:pt x="342" y="113"/>
                    <a:pt x="342" y="113"/>
                    <a:pt x="342" y="113"/>
                  </a:cubicBezTo>
                  <a:cubicBezTo>
                    <a:pt x="316" y="104"/>
                    <a:pt x="316" y="104"/>
                    <a:pt x="316" y="104"/>
                  </a:cubicBezTo>
                  <a:cubicBezTo>
                    <a:pt x="316" y="113"/>
                    <a:pt x="317" y="119"/>
                    <a:pt x="321" y="126"/>
                  </a:cubicBezTo>
                  <a:cubicBezTo>
                    <a:pt x="324" y="134"/>
                    <a:pt x="325" y="139"/>
                    <a:pt x="322" y="145"/>
                  </a:cubicBezTo>
                  <a:cubicBezTo>
                    <a:pt x="319" y="154"/>
                    <a:pt x="319" y="154"/>
                    <a:pt x="319" y="154"/>
                  </a:cubicBezTo>
                  <a:cubicBezTo>
                    <a:pt x="316" y="157"/>
                    <a:pt x="306" y="158"/>
                    <a:pt x="293" y="157"/>
                  </a:cubicBezTo>
                  <a:cubicBezTo>
                    <a:pt x="275" y="157"/>
                    <a:pt x="275" y="157"/>
                    <a:pt x="275" y="157"/>
                  </a:cubicBezTo>
                  <a:cubicBezTo>
                    <a:pt x="274" y="187"/>
                    <a:pt x="274" y="187"/>
                    <a:pt x="274" y="187"/>
                  </a:cubicBezTo>
                  <a:cubicBezTo>
                    <a:pt x="250" y="178"/>
                    <a:pt x="250" y="178"/>
                    <a:pt x="250" y="178"/>
                  </a:cubicBezTo>
                  <a:cubicBezTo>
                    <a:pt x="249" y="178"/>
                    <a:pt x="249" y="178"/>
                    <a:pt x="249" y="178"/>
                  </a:cubicBezTo>
                  <a:cubicBezTo>
                    <a:pt x="248" y="177"/>
                    <a:pt x="248" y="177"/>
                    <a:pt x="248" y="177"/>
                  </a:cubicBezTo>
                  <a:cubicBezTo>
                    <a:pt x="237" y="155"/>
                    <a:pt x="237" y="155"/>
                    <a:pt x="237" y="155"/>
                  </a:cubicBezTo>
                  <a:cubicBezTo>
                    <a:pt x="211" y="146"/>
                    <a:pt x="211" y="146"/>
                    <a:pt x="211" y="146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4" y="140"/>
                    <a:pt x="194" y="140"/>
                    <a:pt x="194" y="140"/>
                  </a:cubicBezTo>
                  <a:cubicBezTo>
                    <a:pt x="179" y="143"/>
                    <a:pt x="179" y="143"/>
                    <a:pt x="179" y="143"/>
                  </a:cubicBezTo>
                  <a:cubicBezTo>
                    <a:pt x="174" y="143"/>
                    <a:pt x="174" y="143"/>
                    <a:pt x="174" y="143"/>
                  </a:cubicBezTo>
                  <a:cubicBezTo>
                    <a:pt x="166" y="124"/>
                    <a:pt x="166" y="124"/>
                    <a:pt x="166" y="124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56" y="112"/>
                    <a:pt x="156" y="112"/>
                    <a:pt x="156" y="112"/>
                  </a:cubicBezTo>
                  <a:cubicBezTo>
                    <a:pt x="148" y="101"/>
                    <a:pt x="144" y="92"/>
                    <a:pt x="142" y="86"/>
                  </a:cubicBezTo>
                  <a:cubicBezTo>
                    <a:pt x="142" y="85"/>
                    <a:pt x="139" y="83"/>
                    <a:pt x="134" y="82"/>
                  </a:cubicBezTo>
                  <a:cubicBezTo>
                    <a:pt x="130" y="81"/>
                    <a:pt x="130" y="81"/>
                    <a:pt x="130" y="81"/>
                  </a:cubicBezTo>
                  <a:cubicBezTo>
                    <a:pt x="123" y="78"/>
                    <a:pt x="117" y="72"/>
                    <a:pt x="114" y="62"/>
                  </a:cubicBezTo>
                  <a:cubicBezTo>
                    <a:pt x="110" y="44"/>
                    <a:pt x="110" y="44"/>
                    <a:pt x="110" y="44"/>
                  </a:cubicBezTo>
                  <a:cubicBezTo>
                    <a:pt x="110" y="29"/>
                    <a:pt x="110" y="29"/>
                    <a:pt x="110" y="29"/>
                  </a:cubicBezTo>
                  <a:cubicBezTo>
                    <a:pt x="103" y="16"/>
                    <a:pt x="103" y="16"/>
                    <a:pt x="103" y="16"/>
                  </a:cubicBezTo>
                  <a:cubicBezTo>
                    <a:pt x="90" y="20"/>
                    <a:pt x="90" y="20"/>
                    <a:pt x="90" y="20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88" y="20"/>
                    <a:pt x="88" y="20"/>
                    <a:pt x="88" y="20"/>
                  </a:cubicBezTo>
                  <a:lnTo>
                    <a:pt x="87" y="20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0" name="Freeform 11"/>
            <p:cNvSpPr/>
            <p:nvPr/>
          </p:nvSpPr>
          <p:spPr>
            <a:xfrm>
              <a:off x="611103" y="2749454"/>
              <a:ext cx="1570802" cy="929958"/>
            </a:xfrm>
            <a:custGeom>
              <a:avLst/>
              <a:gdLst>
                <a:gd name="txL" fmla="*/ 0 w 1661"/>
                <a:gd name="txT" fmla="*/ 0 h 1007"/>
                <a:gd name="txR" fmla="*/ 1661 w 1661"/>
                <a:gd name="txB" fmla="*/ 1007 h 1007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1661" h="1007">
                  <a:moveTo>
                    <a:pt x="205" y="3"/>
                  </a:moveTo>
                  <a:cubicBezTo>
                    <a:pt x="205" y="4"/>
                    <a:pt x="205" y="4"/>
                    <a:pt x="205" y="4"/>
                  </a:cubicBezTo>
                  <a:cubicBezTo>
                    <a:pt x="201" y="13"/>
                    <a:pt x="193" y="20"/>
                    <a:pt x="185" y="27"/>
                  </a:cubicBezTo>
                  <a:cubicBezTo>
                    <a:pt x="179" y="30"/>
                    <a:pt x="177" y="35"/>
                    <a:pt x="177" y="42"/>
                  </a:cubicBezTo>
                  <a:cubicBezTo>
                    <a:pt x="177" y="45"/>
                    <a:pt x="177" y="45"/>
                    <a:pt x="177" y="45"/>
                  </a:cubicBezTo>
                  <a:cubicBezTo>
                    <a:pt x="177" y="50"/>
                    <a:pt x="173" y="59"/>
                    <a:pt x="165" y="71"/>
                  </a:cubicBezTo>
                  <a:cubicBezTo>
                    <a:pt x="164" y="77"/>
                    <a:pt x="164" y="77"/>
                    <a:pt x="164" y="77"/>
                  </a:cubicBezTo>
                  <a:cubicBezTo>
                    <a:pt x="162" y="80"/>
                    <a:pt x="158" y="82"/>
                    <a:pt x="150" y="82"/>
                  </a:cubicBezTo>
                  <a:cubicBezTo>
                    <a:pt x="90" y="74"/>
                    <a:pt x="90" y="74"/>
                    <a:pt x="90" y="74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86" y="89"/>
                    <a:pt x="86" y="89"/>
                    <a:pt x="86" y="89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5" y="91"/>
                    <a:pt x="85" y="91"/>
                    <a:pt x="85" y="91"/>
                  </a:cubicBezTo>
                  <a:cubicBezTo>
                    <a:pt x="85" y="91"/>
                    <a:pt x="85" y="91"/>
                    <a:pt x="85" y="91"/>
                  </a:cubicBezTo>
                  <a:cubicBezTo>
                    <a:pt x="69" y="114"/>
                    <a:pt x="58" y="129"/>
                    <a:pt x="57" y="140"/>
                  </a:cubicBezTo>
                  <a:cubicBezTo>
                    <a:pt x="56" y="145"/>
                    <a:pt x="63" y="164"/>
                    <a:pt x="76" y="197"/>
                  </a:cubicBezTo>
                  <a:cubicBezTo>
                    <a:pt x="86" y="219"/>
                    <a:pt x="86" y="219"/>
                    <a:pt x="86" y="219"/>
                  </a:cubicBezTo>
                  <a:cubicBezTo>
                    <a:pt x="90" y="230"/>
                    <a:pt x="87" y="242"/>
                    <a:pt x="77" y="256"/>
                  </a:cubicBezTo>
                  <a:cubicBezTo>
                    <a:pt x="58" y="275"/>
                    <a:pt x="58" y="275"/>
                    <a:pt x="58" y="275"/>
                  </a:cubicBezTo>
                  <a:cubicBezTo>
                    <a:pt x="27" y="275"/>
                    <a:pt x="27" y="275"/>
                    <a:pt x="27" y="275"/>
                  </a:cubicBezTo>
                  <a:cubicBezTo>
                    <a:pt x="20" y="240"/>
                    <a:pt x="20" y="240"/>
                    <a:pt x="20" y="240"/>
                  </a:cubicBezTo>
                  <a:cubicBezTo>
                    <a:pt x="12" y="283"/>
                    <a:pt x="12" y="283"/>
                    <a:pt x="12" y="283"/>
                  </a:cubicBezTo>
                  <a:cubicBezTo>
                    <a:pt x="26" y="305"/>
                    <a:pt x="26" y="305"/>
                    <a:pt x="26" y="305"/>
                  </a:cubicBezTo>
                  <a:cubicBezTo>
                    <a:pt x="27" y="308"/>
                    <a:pt x="27" y="310"/>
                    <a:pt x="26" y="311"/>
                  </a:cubicBezTo>
                  <a:cubicBezTo>
                    <a:pt x="23" y="313"/>
                    <a:pt x="23" y="313"/>
                    <a:pt x="23" y="313"/>
                  </a:cubicBezTo>
                  <a:cubicBezTo>
                    <a:pt x="19" y="316"/>
                    <a:pt x="13" y="327"/>
                    <a:pt x="7" y="345"/>
                  </a:cubicBezTo>
                  <a:cubicBezTo>
                    <a:pt x="0" y="360"/>
                    <a:pt x="3" y="376"/>
                    <a:pt x="16" y="393"/>
                  </a:cubicBezTo>
                  <a:cubicBezTo>
                    <a:pt x="41" y="393"/>
                    <a:pt x="41" y="393"/>
                    <a:pt x="41" y="393"/>
                  </a:cubicBezTo>
                  <a:cubicBezTo>
                    <a:pt x="50" y="395"/>
                    <a:pt x="63" y="409"/>
                    <a:pt x="80" y="433"/>
                  </a:cubicBezTo>
                  <a:cubicBezTo>
                    <a:pt x="82" y="435"/>
                    <a:pt x="82" y="435"/>
                    <a:pt x="82" y="435"/>
                  </a:cubicBezTo>
                  <a:cubicBezTo>
                    <a:pt x="82" y="435"/>
                    <a:pt x="82" y="435"/>
                    <a:pt x="82" y="435"/>
                  </a:cubicBezTo>
                  <a:cubicBezTo>
                    <a:pt x="82" y="443"/>
                    <a:pt x="85" y="448"/>
                    <a:pt x="90" y="452"/>
                  </a:cubicBezTo>
                  <a:cubicBezTo>
                    <a:pt x="146" y="504"/>
                    <a:pt x="146" y="504"/>
                    <a:pt x="146" y="504"/>
                  </a:cubicBezTo>
                  <a:cubicBezTo>
                    <a:pt x="146" y="505"/>
                    <a:pt x="146" y="505"/>
                    <a:pt x="146" y="505"/>
                  </a:cubicBezTo>
                  <a:cubicBezTo>
                    <a:pt x="171" y="537"/>
                    <a:pt x="171" y="537"/>
                    <a:pt x="171" y="537"/>
                  </a:cubicBezTo>
                  <a:cubicBezTo>
                    <a:pt x="186" y="537"/>
                    <a:pt x="186" y="537"/>
                    <a:pt x="186" y="537"/>
                  </a:cubicBezTo>
                  <a:cubicBezTo>
                    <a:pt x="202" y="508"/>
                    <a:pt x="202" y="508"/>
                    <a:pt x="202" y="508"/>
                  </a:cubicBezTo>
                  <a:cubicBezTo>
                    <a:pt x="204" y="506"/>
                    <a:pt x="204" y="506"/>
                    <a:pt x="204" y="506"/>
                  </a:cubicBezTo>
                  <a:cubicBezTo>
                    <a:pt x="205" y="505"/>
                    <a:pt x="205" y="505"/>
                    <a:pt x="205" y="505"/>
                  </a:cubicBezTo>
                  <a:cubicBezTo>
                    <a:pt x="244" y="515"/>
                    <a:pt x="244" y="515"/>
                    <a:pt x="244" y="515"/>
                  </a:cubicBezTo>
                  <a:cubicBezTo>
                    <a:pt x="244" y="516"/>
                    <a:pt x="244" y="516"/>
                    <a:pt x="244" y="516"/>
                  </a:cubicBezTo>
                  <a:cubicBezTo>
                    <a:pt x="244" y="518"/>
                    <a:pt x="244" y="518"/>
                    <a:pt x="244" y="518"/>
                  </a:cubicBezTo>
                  <a:cubicBezTo>
                    <a:pt x="249" y="544"/>
                    <a:pt x="249" y="544"/>
                    <a:pt x="249" y="544"/>
                  </a:cubicBezTo>
                  <a:cubicBezTo>
                    <a:pt x="296" y="598"/>
                    <a:pt x="296" y="598"/>
                    <a:pt x="296" y="598"/>
                  </a:cubicBezTo>
                  <a:cubicBezTo>
                    <a:pt x="312" y="604"/>
                    <a:pt x="312" y="604"/>
                    <a:pt x="312" y="604"/>
                  </a:cubicBezTo>
                  <a:cubicBezTo>
                    <a:pt x="313" y="605"/>
                    <a:pt x="313" y="605"/>
                    <a:pt x="313" y="605"/>
                  </a:cubicBezTo>
                  <a:cubicBezTo>
                    <a:pt x="320" y="610"/>
                    <a:pt x="320" y="610"/>
                    <a:pt x="320" y="610"/>
                  </a:cubicBezTo>
                  <a:cubicBezTo>
                    <a:pt x="321" y="611"/>
                    <a:pt x="321" y="611"/>
                    <a:pt x="321" y="611"/>
                  </a:cubicBezTo>
                  <a:cubicBezTo>
                    <a:pt x="356" y="662"/>
                    <a:pt x="356" y="662"/>
                    <a:pt x="356" y="662"/>
                  </a:cubicBezTo>
                  <a:cubicBezTo>
                    <a:pt x="384" y="658"/>
                    <a:pt x="384" y="658"/>
                    <a:pt x="384" y="658"/>
                  </a:cubicBezTo>
                  <a:cubicBezTo>
                    <a:pt x="387" y="658"/>
                    <a:pt x="387" y="658"/>
                    <a:pt x="387" y="658"/>
                  </a:cubicBezTo>
                  <a:cubicBezTo>
                    <a:pt x="388" y="658"/>
                    <a:pt x="388" y="658"/>
                    <a:pt x="388" y="658"/>
                  </a:cubicBezTo>
                  <a:cubicBezTo>
                    <a:pt x="390" y="660"/>
                    <a:pt x="390" y="660"/>
                    <a:pt x="390" y="660"/>
                  </a:cubicBezTo>
                  <a:cubicBezTo>
                    <a:pt x="391" y="662"/>
                    <a:pt x="391" y="662"/>
                    <a:pt x="391" y="662"/>
                  </a:cubicBezTo>
                  <a:cubicBezTo>
                    <a:pt x="415" y="713"/>
                    <a:pt x="415" y="713"/>
                    <a:pt x="415" y="713"/>
                  </a:cubicBezTo>
                  <a:cubicBezTo>
                    <a:pt x="445" y="731"/>
                    <a:pt x="445" y="731"/>
                    <a:pt x="445" y="731"/>
                  </a:cubicBezTo>
                  <a:cubicBezTo>
                    <a:pt x="469" y="737"/>
                    <a:pt x="469" y="737"/>
                    <a:pt x="469" y="737"/>
                  </a:cubicBezTo>
                  <a:cubicBezTo>
                    <a:pt x="480" y="770"/>
                    <a:pt x="480" y="770"/>
                    <a:pt x="480" y="770"/>
                  </a:cubicBezTo>
                  <a:cubicBezTo>
                    <a:pt x="498" y="770"/>
                    <a:pt x="498" y="770"/>
                    <a:pt x="498" y="770"/>
                  </a:cubicBezTo>
                  <a:cubicBezTo>
                    <a:pt x="499" y="771"/>
                    <a:pt x="499" y="771"/>
                    <a:pt x="499" y="771"/>
                  </a:cubicBezTo>
                  <a:cubicBezTo>
                    <a:pt x="499" y="771"/>
                    <a:pt x="499" y="771"/>
                    <a:pt x="499" y="771"/>
                  </a:cubicBezTo>
                  <a:cubicBezTo>
                    <a:pt x="537" y="792"/>
                    <a:pt x="537" y="792"/>
                    <a:pt x="537" y="792"/>
                  </a:cubicBezTo>
                  <a:cubicBezTo>
                    <a:pt x="537" y="793"/>
                    <a:pt x="537" y="793"/>
                    <a:pt x="537" y="793"/>
                  </a:cubicBezTo>
                  <a:cubicBezTo>
                    <a:pt x="537" y="793"/>
                    <a:pt x="537" y="793"/>
                    <a:pt x="537" y="793"/>
                  </a:cubicBezTo>
                  <a:cubicBezTo>
                    <a:pt x="539" y="794"/>
                    <a:pt x="539" y="794"/>
                    <a:pt x="539" y="794"/>
                  </a:cubicBezTo>
                  <a:cubicBezTo>
                    <a:pt x="566" y="828"/>
                    <a:pt x="566" y="828"/>
                    <a:pt x="566" y="828"/>
                  </a:cubicBezTo>
                  <a:cubicBezTo>
                    <a:pt x="606" y="821"/>
                    <a:pt x="606" y="821"/>
                    <a:pt x="606" y="821"/>
                  </a:cubicBezTo>
                  <a:cubicBezTo>
                    <a:pt x="608" y="821"/>
                    <a:pt x="608" y="821"/>
                    <a:pt x="608" y="821"/>
                  </a:cubicBezTo>
                  <a:cubicBezTo>
                    <a:pt x="623" y="827"/>
                    <a:pt x="623" y="827"/>
                    <a:pt x="623" y="827"/>
                  </a:cubicBezTo>
                  <a:cubicBezTo>
                    <a:pt x="624" y="827"/>
                    <a:pt x="624" y="827"/>
                    <a:pt x="624" y="827"/>
                  </a:cubicBezTo>
                  <a:cubicBezTo>
                    <a:pt x="649" y="849"/>
                    <a:pt x="649" y="849"/>
                    <a:pt x="649" y="849"/>
                  </a:cubicBezTo>
                  <a:cubicBezTo>
                    <a:pt x="695" y="852"/>
                    <a:pt x="695" y="852"/>
                    <a:pt x="695" y="852"/>
                  </a:cubicBezTo>
                  <a:cubicBezTo>
                    <a:pt x="722" y="848"/>
                    <a:pt x="722" y="848"/>
                    <a:pt x="722" y="848"/>
                  </a:cubicBezTo>
                  <a:cubicBezTo>
                    <a:pt x="722" y="848"/>
                    <a:pt x="722" y="848"/>
                    <a:pt x="722" y="848"/>
                  </a:cubicBezTo>
                  <a:cubicBezTo>
                    <a:pt x="759" y="842"/>
                    <a:pt x="782" y="845"/>
                    <a:pt x="791" y="854"/>
                  </a:cubicBezTo>
                  <a:cubicBezTo>
                    <a:pt x="796" y="863"/>
                    <a:pt x="793" y="871"/>
                    <a:pt x="780" y="882"/>
                  </a:cubicBezTo>
                  <a:cubicBezTo>
                    <a:pt x="770" y="892"/>
                    <a:pt x="770" y="892"/>
                    <a:pt x="770" y="892"/>
                  </a:cubicBezTo>
                  <a:cubicBezTo>
                    <a:pt x="766" y="898"/>
                    <a:pt x="771" y="906"/>
                    <a:pt x="784" y="919"/>
                  </a:cubicBezTo>
                  <a:cubicBezTo>
                    <a:pt x="785" y="921"/>
                    <a:pt x="785" y="921"/>
                    <a:pt x="785" y="921"/>
                  </a:cubicBezTo>
                  <a:cubicBezTo>
                    <a:pt x="784" y="921"/>
                    <a:pt x="784" y="921"/>
                    <a:pt x="784" y="921"/>
                  </a:cubicBezTo>
                  <a:cubicBezTo>
                    <a:pt x="793" y="927"/>
                    <a:pt x="793" y="927"/>
                    <a:pt x="793" y="927"/>
                  </a:cubicBezTo>
                  <a:cubicBezTo>
                    <a:pt x="796" y="924"/>
                    <a:pt x="796" y="924"/>
                    <a:pt x="796" y="924"/>
                  </a:cubicBezTo>
                  <a:cubicBezTo>
                    <a:pt x="822" y="874"/>
                    <a:pt x="844" y="847"/>
                    <a:pt x="858" y="842"/>
                  </a:cubicBezTo>
                  <a:cubicBezTo>
                    <a:pt x="874" y="836"/>
                    <a:pt x="907" y="850"/>
                    <a:pt x="959" y="882"/>
                  </a:cubicBezTo>
                  <a:cubicBezTo>
                    <a:pt x="1022" y="893"/>
                    <a:pt x="1022" y="893"/>
                    <a:pt x="1022" y="893"/>
                  </a:cubicBezTo>
                  <a:cubicBezTo>
                    <a:pt x="1021" y="896"/>
                    <a:pt x="1021" y="896"/>
                    <a:pt x="1021" y="896"/>
                  </a:cubicBezTo>
                  <a:cubicBezTo>
                    <a:pt x="1021" y="898"/>
                    <a:pt x="1021" y="898"/>
                    <a:pt x="1021" y="898"/>
                  </a:cubicBezTo>
                  <a:cubicBezTo>
                    <a:pt x="1018" y="927"/>
                    <a:pt x="1018" y="927"/>
                    <a:pt x="1018" y="927"/>
                  </a:cubicBezTo>
                  <a:cubicBezTo>
                    <a:pt x="1049" y="931"/>
                    <a:pt x="1049" y="931"/>
                    <a:pt x="1049" y="931"/>
                  </a:cubicBezTo>
                  <a:cubicBezTo>
                    <a:pt x="1048" y="972"/>
                    <a:pt x="1048" y="972"/>
                    <a:pt x="1048" y="972"/>
                  </a:cubicBezTo>
                  <a:cubicBezTo>
                    <a:pt x="1058" y="990"/>
                    <a:pt x="1065" y="1000"/>
                    <a:pt x="1069" y="1003"/>
                  </a:cubicBezTo>
                  <a:cubicBezTo>
                    <a:pt x="1076" y="1007"/>
                    <a:pt x="1107" y="1007"/>
                    <a:pt x="1163" y="1003"/>
                  </a:cubicBezTo>
                  <a:cubicBezTo>
                    <a:pt x="1196" y="986"/>
                    <a:pt x="1196" y="986"/>
                    <a:pt x="1196" y="986"/>
                  </a:cubicBezTo>
                  <a:cubicBezTo>
                    <a:pt x="1228" y="942"/>
                    <a:pt x="1228" y="942"/>
                    <a:pt x="1228" y="942"/>
                  </a:cubicBezTo>
                  <a:cubicBezTo>
                    <a:pt x="1265" y="941"/>
                    <a:pt x="1265" y="941"/>
                    <a:pt x="1265" y="941"/>
                  </a:cubicBezTo>
                  <a:cubicBezTo>
                    <a:pt x="1283" y="936"/>
                    <a:pt x="1283" y="936"/>
                    <a:pt x="1283" y="936"/>
                  </a:cubicBezTo>
                  <a:cubicBezTo>
                    <a:pt x="1352" y="896"/>
                    <a:pt x="1352" y="896"/>
                    <a:pt x="1352" y="896"/>
                  </a:cubicBezTo>
                  <a:cubicBezTo>
                    <a:pt x="1353" y="896"/>
                    <a:pt x="1353" y="896"/>
                    <a:pt x="1353" y="896"/>
                  </a:cubicBezTo>
                  <a:cubicBezTo>
                    <a:pt x="1354" y="895"/>
                    <a:pt x="1354" y="895"/>
                    <a:pt x="1354" y="895"/>
                  </a:cubicBezTo>
                  <a:cubicBezTo>
                    <a:pt x="1354" y="895"/>
                    <a:pt x="1354" y="895"/>
                    <a:pt x="1354" y="895"/>
                  </a:cubicBezTo>
                  <a:cubicBezTo>
                    <a:pt x="1394" y="890"/>
                    <a:pt x="1418" y="889"/>
                    <a:pt x="1424" y="895"/>
                  </a:cubicBezTo>
                  <a:cubicBezTo>
                    <a:pt x="1469" y="933"/>
                    <a:pt x="1469" y="933"/>
                    <a:pt x="1469" y="933"/>
                  </a:cubicBezTo>
                  <a:cubicBezTo>
                    <a:pt x="1483" y="938"/>
                    <a:pt x="1483" y="938"/>
                    <a:pt x="1483" y="938"/>
                  </a:cubicBezTo>
                  <a:cubicBezTo>
                    <a:pt x="1485" y="940"/>
                    <a:pt x="1485" y="940"/>
                    <a:pt x="1485" y="940"/>
                  </a:cubicBezTo>
                  <a:cubicBezTo>
                    <a:pt x="1503" y="947"/>
                    <a:pt x="1503" y="947"/>
                    <a:pt x="1503" y="947"/>
                  </a:cubicBezTo>
                  <a:cubicBezTo>
                    <a:pt x="1504" y="948"/>
                    <a:pt x="1504" y="948"/>
                    <a:pt x="1504" y="948"/>
                  </a:cubicBezTo>
                  <a:cubicBezTo>
                    <a:pt x="1504" y="945"/>
                    <a:pt x="1504" y="945"/>
                    <a:pt x="1504" y="945"/>
                  </a:cubicBezTo>
                  <a:cubicBezTo>
                    <a:pt x="1504" y="944"/>
                    <a:pt x="1504" y="944"/>
                    <a:pt x="1504" y="944"/>
                  </a:cubicBezTo>
                  <a:cubicBezTo>
                    <a:pt x="1504" y="943"/>
                    <a:pt x="1504" y="943"/>
                    <a:pt x="1504" y="943"/>
                  </a:cubicBezTo>
                  <a:cubicBezTo>
                    <a:pt x="1504" y="942"/>
                    <a:pt x="1504" y="942"/>
                    <a:pt x="1504" y="942"/>
                  </a:cubicBezTo>
                  <a:cubicBezTo>
                    <a:pt x="1512" y="910"/>
                    <a:pt x="1512" y="910"/>
                    <a:pt x="1512" y="910"/>
                  </a:cubicBezTo>
                  <a:cubicBezTo>
                    <a:pt x="1508" y="901"/>
                    <a:pt x="1508" y="893"/>
                    <a:pt x="1512" y="887"/>
                  </a:cubicBezTo>
                  <a:cubicBezTo>
                    <a:pt x="1514" y="882"/>
                    <a:pt x="1519" y="879"/>
                    <a:pt x="1527" y="877"/>
                  </a:cubicBezTo>
                  <a:cubicBezTo>
                    <a:pt x="1543" y="873"/>
                    <a:pt x="1558" y="887"/>
                    <a:pt x="1573" y="917"/>
                  </a:cubicBezTo>
                  <a:cubicBezTo>
                    <a:pt x="1575" y="918"/>
                    <a:pt x="1575" y="918"/>
                    <a:pt x="1575" y="918"/>
                  </a:cubicBezTo>
                  <a:cubicBezTo>
                    <a:pt x="1576" y="918"/>
                    <a:pt x="1576" y="918"/>
                    <a:pt x="1576" y="918"/>
                  </a:cubicBezTo>
                  <a:cubicBezTo>
                    <a:pt x="1602" y="906"/>
                    <a:pt x="1602" y="906"/>
                    <a:pt x="1602" y="906"/>
                  </a:cubicBezTo>
                  <a:cubicBezTo>
                    <a:pt x="1608" y="905"/>
                    <a:pt x="1610" y="900"/>
                    <a:pt x="1610" y="895"/>
                  </a:cubicBezTo>
                  <a:cubicBezTo>
                    <a:pt x="1604" y="876"/>
                    <a:pt x="1604" y="876"/>
                    <a:pt x="1604" y="876"/>
                  </a:cubicBezTo>
                  <a:cubicBezTo>
                    <a:pt x="1604" y="874"/>
                    <a:pt x="1604" y="874"/>
                    <a:pt x="1604" y="874"/>
                  </a:cubicBezTo>
                  <a:cubicBezTo>
                    <a:pt x="1602" y="866"/>
                    <a:pt x="1604" y="859"/>
                    <a:pt x="1613" y="855"/>
                  </a:cubicBezTo>
                  <a:cubicBezTo>
                    <a:pt x="1622" y="848"/>
                    <a:pt x="1622" y="848"/>
                    <a:pt x="1622" y="848"/>
                  </a:cubicBezTo>
                  <a:cubicBezTo>
                    <a:pt x="1646" y="823"/>
                    <a:pt x="1646" y="823"/>
                    <a:pt x="1646" y="823"/>
                  </a:cubicBezTo>
                  <a:cubicBezTo>
                    <a:pt x="1661" y="788"/>
                    <a:pt x="1661" y="788"/>
                    <a:pt x="1661" y="788"/>
                  </a:cubicBezTo>
                  <a:cubicBezTo>
                    <a:pt x="1648" y="766"/>
                    <a:pt x="1644" y="750"/>
                    <a:pt x="1648" y="739"/>
                  </a:cubicBezTo>
                  <a:cubicBezTo>
                    <a:pt x="1651" y="710"/>
                    <a:pt x="1651" y="710"/>
                    <a:pt x="1651" y="710"/>
                  </a:cubicBezTo>
                  <a:cubicBezTo>
                    <a:pt x="1645" y="697"/>
                    <a:pt x="1641" y="689"/>
                    <a:pt x="1641" y="681"/>
                  </a:cubicBezTo>
                  <a:cubicBezTo>
                    <a:pt x="1641" y="678"/>
                    <a:pt x="1637" y="669"/>
                    <a:pt x="1629" y="656"/>
                  </a:cubicBezTo>
                  <a:cubicBezTo>
                    <a:pt x="1628" y="656"/>
                    <a:pt x="1628" y="656"/>
                    <a:pt x="1628" y="656"/>
                  </a:cubicBezTo>
                  <a:cubicBezTo>
                    <a:pt x="1628" y="653"/>
                    <a:pt x="1628" y="653"/>
                    <a:pt x="1628" y="653"/>
                  </a:cubicBezTo>
                  <a:cubicBezTo>
                    <a:pt x="1625" y="615"/>
                    <a:pt x="1625" y="615"/>
                    <a:pt x="1625" y="615"/>
                  </a:cubicBezTo>
                  <a:cubicBezTo>
                    <a:pt x="1623" y="609"/>
                    <a:pt x="1622" y="600"/>
                    <a:pt x="1625" y="590"/>
                  </a:cubicBezTo>
                  <a:cubicBezTo>
                    <a:pt x="1615" y="582"/>
                    <a:pt x="1609" y="575"/>
                    <a:pt x="1604" y="567"/>
                  </a:cubicBezTo>
                  <a:cubicBezTo>
                    <a:pt x="1589" y="546"/>
                    <a:pt x="1589" y="546"/>
                    <a:pt x="1589" y="546"/>
                  </a:cubicBezTo>
                  <a:cubicBezTo>
                    <a:pt x="1588" y="545"/>
                    <a:pt x="1588" y="545"/>
                    <a:pt x="1588" y="545"/>
                  </a:cubicBezTo>
                  <a:cubicBezTo>
                    <a:pt x="1588" y="543"/>
                    <a:pt x="1588" y="543"/>
                    <a:pt x="1588" y="543"/>
                  </a:cubicBezTo>
                  <a:cubicBezTo>
                    <a:pt x="1588" y="542"/>
                    <a:pt x="1588" y="542"/>
                    <a:pt x="1588" y="542"/>
                  </a:cubicBezTo>
                  <a:cubicBezTo>
                    <a:pt x="1582" y="516"/>
                    <a:pt x="1582" y="516"/>
                    <a:pt x="1582" y="516"/>
                  </a:cubicBezTo>
                  <a:cubicBezTo>
                    <a:pt x="1566" y="503"/>
                    <a:pt x="1566" y="503"/>
                    <a:pt x="1566" y="503"/>
                  </a:cubicBezTo>
                  <a:cubicBezTo>
                    <a:pt x="1566" y="504"/>
                    <a:pt x="1566" y="504"/>
                    <a:pt x="1566" y="504"/>
                  </a:cubicBezTo>
                  <a:cubicBezTo>
                    <a:pt x="1536" y="480"/>
                    <a:pt x="1536" y="480"/>
                    <a:pt x="1536" y="480"/>
                  </a:cubicBezTo>
                  <a:cubicBezTo>
                    <a:pt x="1536" y="482"/>
                    <a:pt x="1536" y="482"/>
                    <a:pt x="1536" y="482"/>
                  </a:cubicBezTo>
                  <a:cubicBezTo>
                    <a:pt x="1540" y="515"/>
                    <a:pt x="1540" y="515"/>
                    <a:pt x="1540" y="515"/>
                  </a:cubicBezTo>
                  <a:cubicBezTo>
                    <a:pt x="1540" y="516"/>
                    <a:pt x="1540" y="516"/>
                    <a:pt x="1540" y="516"/>
                  </a:cubicBezTo>
                  <a:cubicBezTo>
                    <a:pt x="1540" y="519"/>
                    <a:pt x="1540" y="519"/>
                    <a:pt x="1540" y="519"/>
                  </a:cubicBezTo>
                  <a:cubicBezTo>
                    <a:pt x="1524" y="526"/>
                    <a:pt x="1524" y="526"/>
                    <a:pt x="1524" y="526"/>
                  </a:cubicBezTo>
                  <a:cubicBezTo>
                    <a:pt x="1522" y="546"/>
                    <a:pt x="1522" y="546"/>
                    <a:pt x="1522" y="546"/>
                  </a:cubicBezTo>
                  <a:cubicBezTo>
                    <a:pt x="1522" y="549"/>
                    <a:pt x="1522" y="549"/>
                    <a:pt x="1522" y="549"/>
                  </a:cubicBezTo>
                  <a:cubicBezTo>
                    <a:pt x="1485" y="564"/>
                    <a:pt x="1485" y="564"/>
                    <a:pt x="1485" y="564"/>
                  </a:cubicBezTo>
                  <a:cubicBezTo>
                    <a:pt x="1473" y="535"/>
                    <a:pt x="1473" y="535"/>
                    <a:pt x="1473" y="535"/>
                  </a:cubicBezTo>
                  <a:cubicBezTo>
                    <a:pt x="1465" y="533"/>
                    <a:pt x="1465" y="533"/>
                    <a:pt x="1465" y="533"/>
                  </a:cubicBezTo>
                  <a:cubicBezTo>
                    <a:pt x="1454" y="544"/>
                    <a:pt x="1454" y="544"/>
                    <a:pt x="1454" y="544"/>
                  </a:cubicBezTo>
                  <a:cubicBezTo>
                    <a:pt x="1446" y="565"/>
                    <a:pt x="1446" y="565"/>
                    <a:pt x="1446" y="565"/>
                  </a:cubicBezTo>
                  <a:cubicBezTo>
                    <a:pt x="1420" y="573"/>
                    <a:pt x="1420" y="573"/>
                    <a:pt x="1420" y="573"/>
                  </a:cubicBezTo>
                  <a:cubicBezTo>
                    <a:pt x="1405" y="562"/>
                    <a:pt x="1405" y="562"/>
                    <a:pt x="1405" y="562"/>
                  </a:cubicBezTo>
                  <a:cubicBezTo>
                    <a:pt x="1384" y="556"/>
                    <a:pt x="1384" y="556"/>
                    <a:pt x="1384" y="556"/>
                  </a:cubicBezTo>
                  <a:cubicBezTo>
                    <a:pt x="1378" y="526"/>
                    <a:pt x="1378" y="526"/>
                    <a:pt x="1378" y="526"/>
                  </a:cubicBezTo>
                  <a:cubicBezTo>
                    <a:pt x="1369" y="508"/>
                    <a:pt x="1369" y="508"/>
                    <a:pt x="1369" y="508"/>
                  </a:cubicBezTo>
                  <a:cubicBezTo>
                    <a:pt x="1356" y="503"/>
                    <a:pt x="1356" y="503"/>
                    <a:pt x="1356" y="503"/>
                  </a:cubicBezTo>
                  <a:cubicBezTo>
                    <a:pt x="1355" y="501"/>
                    <a:pt x="1355" y="501"/>
                    <a:pt x="1355" y="501"/>
                  </a:cubicBezTo>
                  <a:cubicBezTo>
                    <a:pt x="1346" y="489"/>
                    <a:pt x="1346" y="489"/>
                    <a:pt x="1346" y="489"/>
                  </a:cubicBezTo>
                  <a:cubicBezTo>
                    <a:pt x="1346" y="489"/>
                    <a:pt x="1346" y="489"/>
                    <a:pt x="1346" y="489"/>
                  </a:cubicBezTo>
                  <a:cubicBezTo>
                    <a:pt x="1336" y="472"/>
                    <a:pt x="1336" y="472"/>
                    <a:pt x="1336" y="472"/>
                  </a:cubicBezTo>
                  <a:cubicBezTo>
                    <a:pt x="1322" y="453"/>
                    <a:pt x="1322" y="453"/>
                    <a:pt x="1322" y="453"/>
                  </a:cubicBezTo>
                  <a:cubicBezTo>
                    <a:pt x="1309" y="453"/>
                    <a:pt x="1309" y="453"/>
                    <a:pt x="1309" y="453"/>
                  </a:cubicBezTo>
                  <a:cubicBezTo>
                    <a:pt x="1288" y="461"/>
                    <a:pt x="1288" y="461"/>
                    <a:pt x="1288" y="461"/>
                  </a:cubicBezTo>
                  <a:cubicBezTo>
                    <a:pt x="1287" y="462"/>
                    <a:pt x="1287" y="462"/>
                    <a:pt x="1287" y="462"/>
                  </a:cubicBezTo>
                  <a:cubicBezTo>
                    <a:pt x="1233" y="459"/>
                    <a:pt x="1233" y="459"/>
                    <a:pt x="1233" y="459"/>
                  </a:cubicBezTo>
                  <a:cubicBezTo>
                    <a:pt x="1192" y="450"/>
                    <a:pt x="1192" y="450"/>
                    <a:pt x="1192" y="450"/>
                  </a:cubicBezTo>
                  <a:cubicBezTo>
                    <a:pt x="1189" y="448"/>
                    <a:pt x="1181" y="445"/>
                    <a:pt x="1170" y="438"/>
                  </a:cubicBezTo>
                  <a:cubicBezTo>
                    <a:pt x="1138" y="427"/>
                    <a:pt x="1138" y="427"/>
                    <a:pt x="1138" y="427"/>
                  </a:cubicBezTo>
                  <a:cubicBezTo>
                    <a:pt x="1114" y="421"/>
                    <a:pt x="1100" y="415"/>
                    <a:pt x="1097" y="409"/>
                  </a:cubicBezTo>
                  <a:cubicBezTo>
                    <a:pt x="1092" y="406"/>
                    <a:pt x="1092" y="406"/>
                    <a:pt x="1092" y="406"/>
                  </a:cubicBezTo>
                  <a:cubicBezTo>
                    <a:pt x="1084" y="404"/>
                    <a:pt x="1084" y="404"/>
                    <a:pt x="1084" y="404"/>
                  </a:cubicBezTo>
                  <a:cubicBezTo>
                    <a:pt x="1065" y="393"/>
                    <a:pt x="1065" y="393"/>
                    <a:pt x="1065" y="393"/>
                  </a:cubicBezTo>
                  <a:cubicBezTo>
                    <a:pt x="1063" y="392"/>
                    <a:pt x="1063" y="392"/>
                    <a:pt x="1063" y="392"/>
                  </a:cubicBezTo>
                  <a:cubicBezTo>
                    <a:pt x="1060" y="388"/>
                    <a:pt x="1057" y="385"/>
                    <a:pt x="1055" y="381"/>
                  </a:cubicBezTo>
                  <a:cubicBezTo>
                    <a:pt x="1050" y="371"/>
                    <a:pt x="1050" y="371"/>
                    <a:pt x="1050" y="371"/>
                  </a:cubicBezTo>
                  <a:cubicBezTo>
                    <a:pt x="1042" y="358"/>
                    <a:pt x="1042" y="358"/>
                    <a:pt x="1042" y="358"/>
                  </a:cubicBezTo>
                  <a:cubicBezTo>
                    <a:pt x="1028" y="352"/>
                    <a:pt x="1028" y="352"/>
                    <a:pt x="1028" y="352"/>
                  </a:cubicBezTo>
                  <a:cubicBezTo>
                    <a:pt x="1023" y="355"/>
                    <a:pt x="1023" y="355"/>
                    <a:pt x="1023" y="355"/>
                  </a:cubicBezTo>
                  <a:cubicBezTo>
                    <a:pt x="1018" y="359"/>
                    <a:pt x="1018" y="359"/>
                    <a:pt x="1018" y="359"/>
                  </a:cubicBezTo>
                  <a:cubicBezTo>
                    <a:pt x="1015" y="362"/>
                    <a:pt x="1015" y="362"/>
                    <a:pt x="1015" y="362"/>
                  </a:cubicBezTo>
                  <a:cubicBezTo>
                    <a:pt x="1009" y="366"/>
                    <a:pt x="1004" y="368"/>
                    <a:pt x="1000" y="369"/>
                  </a:cubicBezTo>
                  <a:cubicBezTo>
                    <a:pt x="991" y="371"/>
                    <a:pt x="983" y="367"/>
                    <a:pt x="973" y="356"/>
                  </a:cubicBezTo>
                  <a:cubicBezTo>
                    <a:pt x="953" y="335"/>
                    <a:pt x="953" y="335"/>
                    <a:pt x="953" y="335"/>
                  </a:cubicBezTo>
                  <a:cubicBezTo>
                    <a:pt x="946" y="326"/>
                    <a:pt x="941" y="318"/>
                    <a:pt x="939" y="313"/>
                  </a:cubicBezTo>
                  <a:cubicBezTo>
                    <a:pt x="933" y="305"/>
                    <a:pt x="933" y="305"/>
                    <a:pt x="933" y="305"/>
                  </a:cubicBezTo>
                  <a:cubicBezTo>
                    <a:pt x="926" y="297"/>
                    <a:pt x="921" y="290"/>
                    <a:pt x="917" y="283"/>
                  </a:cubicBezTo>
                  <a:cubicBezTo>
                    <a:pt x="914" y="274"/>
                    <a:pt x="913" y="266"/>
                    <a:pt x="916" y="257"/>
                  </a:cubicBezTo>
                  <a:cubicBezTo>
                    <a:pt x="916" y="256"/>
                    <a:pt x="916" y="256"/>
                    <a:pt x="916" y="256"/>
                  </a:cubicBezTo>
                  <a:cubicBezTo>
                    <a:pt x="916" y="256"/>
                    <a:pt x="916" y="256"/>
                    <a:pt x="916" y="256"/>
                  </a:cubicBezTo>
                  <a:cubicBezTo>
                    <a:pt x="930" y="233"/>
                    <a:pt x="930" y="233"/>
                    <a:pt x="930" y="233"/>
                  </a:cubicBezTo>
                  <a:cubicBezTo>
                    <a:pt x="937" y="209"/>
                    <a:pt x="937" y="209"/>
                    <a:pt x="937" y="209"/>
                  </a:cubicBezTo>
                  <a:cubicBezTo>
                    <a:pt x="941" y="193"/>
                    <a:pt x="941" y="193"/>
                    <a:pt x="941" y="193"/>
                  </a:cubicBezTo>
                  <a:cubicBezTo>
                    <a:pt x="935" y="168"/>
                    <a:pt x="935" y="168"/>
                    <a:pt x="935" y="168"/>
                  </a:cubicBezTo>
                  <a:cubicBezTo>
                    <a:pt x="920" y="155"/>
                    <a:pt x="920" y="155"/>
                    <a:pt x="920" y="155"/>
                  </a:cubicBezTo>
                  <a:cubicBezTo>
                    <a:pt x="923" y="135"/>
                    <a:pt x="923" y="135"/>
                    <a:pt x="923" y="135"/>
                  </a:cubicBezTo>
                  <a:cubicBezTo>
                    <a:pt x="923" y="120"/>
                    <a:pt x="928" y="112"/>
                    <a:pt x="939" y="110"/>
                  </a:cubicBezTo>
                  <a:cubicBezTo>
                    <a:pt x="942" y="109"/>
                    <a:pt x="944" y="107"/>
                    <a:pt x="943" y="103"/>
                  </a:cubicBezTo>
                  <a:cubicBezTo>
                    <a:pt x="943" y="102"/>
                    <a:pt x="943" y="102"/>
                    <a:pt x="943" y="102"/>
                  </a:cubicBezTo>
                  <a:cubicBezTo>
                    <a:pt x="944" y="81"/>
                    <a:pt x="944" y="81"/>
                    <a:pt x="944" y="81"/>
                  </a:cubicBezTo>
                  <a:cubicBezTo>
                    <a:pt x="944" y="80"/>
                    <a:pt x="944" y="80"/>
                    <a:pt x="944" y="80"/>
                  </a:cubicBezTo>
                  <a:cubicBezTo>
                    <a:pt x="944" y="80"/>
                    <a:pt x="944" y="80"/>
                    <a:pt x="944" y="80"/>
                  </a:cubicBezTo>
                  <a:cubicBezTo>
                    <a:pt x="944" y="55"/>
                    <a:pt x="944" y="55"/>
                    <a:pt x="944" y="55"/>
                  </a:cubicBezTo>
                  <a:cubicBezTo>
                    <a:pt x="942" y="55"/>
                    <a:pt x="942" y="55"/>
                    <a:pt x="942" y="55"/>
                  </a:cubicBezTo>
                  <a:cubicBezTo>
                    <a:pt x="941" y="54"/>
                    <a:pt x="941" y="54"/>
                    <a:pt x="941" y="54"/>
                  </a:cubicBezTo>
                  <a:cubicBezTo>
                    <a:pt x="941" y="54"/>
                    <a:pt x="941" y="54"/>
                    <a:pt x="941" y="54"/>
                  </a:cubicBezTo>
                  <a:cubicBezTo>
                    <a:pt x="941" y="54"/>
                    <a:pt x="941" y="54"/>
                    <a:pt x="941" y="54"/>
                  </a:cubicBezTo>
                  <a:cubicBezTo>
                    <a:pt x="936" y="52"/>
                    <a:pt x="936" y="52"/>
                    <a:pt x="936" y="52"/>
                  </a:cubicBezTo>
                  <a:cubicBezTo>
                    <a:pt x="936" y="51"/>
                    <a:pt x="936" y="51"/>
                    <a:pt x="936" y="51"/>
                  </a:cubicBezTo>
                  <a:cubicBezTo>
                    <a:pt x="935" y="51"/>
                    <a:pt x="935" y="51"/>
                    <a:pt x="935" y="51"/>
                  </a:cubicBezTo>
                  <a:cubicBezTo>
                    <a:pt x="916" y="39"/>
                    <a:pt x="916" y="39"/>
                    <a:pt x="916" y="39"/>
                  </a:cubicBezTo>
                  <a:cubicBezTo>
                    <a:pt x="916" y="39"/>
                    <a:pt x="916" y="39"/>
                    <a:pt x="916" y="39"/>
                  </a:cubicBezTo>
                  <a:cubicBezTo>
                    <a:pt x="915" y="39"/>
                    <a:pt x="915" y="39"/>
                    <a:pt x="915" y="39"/>
                  </a:cubicBezTo>
                  <a:cubicBezTo>
                    <a:pt x="901" y="26"/>
                    <a:pt x="901" y="26"/>
                    <a:pt x="901" y="26"/>
                  </a:cubicBezTo>
                  <a:cubicBezTo>
                    <a:pt x="851" y="16"/>
                    <a:pt x="851" y="16"/>
                    <a:pt x="851" y="16"/>
                  </a:cubicBezTo>
                  <a:cubicBezTo>
                    <a:pt x="851" y="16"/>
                    <a:pt x="851" y="16"/>
                    <a:pt x="851" y="16"/>
                  </a:cubicBezTo>
                  <a:cubicBezTo>
                    <a:pt x="835" y="5"/>
                    <a:pt x="835" y="5"/>
                    <a:pt x="835" y="5"/>
                  </a:cubicBezTo>
                  <a:cubicBezTo>
                    <a:pt x="806" y="5"/>
                    <a:pt x="806" y="5"/>
                    <a:pt x="806" y="5"/>
                  </a:cubicBezTo>
                  <a:cubicBezTo>
                    <a:pt x="801" y="5"/>
                    <a:pt x="796" y="8"/>
                    <a:pt x="789" y="12"/>
                  </a:cubicBezTo>
                  <a:cubicBezTo>
                    <a:pt x="788" y="12"/>
                    <a:pt x="788" y="12"/>
                    <a:pt x="788" y="12"/>
                  </a:cubicBezTo>
                  <a:cubicBezTo>
                    <a:pt x="764" y="21"/>
                    <a:pt x="764" y="21"/>
                    <a:pt x="764" y="21"/>
                  </a:cubicBezTo>
                  <a:cubicBezTo>
                    <a:pt x="706" y="21"/>
                    <a:pt x="706" y="21"/>
                    <a:pt x="706" y="21"/>
                  </a:cubicBezTo>
                  <a:cubicBezTo>
                    <a:pt x="698" y="23"/>
                    <a:pt x="690" y="25"/>
                    <a:pt x="686" y="29"/>
                  </a:cubicBezTo>
                  <a:cubicBezTo>
                    <a:pt x="680" y="34"/>
                    <a:pt x="668" y="39"/>
                    <a:pt x="653" y="44"/>
                  </a:cubicBezTo>
                  <a:cubicBezTo>
                    <a:pt x="625" y="50"/>
                    <a:pt x="625" y="50"/>
                    <a:pt x="625" y="50"/>
                  </a:cubicBezTo>
                  <a:cubicBezTo>
                    <a:pt x="625" y="51"/>
                    <a:pt x="625" y="51"/>
                    <a:pt x="625" y="51"/>
                  </a:cubicBezTo>
                  <a:cubicBezTo>
                    <a:pt x="623" y="51"/>
                    <a:pt x="623" y="51"/>
                    <a:pt x="623" y="51"/>
                  </a:cubicBezTo>
                  <a:cubicBezTo>
                    <a:pt x="584" y="47"/>
                    <a:pt x="584" y="47"/>
                    <a:pt x="584" y="47"/>
                  </a:cubicBezTo>
                  <a:cubicBezTo>
                    <a:pt x="581" y="46"/>
                    <a:pt x="581" y="46"/>
                    <a:pt x="581" y="46"/>
                  </a:cubicBezTo>
                  <a:cubicBezTo>
                    <a:pt x="582" y="47"/>
                    <a:pt x="582" y="47"/>
                    <a:pt x="582" y="47"/>
                  </a:cubicBezTo>
                  <a:cubicBezTo>
                    <a:pt x="581" y="46"/>
                    <a:pt x="581" y="46"/>
                    <a:pt x="581" y="46"/>
                  </a:cubicBezTo>
                  <a:cubicBezTo>
                    <a:pt x="567" y="45"/>
                    <a:pt x="567" y="45"/>
                    <a:pt x="567" y="45"/>
                  </a:cubicBezTo>
                  <a:cubicBezTo>
                    <a:pt x="544" y="52"/>
                    <a:pt x="544" y="52"/>
                    <a:pt x="544" y="52"/>
                  </a:cubicBezTo>
                  <a:cubicBezTo>
                    <a:pt x="497" y="57"/>
                    <a:pt x="497" y="57"/>
                    <a:pt x="497" y="57"/>
                  </a:cubicBezTo>
                  <a:cubicBezTo>
                    <a:pt x="496" y="57"/>
                    <a:pt x="496" y="57"/>
                    <a:pt x="496" y="57"/>
                  </a:cubicBezTo>
                  <a:cubicBezTo>
                    <a:pt x="495" y="55"/>
                    <a:pt x="495" y="55"/>
                    <a:pt x="495" y="55"/>
                  </a:cubicBezTo>
                  <a:cubicBezTo>
                    <a:pt x="472" y="47"/>
                    <a:pt x="472" y="47"/>
                    <a:pt x="472" y="47"/>
                  </a:cubicBezTo>
                  <a:cubicBezTo>
                    <a:pt x="453" y="47"/>
                    <a:pt x="453" y="47"/>
                    <a:pt x="453" y="47"/>
                  </a:cubicBezTo>
                  <a:cubicBezTo>
                    <a:pt x="445" y="45"/>
                    <a:pt x="435" y="39"/>
                    <a:pt x="425" y="26"/>
                  </a:cubicBezTo>
                  <a:cubicBezTo>
                    <a:pt x="423" y="24"/>
                    <a:pt x="423" y="24"/>
                    <a:pt x="423" y="24"/>
                  </a:cubicBezTo>
                  <a:cubicBezTo>
                    <a:pt x="421" y="14"/>
                    <a:pt x="418" y="10"/>
                    <a:pt x="417" y="8"/>
                  </a:cubicBezTo>
                  <a:cubicBezTo>
                    <a:pt x="412" y="5"/>
                    <a:pt x="412" y="5"/>
                    <a:pt x="412" y="5"/>
                  </a:cubicBezTo>
                  <a:cubicBezTo>
                    <a:pt x="402" y="0"/>
                    <a:pt x="402" y="0"/>
                    <a:pt x="402" y="0"/>
                  </a:cubicBezTo>
                  <a:cubicBezTo>
                    <a:pt x="394" y="8"/>
                    <a:pt x="394" y="8"/>
                    <a:pt x="394" y="8"/>
                  </a:cubicBezTo>
                  <a:cubicBezTo>
                    <a:pt x="393" y="10"/>
                    <a:pt x="393" y="10"/>
                    <a:pt x="393" y="10"/>
                  </a:cubicBezTo>
                  <a:cubicBezTo>
                    <a:pt x="359" y="24"/>
                    <a:pt x="359" y="24"/>
                    <a:pt x="359" y="24"/>
                  </a:cubicBezTo>
                  <a:cubicBezTo>
                    <a:pt x="358" y="24"/>
                    <a:pt x="358" y="24"/>
                    <a:pt x="358" y="24"/>
                  </a:cubicBezTo>
                  <a:cubicBezTo>
                    <a:pt x="356" y="24"/>
                    <a:pt x="356" y="24"/>
                    <a:pt x="356" y="24"/>
                  </a:cubicBezTo>
                  <a:cubicBezTo>
                    <a:pt x="315" y="28"/>
                    <a:pt x="315" y="28"/>
                    <a:pt x="315" y="28"/>
                  </a:cubicBezTo>
                  <a:cubicBezTo>
                    <a:pt x="308" y="28"/>
                    <a:pt x="297" y="25"/>
                    <a:pt x="281" y="21"/>
                  </a:cubicBezTo>
                  <a:cubicBezTo>
                    <a:pt x="245" y="14"/>
                    <a:pt x="245" y="14"/>
                    <a:pt x="245" y="14"/>
                  </a:cubicBezTo>
                  <a:cubicBezTo>
                    <a:pt x="244" y="14"/>
                    <a:pt x="244" y="14"/>
                    <a:pt x="244" y="14"/>
                  </a:cubicBezTo>
                  <a:cubicBezTo>
                    <a:pt x="244" y="14"/>
                    <a:pt x="244" y="14"/>
                    <a:pt x="244" y="14"/>
                  </a:cubicBezTo>
                  <a:cubicBezTo>
                    <a:pt x="223" y="3"/>
                    <a:pt x="223" y="3"/>
                    <a:pt x="223" y="3"/>
                  </a:cubicBezTo>
                  <a:lnTo>
                    <a:pt x="205" y="3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1" name="Freeform 12"/>
            <p:cNvSpPr/>
            <p:nvPr/>
          </p:nvSpPr>
          <p:spPr>
            <a:xfrm>
              <a:off x="2042449" y="3522929"/>
              <a:ext cx="708010" cy="724294"/>
            </a:xfrm>
            <a:custGeom>
              <a:avLst/>
              <a:gdLst>
                <a:gd name="txL" fmla="*/ 0 w 749"/>
                <a:gd name="txT" fmla="*/ 0 h 782"/>
                <a:gd name="txR" fmla="*/ 749 w 749"/>
                <a:gd name="txB" fmla="*/ 782 h 782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749" h="782">
                  <a:moveTo>
                    <a:pt x="4" y="479"/>
                  </a:moveTo>
                  <a:cubicBezTo>
                    <a:pt x="0" y="492"/>
                    <a:pt x="0" y="492"/>
                    <a:pt x="0" y="492"/>
                  </a:cubicBezTo>
                  <a:cubicBezTo>
                    <a:pt x="6" y="492"/>
                    <a:pt x="14" y="488"/>
                    <a:pt x="23" y="482"/>
                  </a:cubicBezTo>
                  <a:cubicBezTo>
                    <a:pt x="24" y="481"/>
                    <a:pt x="24" y="481"/>
                    <a:pt x="24" y="481"/>
                  </a:cubicBezTo>
                  <a:cubicBezTo>
                    <a:pt x="26" y="481"/>
                    <a:pt x="26" y="481"/>
                    <a:pt x="26" y="481"/>
                  </a:cubicBezTo>
                  <a:cubicBezTo>
                    <a:pt x="68" y="476"/>
                    <a:pt x="68" y="476"/>
                    <a:pt x="68" y="476"/>
                  </a:cubicBezTo>
                  <a:cubicBezTo>
                    <a:pt x="96" y="462"/>
                    <a:pt x="96" y="462"/>
                    <a:pt x="96" y="462"/>
                  </a:cubicBezTo>
                  <a:cubicBezTo>
                    <a:pt x="106" y="477"/>
                    <a:pt x="106" y="477"/>
                    <a:pt x="106" y="477"/>
                  </a:cubicBezTo>
                  <a:cubicBezTo>
                    <a:pt x="108" y="478"/>
                    <a:pt x="108" y="478"/>
                    <a:pt x="108" y="478"/>
                  </a:cubicBezTo>
                  <a:cubicBezTo>
                    <a:pt x="96" y="498"/>
                    <a:pt x="96" y="498"/>
                    <a:pt x="96" y="498"/>
                  </a:cubicBezTo>
                  <a:cubicBezTo>
                    <a:pt x="111" y="512"/>
                    <a:pt x="111" y="512"/>
                    <a:pt x="111" y="512"/>
                  </a:cubicBezTo>
                  <a:cubicBezTo>
                    <a:pt x="111" y="514"/>
                    <a:pt x="111" y="514"/>
                    <a:pt x="111" y="514"/>
                  </a:cubicBezTo>
                  <a:cubicBezTo>
                    <a:pt x="111" y="517"/>
                    <a:pt x="111" y="517"/>
                    <a:pt x="111" y="517"/>
                  </a:cubicBezTo>
                  <a:cubicBezTo>
                    <a:pt x="100" y="561"/>
                    <a:pt x="100" y="561"/>
                    <a:pt x="100" y="561"/>
                  </a:cubicBezTo>
                  <a:cubicBezTo>
                    <a:pt x="127" y="581"/>
                    <a:pt x="127" y="581"/>
                    <a:pt x="127" y="581"/>
                  </a:cubicBezTo>
                  <a:cubicBezTo>
                    <a:pt x="177" y="583"/>
                    <a:pt x="177" y="583"/>
                    <a:pt x="177" y="583"/>
                  </a:cubicBezTo>
                  <a:cubicBezTo>
                    <a:pt x="170" y="593"/>
                    <a:pt x="170" y="593"/>
                    <a:pt x="170" y="593"/>
                  </a:cubicBezTo>
                  <a:cubicBezTo>
                    <a:pt x="138" y="632"/>
                    <a:pt x="123" y="655"/>
                    <a:pt x="124" y="662"/>
                  </a:cubicBezTo>
                  <a:cubicBezTo>
                    <a:pt x="143" y="667"/>
                    <a:pt x="143" y="667"/>
                    <a:pt x="143" y="667"/>
                  </a:cubicBezTo>
                  <a:cubicBezTo>
                    <a:pt x="169" y="669"/>
                    <a:pt x="183" y="676"/>
                    <a:pt x="189" y="686"/>
                  </a:cubicBezTo>
                  <a:cubicBezTo>
                    <a:pt x="195" y="698"/>
                    <a:pt x="201" y="711"/>
                    <a:pt x="207" y="726"/>
                  </a:cubicBezTo>
                  <a:cubicBezTo>
                    <a:pt x="235" y="741"/>
                    <a:pt x="235" y="741"/>
                    <a:pt x="235" y="741"/>
                  </a:cubicBezTo>
                  <a:cubicBezTo>
                    <a:pt x="253" y="745"/>
                    <a:pt x="253" y="745"/>
                    <a:pt x="253" y="745"/>
                  </a:cubicBezTo>
                  <a:cubicBezTo>
                    <a:pt x="290" y="713"/>
                    <a:pt x="290" y="713"/>
                    <a:pt x="290" y="713"/>
                  </a:cubicBezTo>
                  <a:cubicBezTo>
                    <a:pt x="309" y="741"/>
                    <a:pt x="309" y="741"/>
                    <a:pt x="309" y="741"/>
                  </a:cubicBezTo>
                  <a:cubicBezTo>
                    <a:pt x="309" y="743"/>
                    <a:pt x="309" y="743"/>
                    <a:pt x="309" y="743"/>
                  </a:cubicBezTo>
                  <a:cubicBezTo>
                    <a:pt x="309" y="743"/>
                    <a:pt x="309" y="743"/>
                    <a:pt x="309" y="743"/>
                  </a:cubicBezTo>
                  <a:cubicBezTo>
                    <a:pt x="310" y="744"/>
                    <a:pt x="310" y="744"/>
                    <a:pt x="310" y="744"/>
                  </a:cubicBezTo>
                  <a:cubicBezTo>
                    <a:pt x="316" y="770"/>
                    <a:pt x="316" y="770"/>
                    <a:pt x="316" y="770"/>
                  </a:cubicBezTo>
                  <a:cubicBezTo>
                    <a:pt x="332" y="773"/>
                    <a:pt x="332" y="773"/>
                    <a:pt x="332" y="773"/>
                  </a:cubicBezTo>
                  <a:cubicBezTo>
                    <a:pt x="332" y="773"/>
                    <a:pt x="332" y="773"/>
                    <a:pt x="332" y="773"/>
                  </a:cubicBezTo>
                  <a:cubicBezTo>
                    <a:pt x="356" y="782"/>
                    <a:pt x="356" y="782"/>
                    <a:pt x="356" y="782"/>
                  </a:cubicBezTo>
                  <a:cubicBezTo>
                    <a:pt x="363" y="779"/>
                    <a:pt x="363" y="779"/>
                    <a:pt x="363" y="779"/>
                  </a:cubicBezTo>
                  <a:cubicBezTo>
                    <a:pt x="363" y="778"/>
                    <a:pt x="363" y="778"/>
                    <a:pt x="363" y="778"/>
                  </a:cubicBezTo>
                  <a:cubicBezTo>
                    <a:pt x="359" y="751"/>
                    <a:pt x="359" y="751"/>
                    <a:pt x="359" y="751"/>
                  </a:cubicBezTo>
                  <a:cubicBezTo>
                    <a:pt x="358" y="750"/>
                    <a:pt x="358" y="750"/>
                    <a:pt x="358" y="750"/>
                  </a:cubicBezTo>
                  <a:cubicBezTo>
                    <a:pt x="344" y="688"/>
                    <a:pt x="344" y="688"/>
                    <a:pt x="344" y="688"/>
                  </a:cubicBezTo>
                  <a:cubicBezTo>
                    <a:pt x="344" y="686"/>
                    <a:pt x="344" y="686"/>
                    <a:pt x="344" y="686"/>
                  </a:cubicBezTo>
                  <a:cubicBezTo>
                    <a:pt x="352" y="642"/>
                    <a:pt x="352" y="642"/>
                    <a:pt x="352" y="642"/>
                  </a:cubicBezTo>
                  <a:cubicBezTo>
                    <a:pt x="354" y="643"/>
                    <a:pt x="354" y="643"/>
                    <a:pt x="354" y="643"/>
                  </a:cubicBezTo>
                  <a:cubicBezTo>
                    <a:pt x="358" y="643"/>
                    <a:pt x="358" y="643"/>
                    <a:pt x="358" y="643"/>
                  </a:cubicBezTo>
                  <a:cubicBezTo>
                    <a:pt x="386" y="645"/>
                    <a:pt x="386" y="645"/>
                    <a:pt x="386" y="645"/>
                  </a:cubicBezTo>
                  <a:cubicBezTo>
                    <a:pt x="422" y="619"/>
                    <a:pt x="422" y="619"/>
                    <a:pt x="422" y="619"/>
                  </a:cubicBezTo>
                  <a:cubicBezTo>
                    <a:pt x="425" y="621"/>
                    <a:pt x="425" y="621"/>
                    <a:pt x="425" y="621"/>
                  </a:cubicBezTo>
                  <a:cubicBezTo>
                    <a:pt x="444" y="636"/>
                    <a:pt x="457" y="648"/>
                    <a:pt x="463" y="656"/>
                  </a:cubicBezTo>
                  <a:cubicBezTo>
                    <a:pt x="469" y="654"/>
                    <a:pt x="481" y="642"/>
                    <a:pt x="497" y="624"/>
                  </a:cubicBezTo>
                  <a:cubicBezTo>
                    <a:pt x="498" y="623"/>
                    <a:pt x="498" y="623"/>
                    <a:pt x="498" y="623"/>
                  </a:cubicBezTo>
                  <a:cubicBezTo>
                    <a:pt x="500" y="621"/>
                    <a:pt x="500" y="621"/>
                    <a:pt x="500" y="621"/>
                  </a:cubicBezTo>
                  <a:cubicBezTo>
                    <a:pt x="553" y="635"/>
                    <a:pt x="553" y="635"/>
                    <a:pt x="553" y="635"/>
                  </a:cubicBezTo>
                  <a:cubicBezTo>
                    <a:pt x="576" y="616"/>
                    <a:pt x="576" y="616"/>
                    <a:pt x="576" y="616"/>
                  </a:cubicBezTo>
                  <a:cubicBezTo>
                    <a:pt x="577" y="615"/>
                    <a:pt x="577" y="615"/>
                    <a:pt x="577" y="615"/>
                  </a:cubicBezTo>
                  <a:cubicBezTo>
                    <a:pt x="578" y="614"/>
                    <a:pt x="578" y="614"/>
                    <a:pt x="578" y="614"/>
                  </a:cubicBezTo>
                  <a:cubicBezTo>
                    <a:pt x="579" y="614"/>
                    <a:pt x="579" y="614"/>
                    <a:pt x="579" y="614"/>
                  </a:cubicBezTo>
                  <a:cubicBezTo>
                    <a:pt x="580" y="615"/>
                    <a:pt x="580" y="615"/>
                    <a:pt x="580" y="615"/>
                  </a:cubicBezTo>
                  <a:cubicBezTo>
                    <a:pt x="602" y="619"/>
                    <a:pt x="602" y="619"/>
                    <a:pt x="602" y="619"/>
                  </a:cubicBezTo>
                  <a:cubicBezTo>
                    <a:pt x="674" y="556"/>
                    <a:pt x="674" y="556"/>
                    <a:pt x="674" y="556"/>
                  </a:cubicBezTo>
                  <a:cubicBezTo>
                    <a:pt x="696" y="562"/>
                    <a:pt x="696" y="562"/>
                    <a:pt x="696" y="562"/>
                  </a:cubicBezTo>
                  <a:cubicBezTo>
                    <a:pt x="696" y="562"/>
                    <a:pt x="696" y="562"/>
                    <a:pt x="696" y="562"/>
                  </a:cubicBezTo>
                  <a:cubicBezTo>
                    <a:pt x="697" y="563"/>
                    <a:pt x="697" y="563"/>
                    <a:pt x="697" y="563"/>
                  </a:cubicBezTo>
                  <a:cubicBezTo>
                    <a:pt x="698" y="564"/>
                    <a:pt x="698" y="564"/>
                    <a:pt x="698" y="564"/>
                  </a:cubicBezTo>
                  <a:cubicBezTo>
                    <a:pt x="699" y="565"/>
                    <a:pt x="699" y="565"/>
                    <a:pt x="699" y="565"/>
                  </a:cubicBezTo>
                  <a:cubicBezTo>
                    <a:pt x="705" y="575"/>
                    <a:pt x="705" y="575"/>
                    <a:pt x="705" y="575"/>
                  </a:cubicBezTo>
                  <a:cubicBezTo>
                    <a:pt x="710" y="568"/>
                    <a:pt x="710" y="568"/>
                    <a:pt x="710" y="568"/>
                  </a:cubicBezTo>
                  <a:cubicBezTo>
                    <a:pt x="711" y="568"/>
                    <a:pt x="711" y="568"/>
                    <a:pt x="711" y="568"/>
                  </a:cubicBezTo>
                  <a:cubicBezTo>
                    <a:pt x="711" y="567"/>
                    <a:pt x="711" y="567"/>
                    <a:pt x="711" y="567"/>
                  </a:cubicBezTo>
                  <a:cubicBezTo>
                    <a:pt x="712" y="567"/>
                    <a:pt x="712" y="567"/>
                    <a:pt x="712" y="567"/>
                  </a:cubicBezTo>
                  <a:cubicBezTo>
                    <a:pt x="733" y="556"/>
                    <a:pt x="733" y="556"/>
                    <a:pt x="733" y="556"/>
                  </a:cubicBezTo>
                  <a:cubicBezTo>
                    <a:pt x="749" y="541"/>
                    <a:pt x="749" y="541"/>
                    <a:pt x="749" y="541"/>
                  </a:cubicBezTo>
                  <a:cubicBezTo>
                    <a:pt x="745" y="508"/>
                    <a:pt x="745" y="508"/>
                    <a:pt x="745" y="508"/>
                  </a:cubicBezTo>
                  <a:cubicBezTo>
                    <a:pt x="742" y="504"/>
                    <a:pt x="742" y="504"/>
                    <a:pt x="742" y="504"/>
                  </a:cubicBezTo>
                  <a:cubicBezTo>
                    <a:pt x="722" y="512"/>
                    <a:pt x="722" y="512"/>
                    <a:pt x="722" y="512"/>
                  </a:cubicBezTo>
                  <a:cubicBezTo>
                    <a:pt x="722" y="512"/>
                    <a:pt x="722" y="512"/>
                    <a:pt x="722" y="512"/>
                  </a:cubicBezTo>
                  <a:cubicBezTo>
                    <a:pt x="715" y="515"/>
                    <a:pt x="710" y="517"/>
                    <a:pt x="703" y="517"/>
                  </a:cubicBezTo>
                  <a:cubicBezTo>
                    <a:pt x="679" y="517"/>
                    <a:pt x="679" y="517"/>
                    <a:pt x="679" y="517"/>
                  </a:cubicBezTo>
                  <a:cubicBezTo>
                    <a:pt x="672" y="516"/>
                    <a:pt x="668" y="514"/>
                    <a:pt x="665" y="509"/>
                  </a:cubicBezTo>
                  <a:cubicBezTo>
                    <a:pt x="663" y="476"/>
                    <a:pt x="663" y="476"/>
                    <a:pt x="663" y="476"/>
                  </a:cubicBezTo>
                  <a:cubicBezTo>
                    <a:pt x="655" y="471"/>
                    <a:pt x="652" y="469"/>
                    <a:pt x="649" y="469"/>
                  </a:cubicBezTo>
                  <a:cubicBezTo>
                    <a:pt x="644" y="471"/>
                    <a:pt x="644" y="471"/>
                    <a:pt x="644" y="471"/>
                  </a:cubicBezTo>
                  <a:cubicBezTo>
                    <a:pt x="636" y="476"/>
                    <a:pt x="636" y="476"/>
                    <a:pt x="636" y="476"/>
                  </a:cubicBezTo>
                  <a:cubicBezTo>
                    <a:pt x="621" y="479"/>
                    <a:pt x="621" y="479"/>
                    <a:pt x="621" y="479"/>
                  </a:cubicBezTo>
                  <a:cubicBezTo>
                    <a:pt x="617" y="479"/>
                    <a:pt x="617" y="479"/>
                    <a:pt x="617" y="479"/>
                  </a:cubicBezTo>
                  <a:cubicBezTo>
                    <a:pt x="616" y="477"/>
                    <a:pt x="616" y="477"/>
                    <a:pt x="616" y="477"/>
                  </a:cubicBezTo>
                  <a:cubicBezTo>
                    <a:pt x="608" y="462"/>
                    <a:pt x="608" y="462"/>
                    <a:pt x="608" y="462"/>
                  </a:cubicBezTo>
                  <a:cubicBezTo>
                    <a:pt x="607" y="448"/>
                    <a:pt x="607" y="448"/>
                    <a:pt x="607" y="448"/>
                  </a:cubicBezTo>
                  <a:cubicBezTo>
                    <a:pt x="607" y="448"/>
                    <a:pt x="607" y="448"/>
                    <a:pt x="607" y="448"/>
                  </a:cubicBezTo>
                  <a:cubicBezTo>
                    <a:pt x="615" y="408"/>
                    <a:pt x="615" y="408"/>
                    <a:pt x="615" y="408"/>
                  </a:cubicBezTo>
                  <a:cubicBezTo>
                    <a:pt x="615" y="408"/>
                    <a:pt x="615" y="408"/>
                    <a:pt x="615" y="408"/>
                  </a:cubicBezTo>
                  <a:cubicBezTo>
                    <a:pt x="616" y="408"/>
                    <a:pt x="616" y="408"/>
                    <a:pt x="616" y="408"/>
                  </a:cubicBezTo>
                  <a:cubicBezTo>
                    <a:pt x="616" y="407"/>
                    <a:pt x="616" y="407"/>
                    <a:pt x="616" y="407"/>
                  </a:cubicBezTo>
                  <a:cubicBezTo>
                    <a:pt x="626" y="387"/>
                    <a:pt x="626" y="387"/>
                    <a:pt x="626" y="387"/>
                  </a:cubicBezTo>
                  <a:cubicBezTo>
                    <a:pt x="596" y="360"/>
                    <a:pt x="596" y="360"/>
                    <a:pt x="596" y="360"/>
                  </a:cubicBezTo>
                  <a:cubicBezTo>
                    <a:pt x="595" y="359"/>
                    <a:pt x="595" y="359"/>
                    <a:pt x="595" y="359"/>
                  </a:cubicBezTo>
                  <a:cubicBezTo>
                    <a:pt x="594" y="358"/>
                    <a:pt x="594" y="358"/>
                    <a:pt x="594" y="358"/>
                  </a:cubicBezTo>
                  <a:cubicBezTo>
                    <a:pt x="594" y="328"/>
                    <a:pt x="594" y="328"/>
                    <a:pt x="594" y="328"/>
                  </a:cubicBezTo>
                  <a:cubicBezTo>
                    <a:pt x="595" y="327"/>
                    <a:pt x="595" y="327"/>
                    <a:pt x="595" y="327"/>
                  </a:cubicBezTo>
                  <a:cubicBezTo>
                    <a:pt x="612" y="278"/>
                    <a:pt x="612" y="278"/>
                    <a:pt x="612" y="278"/>
                  </a:cubicBezTo>
                  <a:cubicBezTo>
                    <a:pt x="601" y="252"/>
                    <a:pt x="601" y="252"/>
                    <a:pt x="601" y="252"/>
                  </a:cubicBezTo>
                  <a:cubicBezTo>
                    <a:pt x="592" y="250"/>
                    <a:pt x="592" y="250"/>
                    <a:pt x="592" y="250"/>
                  </a:cubicBezTo>
                  <a:cubicBezTo>
                    <a:pt x="580" y="251"/>
                    <a:pt x="580" y="251"/>
                    <a:pt x="580" y="251"/>
                  </a:cubicBezTo>
                  <a:cubicBezTo>
                    <a:pt x="569" y="269"/>
                    <a:pt x="569" y="269"/>
                    <a:pt x="569" y="269"/>
                  </a:cubicBezTo>
                  <a:cubicBezTo>
                    <a:pt x="554" y="258"/>
                    <a:pt x="554" y="258"/>
                    <a:pt x="554" y="258"/>
                  </a:cubicBezTo>
                  <a:cubicBezTo>
                    <a:pt x="539" y="250"/>
                    <a:pt x="539" y="250"/>
                    <a:pt x="539" y="250"/>
                  </a:cubicBezTo>
                  <a:cubicBezTo>
                    <a:pt x="527" y="220"/>
                    <a:pt x="527" y="220"/>
                    <a:pt x="527" y="220"/>
                  </a:cubicBezTo>
                  <a:cubicBezTo>
                    <a:pt x="527" y="220"/>
                    <a:pt x="527" y="220"/>
                    <a:pt x="527" y="220"/>
                  </a:cubicBezTo>
                  <a:cubicBezTo>
                    <a:pt x="527" y="220"/>
                    <a:pt x="527" y="220"/>
                    <a:pt x="527" y="220"/>
                  </a:cubicBezTo>
                  <a:cubicBezTo>
                    <a:pt x="523" y="199"/>
                    <a:pt x="523" y="199"/>
                    <a:pt x="523" y="199"/>
                  </a:cubicBezTo>
                  <a:cubicBezTo>
                    <a:pt x="523" y="197"/>
                    <a:pt x="523" y="197"/>
                    <a:pt x="523" y="197"/>
                  </a:cubicBezTo>
                  <a:cubicBezTo>
                    <a:pt x="522" y="196"/>
                    <a:pt x="522" y="196"/>
                    <a:pt x="522" y="196"/>
                  </a:cubicBezTo>
                  <a:cubicBezTo>
                    <a:pt x="525" y="194"/>
                    <a:pt x="525" y="194"/>
                    <a:pt x="525" y="194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42" y="173"/>
                    <a:pt x="542" y="173"/>
                    <a:pt x="542" y="173"/>
                  </a:cubicBezTo>
                  <a:cubicBezTo>
                    <a:pt x="542" y="173"/>
                    <a:pt x="542" y="173"/>
                    <a:pt x="542" y="173"/>
                  </a:cubicBezTo>
                  <a:cubicBezTo>
                    <a:pt x="543" y="173"/>
                    <a:pt x="543" y="173"/>
                    <a:pt x="543" y="173"/>
                  </a:cubicBezTo>
                  <a:cubicBezTo>
                    <a:pt x="554" y="171"/>
                    <a:pt x="554" y="171"/>
                    <a:pt x="554" y="171"/>
                  </a:cubicBezTo>
                  <a:cubicBezTo>
                    <a:pt x="565" y="167"/>
                    <a:pt x="565" y="167"/>
                    <a:pt x="565" y="167"/>
                  </a:cubicBezTo>
                  <a:cubicBezTo>
                    <a:pt x="620" y="165"/>
                    <a:pt x="620" y="165"/>
                    <a:pt x="620" y="165"/>
                  </a:cubicBezTo>
                  <a:cubicBezTo>
                    <a:pt x="621" y="165"/>
                    <a:pt x="621" y="165"/>
                    <a:pt x="621" y="165"/>
                  </a:cubicBezTo>
                  <a:cubicBezTo>
                    <a:pt x="629" y="168"/>
                    <a:pt x="629" y="168"/>
                    <a:pt x="629" y="168"/>
                  </a:cubicBezTo>
                  <a:cubicBezTo>
                    <a:pt x="631" y="169"/>
                    <a:pt x="631" y="169"/>
                    <a:pt x="631" y="169"/>
                  </a:cubicBezTo>
                  <a:cubicBezTo>
                    <a:pt x="639" y="173"/>
                    <a:pt x="639" y="173"/>
                    <a:pt x="639" y="173"/>
                  </a:cubicBezTo>
                  <a:cubicBezTo>
                    <a:pt x="654" y="166"/>
                    <a:pt x="654" y="166"/>
                    <a:pt x="654" y="166"/>
                  </a:cubicBezTo>
                  <a:cubicBezTo>
                    <a:pt x="667" y="157"/>
                    <a:pt x="667" y="157"/>
                    <a:pt x="667" y="157"/>
                  </a:cubicBezTo>
                  <a:cubicBezTo>
                    <a:pt x="673" y="146"/>
                    <a:pt x="673" y="146"/>
                    <a:pt x="673" y="146"/>
                  </a:cubicBezTo>
                  <a:cubicBezTo>
                    <a:pt x="674" y="141"/>
                    <a:pt x="674" y="141"/>
                    <a:pt x="674" y="141"/>
                  </a:cubicBezTo>
                  <a:cubicBezTo>
                    <a:pt x="673" y="118"/>
                    <a:pt x="673" y="118"/>
                    <a:pt x="673" y="118"/>
                  </a:cubicBezTo>
                  <a:cubicBezTo>
                    <a:pt x="661" y="116"/>
                    <a:pt x="661" y="116"/>
                    <a:pt x="661" y="116"/>
                  </a:cubicBezTo>
                  <a:cubicBezTo>
                    <a:pt x="639" y="123"/>
                    <a:pt x="639" y="123"/>
                    <a:pt x="639" y="123"/>
                  </a:cubicBezTo>
                  <a:cubicBezTo>
                    <a:pt x="633" y="130"/>
                    <a:pt x="626" y="136"/>
                    <a:pt x="618" y="136"/>
                  </a:cubicBezTo>
                  <a:cubicBezTo>
                    <a:pt x="611" y="136"/>
                    <a:pt x="604" y="129"/>
                    <a:pt x="598" y="118"/>
                  </a:cubicBezTo>
                  <a:cubicBezTo>
                    <a:pt x="598" y="118"/>
                    <a:pt x="598" y="118"/>
                    <a:pt x="598" y="118"/>
                  </a:cubicBezTo>
                  <a:cubicBezTo>
                    <a:pt x="597" y="118"/>
                    <a:pt x="597" y="118"/>
                    <a:pt x="597" y="118"/>
                  </a:cubicBezTo>
                  <a:cubicBezTo>
                    <a:pt x="597" y="117"/>
                    <a:pt x="597" y="117"/>
                    <a:pt x="597" y="117"/>
                  </a:cubicBezTo>
                  <a:cubicBezTo>
                    <a:pt x="596" y="102"/>
                    <a:pt x="596" y="102"/>
                    <a:pt x="596" y="102"/>
                  </a:cubicBezTo>
                  <a:cubicBezTo>
                    <a:pt x="596" y="100"/>
                    <a:pt x="596" y="100"/>
                    <a:pt x="596" y="100"/>
                  </a:cubicBezTo>
                  <a:cubicBezTo>
                    <a:pt x="597" y="86"/>
                    <a:pt x="597" y="86"/>
                    <a:pt x="597" y="86"/>
                  </a:cubicBezTo>
                  <a:cubicBezTo>
                    <a:pt x="585" y="58"/>
                    <a:pt x="585" y="58"/>
                    <a:pt x="585" y="58"/>
                  </a:cubicBezTo>
                  <a:cubicBezTo>
                    <a:pt x="563" y="64"/>
                    <a:pt x="563" y="64"/>
                    <a:pt x="563" y="64"/>
                  </a:cubicBezTo>
                  <a:cubicBezTo>
                    <a:pt x="554" y="72"/>
                    <a:pt x="554" y="72"/>
                    <a:pt x="554" y="72"/>
                  </a:cubicBezTo>
                  <a:cubicBezTo>
                    <a:pt x="557" y="104"/>
                    <a:pt x="557" y="104"/>
                    <a:pt x="557" y="104"/>
                  </a:cubicBezTo>
                  <a:cubicBezTo>
                    <a:pt x="522" y="88"/>
                    <a:pt x="522" y="88"/>
                    <a:pt x="522" y="88"/>
                  </a:cubicBezTo>
                  <a:cubicBezTo>
                    <a:pt x="531" y="107"/>
                    <a:pt x="531" y="107"/>
                    <a:pt x="531" y="107"/>
                  </a:cubicBezTo>
                  <a:cubicBezTo>
                    <a:pt x="532" y="108"/>
                    <a:pt x="532" y="108"/>
                    <a:pt x="532" y="108"/>
                  </a:cubicBezTo>
                  <a:cubicBezTo>
                    <a:pt x="532" y="110"/>
                    <a:pt x="532" y="110"/>
                    <a:pt x="532" y="110"/>
                  </a:cubicBezTo>
                  <a:cubicBezTo>
                    <a:pt x="528" y="131"/>
                    <a:pt x="528" y="131"/>
                    <a:pt x="528" y="131"/>
                  </a:cubicBezTo>
                  <a:cubicBezTo>
                    <a:pt x="528" y="134"/>
                    <a:pt x="528" y="134"/>
                    <a:pt x="528" y="134"/>
                  </a:cubicBezTo>
                  <a:cubicBezTo>
                    <a:pt x="527" y="134"/>
                    <a:pt x="527" y="134"/>
                    <a:pt x="527" y="134"/>
                  </a:cubicBezTo>
                  <a:cubicBezTo>
                    <a:pt x="507" y="162"/>
                    <a:pt x="507" y="162"/>
                    <a:pt x="507" y="162"/>
                  </a:cubicBezTo>
                  <a:cubicBezTo>
                    <a:pt x="507" y="162"/>
                    <a:pt x="507" y="162"/>
                    <a:pt x="507" y="162"/>
                  </a:cubicBezTo>
                  <a:cubicBezTo>
                    <a:pt x="475" y="182"/>
                    <a:pt x="475" y="182"/>
                    <a:pt x="475" y="182"/>
                  </a:cubicBezTo>
                  <a:cubicBezTo>
                    <a:pt x="471" y="201"/>
                    <a:pt x="471" y="201"/>
                    <a:pt x="471" y="201"/>
                  </a:cubicBezTo>
                  <a:cubicBezTo>
                    <a:pt x="470" y="204"/>
                    <a:pt x="475" y="213"/>
                    <a:pt x="480" y="223"/>
                  </a:cubicBezTo>
                  <a:cubicBezTo>
                    <a:pt x="481" y="224"/>
                    <a:pt x="481" y="224"/>
                    <a:pt x="481" y="224"/>
                  </a:cubicBezTo>
                  <a:cubicBezTo>
                    <a:pt x="481" y="225"/>
                    <a:pt x="481" y="225"/>
                    <a:pt x="481" y="225"/>
                  </a:cubicBezTo>
                  <a:cubicBezTo>
                    <a:pt x="483" y="253"/>
                    <a:pt x="483" y="253"/>
                    <a:pt x="483" y="253"/>
                  </a:cubicBezTo>
                  <a:cubicBezTo>
                    <a:pt x="483" y="256"/>
                    <a:pt x="483" y="256"/>
                    <a:pt x="483" y="256"/>
                  </a:cubicBezTo>
                  <a:cubicBezTo>
                    <a:pt x="482" y="257"/>
                    <a:pt x="482" y="257"/>
                    <a:pt x="482" y="257"/>
                  </a:cubicBezTo>
                  <a:cubicBezTo>
                    <a:pt x="469" y="274"/>
                    <a:pt x="469" y="274"/>
                    <a:pt x="469" y="274"/>
                  </a:cubicBezTo>
                  <a:cubicBezTo>
                    <a:pt x="469" y="274"/>
                    <a:pt x="469" y="274"/>
                    <a:pt x="469" y="274"/>
                  </a:cubicBezTo>
                  <a:cubicBezTo>
                    <a:pt x="468" y="275"/>
                    <a:pt x="468" y="275"/>
                    <a:pt x="468" y="275"/>
                  </a:cubicBezTo>
                  <a:cubicBezTo>
                    <a:pt x="467" y="275"/>
                    <a:pt x="467" y="275"/>
                    <a:pt x="467" y="275"/>
                  </a:cubicBezTo>
                  <a:cubicBezTo>
                    <a:pt x="458" y="281"/>
                    <a:pt x="458" y="281"/>
                    <a:pt x="458" y="281"/>
                  </a:cubicBezTo>
                  <a:cubicBezTo>
                    <a:pt x="457" y="281"/>
                    <a:pt x="457" y="281"/>
                    <a:pt x="457" y="281"/>
                  </a:cubicBezTo>
                  <a:cubicBezTo>
                    <a:pt x="456" y="281"/>
                    <a:pt x="456" y="281"/>
                    <a:pt x="456" y="281"/>
                  </a:cubicBezTo>
                  <a:cubicBezTo>
                    <a:pt x="455" y="281"/>
                    <a:pt x="455" y="281"/>
                    <a:pt x="455" y="281"/>
                  </a:cubicBezTo>
                  <a:cubicBezTo>
                    <a:pt x="454" y="281"/>
                    <a:pt x="454" y="281"/>
                    <a:pt x="454" y="281"/>
                  </a:cubicBezTo>
                  <a:cubicBezTo>
                    <a:pt x="429" y="276"/>
                    <a:pt x="429" y="276"/>
                    <a:pt x="429" y="276"/>
                  </a:cubicBezTo>
                  <a:cubicBezTo>
                    <a:pt x="425" y="276"/>
                    <a:pt x="420" y="278"/>
                    <a:pt x="415" y="282"/>
                  </a:cubicBezTo>
                  <a:cubicBezTo>
                    <a:pt x="404" y="294"/>
                    <a:pt x="404" y="294"/>
                    <a:pt x="404" y="294"/>
                  </a:cubicBezTo>
                  <a:cubicBezTo>
                    <a:pt x="395" y="305"/>
                    <a:pt x="395" y="305"/>
                    <a:pt x="395" y="305"/>
                  </a:cubicBezTo>
                  <a:cubicBezTo>
                    <a:pt x="390" y="314"/>
                    <a:pt x="383" y="316"/>
                    <a:pt x="371" y="314"/>
                  </a:cubicBezTo>
                  <a:cubicBezTo>
                    <a:pt x="364" y="313"/>
                    <a:pt x="362" y="306"/>
                    <a:pt x="364" y="296"/>
                  </a:cubicBezTo>
                  <a:cubicBezTo>
                    <a:pt x="364" y="289"/>
                    <a:pt x="364" y="289"/>
                    <a:pt x="364" y="289"/>
                  </a:cubicBezTo>
                  <a:cubicBezTo>
                    <a:pt x="363" y="281"/>
                    <a:pt x="363" y="281"/>
                    <a:pt x="363" y="281"/>
                  </a:cubicBezTo>
                  <a:cubicBezTo>
                    <a:pt x="359" y="287"/>
                    <a:pt x="359" y="287"/>
                    <a:pt x="359" y="287"/>
                  </a:cubicBezTo>
                  <a:cubicBezTo>
                    <a:pt x="355" y="291"/>
                    <a:pt x="352" y="292"/>
                    <a:pt x="348" y="292"/>
                  </a:cubicBezTo>
                  <a:cubicBezTo>
                    <a:pt x="344" y="291"/>
                    <a:pt x="341" y="287"/>
                    <a:pt x="339" y="279"/>
                  </a:cubicBezTo>
                  <a:cubicBezTo>
                    <a:pt x="339" y="278"/>
                    <a:pt x="339" y="278"/>
                    <a:pt x="339" y="278"/>
                  </a:cubicBezTo>
                  <a:cubicBezTo>
                    <a:pt x="336" y="254"/>
                    <a:pt x="336" y="254"/>
                    <a:pt x="336" y="254"/>
                  </a:cubicBezTo>
                  <a:cubicBezTo>
                    <a:pt x="331" y="231"/>
                    <a:pt x="331" y="231"/>
                    <a:pt x="331" y="231"/>
                  </a:cubicBezTo>
                  <a:cubicBezTo>
                    <a:pt x="321" y="220"/>
                    <a:pt x="321" y="220"/>
                    <a:pt x="321" y="220"/>
                  </a:cubicBezTo>
                  <a:cubicBezTo>
                    <a:pt x="321" y="220"/>
                    <a:pt x="321" y="220"/>
                    <a:pt x="321" y="220"/>
                  </a:cubicBezTo>
                  <a:cubicBezTo>
                    <a:pt x="320" y="219"/>
                    <a:pt x="320" y="219"/>
                    <a:pt x="320" y="219"/>
                  </a:cubicBezTo>
                  <a:cubicBezTo>
                    <a:pt x="297" y="168"/>
                    <a:pt x="297" y="168"/>
                    <a:pt x="297" y="168"/>
                  </a:cubicBezTo>
                  <a:cubicBezTo>
                    <a:pt x="296" y="167"/>
                    <a:pt x="296" y="167"/>
                    <a:pt x="296" y="167"/>
                  </a:cubicBezTo>
                  <a:cubicBezTo>
                    <a:pt x="290" y="153"/>
                    <a:pt x="290" y="153"/>
                    <a:pt x="290" y="153"/>
                  </a:cubicBezTo>
                  <a:cubicBezTo>
                    <a:pt x="290" y="152"/>
                    <a:pt x="290" y="152"/>
                    <a:pt x="290" y="152"/>
                  </a:cubicBezTo>
                  <a:cubicBezTo>
                    <a:pt x="289" y="152"/>
                    <a:pt x="289" y="152"/>
                    <a:pt x="289" y="152"/>
                  </a:cubicBezTo>
                  <a:cubicBezTo>
                    <a:pt x="289" y="150"/>
                    <a:pt x="289" y="150"/>
                    <a:pt x="289" y="150"/>
                  </a:cubicBezTo>
                  <a:cubicBezTo>
                    <a:pt x="285" y="123"/>
                    <a:pt x="285" y="123"/>
                    <a:pt x="285" y="123"/>
                  </a:cubicBezTo>
                  <a:cubicBezTo>
                    <a:pt x="282" y="119"/>
                    <a:pt x="282" y="119"/>
                    <a:pt x="282" y="119"/>
                  </a:cubicBezTo>
                  <a:cubicBezTo>
                    <a:pt x="277" y="122"/>
                    <a:pt x="277" y="122"/>
                    <a:pt x="277" y="122"/>
                  </a:cubicBezTo>
                  <a:cubicBezTo>
                    <a:pt x="270" y="130"/>
                    <a:pt x="265" y="136"/>
                    <a:pt x="263" y="136"/>
                  </a:cubicBezTo>
                  <a:cubicBezTo>
                    <a:pt x="259" y="136"/>
                    <a:pt x="254" y="131"/>
                    <a:pt x="246" y="125"/>
                  </a:cubicBezTo>
                  <a:cubicBezTo>
                    <a:pt x="230" y="118"/>
                    <a:pt x="230" y="118"/>
                    <a:pt x="230" y="118"/>
                  </a:cubicBezTo>
                  <a:cubicBezTo>
                    <a:pt x="228" y="117"/>
                    <a:pt x="228" y="117"/>
                    <a:pt x="228" y="117"/>
                  </a:cubicBezTo>
                  <a:cubicBezTo>
                    <a:pt x="227" y="116"/>
                    <a:pt x="227" y="116"/>
                    <a:pt x="227" y="116"/>
                  </a:cubicBezTo>
                  <a:cubicBezTo>
                    <a:pt x="227" y="115"/>
                    <a:pt x="227" y="115"/>
                    <a:pt x="227" y="115"/>
                  </a:cubicBezTo>
                  <a:cubicBezTo>
                    <a:pt x="226" y="112"/>
                    <a:pt x="226" y="112"/>
                    <a:pt x="226" y="112"/>
                  </a:cubicBezTo>
                  <a:cubicBezTo>
                    <a:pt x="225" y="91"/>
                    <a:pt x="225" y="91"/>
                    <a:pt x="225" y="91"/>
                  </a:cubicBezTo>
                  <a:cubicBezTo>
                    <a:pt x="225" y="91"/>
                    <a:pt x="225" y="91"/>
                    <a:pt x="225" y="91"/>
                  </a:cubicBezTo>
                  <a:cubicBezTo>
                    <a:pt x="221" y="76"/>
                    <a:pt x="221" y="76"/>
                    <a:pt x="221" y="76"/>
                  </a:cubicBezTo>
                  <a:cubicBezTo>
                    <a:pt x="213" y="54"/>
                    <a:pt x="213" y="54"/>
                    <a:pt x="213" y="54"/>
                  </a:cubicBezTo>
                  <a:cubicBezTo>
                    <a:pt x="204" y="54"/>
                    <a:pt x="204" y="54"/>
                    <a:pt x="204" y="54"/>
                  </a:cubicBezTo>
                  <a:cubicBezTo>
                    <a:pt x="206" y="63"/>
                    <a:pt x="204" y="70"/>
                    <a:pt x="202" y="76"/>
                  </a:cubicBezTo>
                  <a:cubicBezTo>
                    <a:pt x="200" y="82"/>
                    <a:pt x="196" y="86"/>
                    <a:pt x="190" y="91"/>
                  </a:cubicBezTo>
                  <a:cubicBezTo>
                    <a:pt x="188" y="99"/>
                    <a:pt x="184" y="104"/>
                    <a:pt x="180" y="108"/>
                  </a:cubicBezTo>
                  <a:cubicBezTo>
                    <a:pt x="174" y="115"/>
                    <a:pt x="169" y="115"/>
                    <a:pt x="162" y="110"/>
                  </a:cubicBezTo>
                  <a:cubicBezTo>
                    <a:pt x="159" y="109"/>
                    <a:pt x="159" y="109"/>
                    <a:pt x="159" y="109"/>
                  </a:cubicBezTo>
                  <a:cubicBezTo>
                    <a:pt x="153" y="107"/>
                    <a:pt x="152" y="100"/>
                    <a:pt x="153" y="86"/>
                  </a:cubicBezTo>
                  <a:cubicBezTo>
                    <a:pt x="153" y="81"/>
                    <a:pt x="153" y="81"/>
                    <a:pt x="153" y="81"/>
                  </a:cubicBezTo>
                  <a:cubicBezTo>
                    <a:pt x="139" y="72"/>
                    <a:pt x="139" y="72"/>
                    <a:pt x="139" y="72"/>
                  </a:cubicBezTo>
                  <a:cubicBezTo>
                    <a:pt x="134" y="70"/>
                    <a:pt x="131" y="64"/>
                    <a:pt x="130" y="54"/>
                  </a:cubicBezTo>
                  <a:cubicBezTo>
                    <a:pt x="135" y="7"/>
                    <a:pt x="135" y="7"/>
                    <a:pt x="135" y="7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16" y="19"/>
                    <a:pt x="116" y="19"/>
                    <a:pt x="116" y="19"/>
                  </a:cubicBezTo>
                  <a:cubicBezTo>
                    <a:pt x="104" y="27"/>
                    <a:pt x="104" y="27"/>
                    <a:pt x="104" y="27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5" y="44"/>
                    <a:pt x="107" y="51"/>
                    <a:pt x="107" y="57"/>
                  </a:cubicBezTo>
                  <a:cubicBezTo>
                    <a:pt x="107" y="67"/>
                    <a:pt x="102" y="76"/>
                    <a:pt x="93" y="79"/>
                  </a:cubicBezTo>
                  <a:cubicBezTo>
                    <a:pt x="74" y="86"/>
                    <a:pt x="74" y="86"/>
                    <a:pt x="74" y="86"/>
                  </a:cubicBezTo>
                  <a:cubicBezTo>
                    <a:pt x="68" y="89"/>
                    <a:pt x="68" y="89"/>
                    <a:pt x="68" y="89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126"/>
                    <a:pt x="67" y="126"/>
                    <a:pt x="67" y="126"/>
                  </a:cubicBezTo>
                  <a:cubicBezTo>
                    <a:pt x="68" y="136"/>
                    <a:pt x="69" y="141"/>
                    <a:pt x="73" y="141"/>
                  </a:cubicBezTo>
                  <a:cubicBezTo>
                    <a:pt x="79" y="144"/>
                    <a:pt x="86" y="144"/>
                    <a:pt x="93" y="139"/>
                  </a:cubicBezTo>
                  <a:cubicBezTo>
                    <a:pt x="99" y="136"/>
                    <a:pt x="99" y="136"/>
                    <a:pt x="99" y="136"/>
                  </a:cubicBezTo>
                  <a:cubicBezTo>
                    <a:pt x="119" y="182"/>
                    <a:pt x="119" y="182"/>
                    <a:pt x="119" y="182"/>
                  </a:cubicBezTo>
                  <a:cubicBezTo>
                    <a:pt x="119" y="183"/>
                    <a:pt x="119" y="183"/>
                    <a:pt x="119" y="183"/>
                  </a:cubicBezTo>
                  <a:cubicBezTo>
                    <a:pt x="119" y="183"/>
                    <a:pt x="119" y="183"/>
                    <a:pt x="119" y="183"/>
                  </a:cubicBezTo>
                  <a:cubicBezTo>
                    <a:pt x="119" y="185"/>
                    <a:pt x="119" y="185"/>
                    <a:pt x="119" y="185"/>
                  </a:cubicBezTo>
                  <a:cubicBezTo>
                    <a:pt x="112" y="269"/>
                    <a:pt x="104" y="316"/>
                    <a:pt x="95" y="329"/>
                  </a:cubicBezTo>
                  <a:cubicBezTo>
                    <a:pt x="90" y="333"/>
                    <a:pt x="87" y="335"/>
                    <a:pt x="81" y="336"/>
                  </a:cubicBezTo>
                  <a:cubicBezTo>
                    <a:pt x="74" y="336"/>
                    <a:pt x="68" y="335"/>
                    <a:pt x="61" y="331"/>
                  </a:cubicBezTo>
                  <a:cubicBezTo>
                    <a:pt x="34" y="386"/>
                    <a:pt x="16" y="414"/>
                    <a:pt x="7" y="419"/>
                  </a:cubicBezTo>
                  <a:cubicBezTo>
                    <a:pt x="8" y="419"/>
                    <a:pt x="8" y="419"/>
                    <a:pt x="8" y="419"/>
                  </a:cubicBezTo>
                  <a:cubicBezTo>
                    <a:pt x="4" y="420"/>
                    <a:pt x="2" y="433"/>
                    <a:pt x="3" y="458"/>
                  </a:cubicBezTo>
                  <a:cubicBezTo>
                    <a:pt x="9" y="463"/>
                    <a:pt x="9" y="463"/>
                    <a:pt x="9" y="463"/>
                  </a:cubicBezTo>
                  <a:cubicBezTo>
                    <a:pt x="11" y="465"/>
                    <a:pt x="11" y="465"/>
                    <a:pt x="11" y="465"/>
                  </a:cubicBezTo>
                  <a:cubicBezTo>
                    <a:pt x="13" y="467"/>
                    <a:pt x="13" y="467"/>
                    <a:pt x="13" y="467"/>
                  </a:cubicBezTo>
                  <a:lnTo>
                    <a:pt x="4" y="479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2" name="Freeform 13"/>
            <p:cNvSpPr/>
            <p:nvPr/>
          </p:nvSpPr>
          <p:spPr>
            <a:xfrm>
              <a:off x="2549702" y="3512496"/>
              <a:ext cx="478137" cy="405366"/>
            </a:xfrm>
            <a:custGeom>
              <a:avLst/>
              <a:gdLst>
                <a:gd name="txL" fmla="*/ 0 w 506"/>
                <a:gd name="txT" fmla="*/ 0 h 438"/>
                <a:gd name="txR" fmla="*/ 506 w 506"/>
                <a:gd name="txB" fmla="*/ 438 h 438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89779406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506" h="438">
                  <a:moveTo>
                    <a:pt x="398" y="8"/>
                  </a:moveTo>
                  <a:cubicBezTo>
                    <a:pt x="390" y="5"/>
                    <a:pt x="390" y="5"/>
                    <a:pt x="390" y="5"/>
                  </a:cubicBezTo>
                  <a:cubicBezTo>
                    <a:pt x="382" y="10"/>
                    <a:pt x="382" y="10"/>
                    <a:pt x="382" y="10"/>
                  </a:cubicBezTo>
                  <a:cubicBezTo>
                    <a:pt x="377" y="20"/>
                    <a:pt x="377" y="20"/>
                    <a:pt x="377" y="20"/>
                  </a:cubicBezTo>
                  <a:cubicBezTo>
                    <a:pt x="372" y="29"/>
                    <a:pt x="368" y="35"/>
                    <a:pt x="361" y="35"/>
                  </a:cubicBezTo>
                  <a:cubicBezTo>
                    <a:pt x="357" y="35"/>
                    <a:pt x="351" y="32"/>
                    <a:pt x="348" y="28"/>
                  </a:cubicBezTo>
                  <a:cubicBezTo>
                    <a:pt x="347" y="27"/>
                    <a:pt x="347" y="27"/>
                    <a:pt x="347" y="27"/>
                  </a:cubicBezTo>
                  <a:cubicBezTo>
                    <a:pt x="346" y="26"/>
                    <a:pt x="346" y="26"/>
                    <a:pt x="346" y="26"/>
                  </a:cubicBezTo>
                  <a:cubicBezTo>
                    <a:pt x="346" y="26"/>
                    <a:pt x="346" y="26"/>
                    <a:pt x="346" y="26"/>
                  </a:cubicBezTo>
                  <a:cubicBezTo>
                    <a:pt x="343" y="16"/>
                    <a:pt x="343" y="16"/>
                    <a:pt x="343" y="16"/>
                  </a:cubicBezTo>
                  <a:cubicBezTo>
                    <a:pt x="343" y="15"/>
                    <a:pt x="343" y="15"/>
                    <a:pt x="343" y="15"/>
                  </a:cubicBezTo>
                  <a:cubicBezTo>
                    <a:pt x="342" y="1"/>
                    <a:pt x="342" y="1"/>
                    <a:pt x="342" y="1"/>
                  </a:cubicBezTo>
                  <a:cubicBezTo>
                    <a:pt x="335" y="0"/>
                    <a:pt x="335" y="0"/>
                    <a:pt x="335" y="0"/>
                  </a:cubicBezTo>
                  <a:cubicBezTo>
                    <a:pt x="334" y="1"/>
                    <a:pt x="334" y="1"/>
                    <a:pt x="334" y="1"/>
                  </a:cubicBezTo>
                  <a:cubicBezTo>
                    <a:pt x="331" y="12"/>
                    <a:pt x="331" y="12"/>
                    <a:pt x="331" y="12"/>
                  </a:cubicBezTo>
                  <a:cubicBezTo>
                    <a:pt x="331" y="26"/>
                    <a:pt x="331" y="26"/>
                    <a:pt x="331" y="26"/>
                  </a:cubicBezTo>
                  <a:cubicBezTo>
                    <a:pt x="330" y="27"/>
                    <a:pt x="330" y="27"/>
                    <a:pt x="330" y="27"/>
                  </a:cubicBezTo>
                  <a:cubicBezTo>
                    <a:pt x="329" y="28"/>
                    <a:pt x="329" y="28"/>
                    <a:pt x="329" y="28"/>
                  </a:cubicBezTo>
                  <a:cubicBezTo>
                    <a:pt x="316" y="45"/>
                    <a:pt x="316" y="45"/>
                    <a:pt x="316" y="45"/>
                  </a:cubicBezTo>
                  <a:cubicBezTo>
                    <a:pt x="314" y="47"/>
                    <a:pt x="314" y="47"/>
                    <a:pt x="314" y="47"/>
                  </a:cubicBezTo>
                  <a:cubicBezTo>
                    <a:pt x="312" y="47"/>
                    <a:pt x="312" y="47"/>
                    <a:pt x="312" y="47"/>
                  </a:cubicBezTo>
                  <a:cubicBezTo>
                    <a:pt x="287" y="45"/>
                    <a:pt x="287" y="45"/>
                    <a:pt x="287" y="45"/>
                  </a:cubicBezTo>
                  <a:cubicBezTo>
                    <a:pt x="285" y="45"/>
                    <a:pt x="285" y="45"/>
                    <a:pt x="285" y="45"/>
                  </a:cubicBezTo>
                  <a:cubicBezTo>
                    <a:pt x="285" y="46"/>
                    <a:pt x="285" y="46"/>
                    <a:pt x="285" y="46"/>
                  </a:cubicBezTo>
                  <a:cubicBezTo>
                    <a:pt x="285" y="46"/>
                    <a:pt x="285" y="46"/>
                    <a:pt x="285" y="46"/>
                  </a:cubicBezTo>
                  <a:cubicBezTo>
                    <a:pt x="285" y="47"/>
                    <a:pt x="285" y="47"/>
                    <a:pt x="285" y="47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80" y="66"/>
                    <a:pt x="280" y="66"/>
                    <a:pt x="280" y="66"/>
                  </a:cubicBezTo>
                  <a:cubicBezTo>
                    <a:pt x="281" y="66"/>
                    <a:pt x="281" y="66"/>
                    <a:pt x="281" y="66"/>
                  </a:cubicBezTo>
                  <a:cubicBezTo>
                    <a:pt x="273" y="78"/>
                    <a:pt x="273" y="78"/>
                    <a:pt x="273" y="78"/>
                  </a:cubicBezTo>
                  <a:cubicBezTo>
                    <a:pt x="250" y="78"/>
                    <a:pt x="250" y="78"/>
                    <a:pt x="250" y="78"/>
                  </a:cubicBezTo>
                  <a:cubicBezTo>
                    <a:pt x="250" y="74"/>
                    <a:pt x="250" y="74"/>
                    <a:pt x="250" y="74"/>
                  </a:cubicBezTo>
                  <a:cubicBezTo>
                    <a:pt x="248" y="72"/>
                    <a:pt x="248" y="72"/>
                    <a:pt x="248" y="72"/>
                  </a:cubicBezTo>
                  <a:cubicBezTo>
                    <a:pt x="245" y="70"/>
                    <a:pt x="245" y="70"/>
                    <a:pt x="245" y="70"/>
                  </a:cubicBezTo>
                  <a:cubicBezTo>
                    <a:pt x="241" y="77"/>
                    <a:pt x="241" y="77"/>
                    <a:pt x="241" y="77"/>
                  </a:cubicBezTo>
                  <a:cubicBezTo>
                    <a:pt x="239" y="80"/>
                    <a:pt x="239" y="80"/>
                    <a:pt x="239" y="80"/>
                  </a:cubicBezTo>
                  <a:cubicBezTo>
                    <a:pt x="224" y="80"/>
                    <a:pt x="224" y="80"/>
                    <a:pt x="224" y="80"/>
                  </a:cubicBezTo>
                  <a:cubicBezTo>
                    <a:pt x="223" y="79"/>
                    <a:pt x="223" y="79"/>
                    <a:pt x="223" y="79"/>
                  </a:cubicBezTo>
                  <a:cubicBezTo>
                    <a:pt x="213" y="72"/>
                    <a:pt x="213" y="72"/>
                    <a:pt x="213" y="72"/>
                  </a:cubicBezTo>
                  <a:cubicBezTo>
                    <a:pt x="212" y="70"/>
                    <a:pt x="212" y="70"/>
                    <a:pt x="212" y="70"/>
                  </a:cubicBezTo>
                  <a:cubicBezTo>
                    <a:pt x="212" y="69"/>
                    <a:pt x="212" y="69"/>
                    <a:pt x="212" y="69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1" y="66"/>
                    <a:pt x="211" y="66"/>
                    <a:pt x="211" y="66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81" y="69"/>
                    <a:pt x="181" y="69"/>
                    <a:pt x="181" y="69"/>
                  </a:cubicBezTo>
                  <a:cubicBezTo>
                    <a:pt x="174" y="74"/>
                    <a:pt x="174" y="74"/>
                    <a:pt x="174" y="74"/>
                  </a:cubicBezTo>
                  <a:cubicBezTo>
                    <a:pt x="195" y="98"/>
                    <a:pt x="195" y="98"/>
                    <a:pt x="195" y="98"/>
                  </a:cubicBezTo>
                  <a:cubicBezTo>
                    <a:pt x="223" y="107"/>
                    <a:pt x="223" y="107"/>
                    <a:pt x="223" y="107"/>
                  </a:cubicBezTo>
                  <a:cubicBezTo>
                    <a:pt x="224" y="108"/>
                    <a:pt x="224" y="108"/>
                    <a:pt x="224" y="108"/>
                  </a:cubicBezTo>
                  <a:cubicBezTo>
                    <a:pt x="224" y="108"/>
                    <a:pt x="224" y="108"/>
                    <a:pt x="224" y="108"/>
                  </a:cubicBezTo>
                  <a:cubicBezTo>
                    <a:pt x="225" y="109"/>
                    <a:pt x="225" y="109"/>
                    <a:pt x="225" y="109"/>
                  </a:cubicBezTo>
                  <a:cubicBezTo>
                    <a:pt x="238" y="121"/>
                    <a:pt x="238" y="121"/>
                    <a:pt x="238" y="121"/>
                  </a:cubicBezTo>
                  <a:cubicBezTo>
                    <a:pt x="233" y="142"/>
                    <a:pt x="233" y="142"/>
                    <a:pt x="233" y="142"/>
                  </a:cubicBezTo>
                  <a:cubicBezTo>
                    <a:pt x="233" y="142"/>
                    <a:pt x="233" y="142"/>
                    <a:pt x="233" y="142"/>
                  </a:cubicBezTo>
                  <a:cubicBezTo>
                    <a:pt x="233" y="146"/>
                    <a:pt x="233" y="146"/>
                    <a:pt x="233" y="146"/>
                  </a:cubicBezTo>
                  <a:cubicBezTo>
                    <a:pt x="232" y="146"/>
                    <a:pt x="232" y="146"/>
                    <a:pt x="232" y="146"/>
                  </a:cubicBezTo>
                  <a:cubicBezTo>
                    <a:pt x="214" y="160"/>
                    <a:pt x="214" y="160"/>
                    <a:pt x="214" y="160"/>
                  </a:cubicBezTo>
                  <a:cubicBezTo>
                    <a:pt x="214" y="161"/>
                    <a:pt x="214" y="161"/>
                    <a:pt x="214" y="161"/>
                  </a:cubicBezTo>
                  <a:cubicBezTo>
                    <a:pt x="213" y="161"/>
                    <a:pt x="213" y="161"/>
                    <a:pt x="213" y="161"/>
                  </a:cubicBezTo>
                  <a:cubicBezTo>
                    <a:pt x="184" y="170"/>
                    <a:pt x="184" y="170"/>
                    <a:pt x="184" y="170"/>
                  </a:cubicBezTo>
                  <a:cubicBezTo>
                    <a:pt x="182" y="170"/>
                    <a:pt x="182" y="170"/>
                    <a:pt x="182" y="170"/>
                  </a:cubicBezTo>
                  <a:cubicBezTo>
                    <a:pt x="166" y="172"/>
                    <a:pt x="166" y="172"/>
                    <a:pt x="166" y="172"/>
                  </a:cubicBezTo>
                  <a:cubicBezTo>
                    <a:pt x="166" y="172"/>
                    <a:pt x="166" y="172"/>
                    <a:pt x="166" y="172"/>
                  </a:cubicBezTo>
                  <a:cubicBezTo>
                    <a:pt x="165" y="172"/>
                    <a:pt x="165" y="172"/>
                    <a:pt x="165" y="172"/>
                  </a:cubicBezTo>
                  <a:cubicBezTo>
                    <a:pt x="165" y="172"/>
                    <a:pt x="165" y="172"/>
                    <a:pt x="165" y="172"/>
                  </a:cubicBezTo>
                  <a:cubicBezTo>
                    <a:pt x="163" y="172"/>
                    <a:pt x="163" y="172"/>
                    <a:pt x="163" y="172"/>
                  </a:cubicBezTo>
                  <a:cubicBezTo>
                    <a:pt x="152" y="168"/>
                    <a:pt x="152" y="168"/>
                    <a:pt x="152" y="168"/>
                  </a:cubicBezTo>
                  <a:cubicBezTo>
                    <a:pt x="146" y="167"/>
                    <a:pt x="146" y="167"/>
                    <a:pt x="146" y="167"/>
                  </a:cubicBezTo>
                  <a:cubicBezTo>
                    <a:pt x="139" y="177"/>
                    <a:pt x="139" y="177"/>
                    <a:pt x="139" y="177"/>
                  </a:cubicBezTo>
                  <a:cubicBezTo>
                    <a:pt x="138" y="177"/>
                    <a:pt x="138" y="177"/>
                    <a:pt x="138" y="177"/>
                  </a:cubicBezTo>
                  <a:cubicBezTo>
                    <a:pt x="138" y="178"/>
                    <a:pt x="138" y="178"/>
                    <a:pt x="138" y="178"/>
                  </a:cubicBezTo>
                  <a:cubicBezTo>
                    <a:pt x="124" y="188"/>
                    <a:pt x="124" y="188"/>
                    <a:pt x="124" y="188"/>
                  </a:cubicBezTo>
                  <a:cubicBezTo>
                    <a:pt x="123" y="188"/>
                    <a:pt x="123" y="188"/>
                    <a:pt x="123" y="188"/>
                  </a:cubicBezTo>
                  <a:cubicBezTo>
                    <a:pt x="123" y="188"/>
                    <a:pt x="123" y="188"/>
                    <a:pt x="123" y="188"/>
                  </a:cubicBezTo>
                  <a:cubicBezTo>
                    <a:pt x="104" y="196"/>
                    <a:pt x="104" y="196"/>
                    <a:pt x="104" y="196"/>
                  </a:cubicBezTo>
                  <a:cubicBezTo>
                    <a:pt x="103" y="196"/>
                    <a:pt x="103" y="196"/>
                    <a:pt x="103" y="196"/>
                  </a:cubicBezTo>
                  <a:cubicBezTo>
                    <a:pt x="81" y="189"/>
                    <a:pt x="81" y="189"/>
                    <a:pt x="81" y="189"/>
                  </a:cubicBezTo>
                  <a:cubicBezTo>
                    <a:pt x="33" y="191"/>
                    <a:pt x="33" y="191"/>
                    <a:pt x="33" y="191"/>
                  </a:cubicBezTo>
                  <a:cubicBezTo>
                    <a:pt x="22" y="194"/>
                    <a:pt x="22" y="194"/>
                    <a:pt x="22" y="194"/>
                  </a:cubicBezTo>
                  <a:cubicBezTo>
                    <a:pt x="21" y="195"/>
                    <a:pt x="21" y="195"/>
                    <a:pt x="21" y="195"/>
                  </a:cubicBezTo>
                  <a:cubicBezTo>
                    <a:pt x="11" y="195"/>
                    <a:pt x="11" y="195"/>
                    <a:pt x="11" y="195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2" y="229"/>
                    <a:pt x="2" y="229"/>
                    <a:pt x="2" y="229"/>
                  </a:cubicBezTo>
                  <a:cubicBezTo>
                    <a:pt x="13" y="253"/>
                    <a:pt x="13" y="253"/>
                    <a:pt x="13" y="253"/>
                  </a:cubicBezTo>
                  <a:cubicBezTo>
                    <a:pt x="24" y="260"/>
                    <a:pt x="24" y="260"/>
                    <a:pt x="24" y="260"/>
                  </a:cubicBezTo>
                  <a:cubicBezTo>
                    <a:pt x="25" y="260"/>
                    <a:pt x="25" y="260"/>
                    <a:pt x="25" y="260"/>
                  </a:cubicBezTo>
                  <a:cubicBezTo>
                    <a:pt x="25" y="261"/>
                    <a:pt x="25" y="261"/>
                    <a:pt x="25" y="261"/>
                  </a:cubicBezTo>
                  <a:cubicBezTo>
                    <a:pt x="29" y="264"/>
                    <a:pt x="29" y="264"/>
                    <a:pt x="29" y="264"/>
                  </a:cubicBezTo>
                  <a:cubicBezTo>
                    <a:pt x="37" y="253"/>
                    <a:pt x="37" y="253"/>
                    <a:pt x="37" y="253"/>
                  </a:cubicBezTo>
                  <a:cubicBezTo>
                    <a:pt x="38" y="252"/>
                    <a:pt x="38" y="252"/>
                    <a:pt x="38" y="252"/>
                  </a:cubicBezTo>
                  <a:cubicBezTo>
                    <a:pt x="39" y="251"/>
                    <a:pt x="39" y="251"/>
                    <a:pt x="39" y="251"/>
                  </a:cubicBezTo>
                  <a:cubicBezTo>
                    <a:pt x="40" y="251"/>
                    <a:pt x="40" y="251"/>
                    <a:pt x="40" y="251"/>
                  </a:cubicBezTo>
                  <a:cubicBezTo>
                    <a:pt x="56" y="249"/>
                    <a:pt x="56" y="249"/>
                    <a:pt x="56" y="249"/>
                  </a:cubicBezTo>
                  <a:cubicBezTo>
                    <a:pt x="58" y="249"/>
                    <a:pt x="58" y="249"/>
                    <a:pt x="58" y="249"/>
                  </a:cubicBezTo>
                  <a:cubicBezTo>
                    <a:pt x="58" y="250"/>
                    <a:pt x="58" y="250"/>
                    <a:pt x="58" y="250"/>
                  </a:cubicBezTo>
                  <a:cubicBezTo>
                    <a:pt x="74" y="254"/>
                    <a:pt x="74" y="254"/>
                    <a:pt x="74" y="254"/>
                  </a:cubicBezTo>
                  <a:cubicBezTo>
                    <a:pt x="90" y="290"/>
                    <a:pt x="90" y="290"/>
                    <a:pt x="90" y="290"/>
                  </a:cubicBezTo>
                  <a:cubicBezTo>
                    <a:pt x="89" y="290"/>
                    <a:pt x="89" y="290"/>
                    <a:pt x="89" y="290"/>
                  </a:cubicBezTo>
                  <a:cubicBezTo>
                    <a:pt x="89" y="291"/>
                    <a:pt x="89" y="291"/>
                    <a:pt x="89" y="291"/>
                  </a:cubicBezTo>
                  <a:cubicBezTo>
                    <a:pt x="82" y="311"/>
                    <a:pt x="82" y="311"/>
                    <a:pt x="82" y="311"/>
                  </a:cubicBezTo>
                  <a:cubicBezTo>
                    <a:pt x="82" y="311"/>
                    <a:pt x="82" y="311"/>
                    <a:pt x="82" y="311"/>
                  </a:cubicBezTo>
                  <a:cubicBezTo>
                    <a:pt x="77" y="324"/>
                    <a:pt x="77" y="324"/>
                    <a:pt x="77" y="324"/>
                  </a:cubicBezTo>
                  <a:cubicBezTo>
                    <a:pt x="77" y="325"/>
                    <a:pt x="77" y="325"/>
                    <a:pt x="77" y="325"/>
                  </a:cubicBezTo>
                  <a:cubicBezTo>
                    <a:pt x="70" y="343"/>
                    <a:pt x="70" y="343"/>
                    <a:pt x="70" y="343"/>
                  </a:cubicBezTo>
                  <a:cubicBezTo>
                    <a:pt x="70" y="365"/>
                    <a:pt x="70" y="365"/>
                    <a:pt x="70" y="365"/>
                  </a:cubicBezTo>
                  <a:cubicBezTo>
                    <a:pt x="82" y="378"/>
                    <a:pt x="82" y="378"/>
                    <a:pt x="82" y="378"/>
                  </a:cubicBezTo>
                  <a:cubicBezTo>
                    <a:pt x="83" y="378"/>
                    <a:pt x="83" y="378"/>
                    <a:pt x="83" y="378"/>
                  </a:cubicBezTo>
                  <a:cubicBezTo>
                    <a:pt x="100" y="393"/>
                    <a:pt x="100" y="393"/>
                    <a:pt x="100" y="393"/>
                  </a:cubicBezTo>
                  <a:cubicBezTo>
                    <a:pt x="102" y="394"/>
                    <a:pt x="102" y="394"/>
                    <a:pt x="102" y="394"/>
                  </a:cubicBezTo>
                  <a:cubicBezTo>
                    <a:pt x="103" y="395"/>
                    <a:pt x="103" y="395"/>
                    <a:pt x="103" y="395"/>
                  </a:cubicBezTo>
                  <a:cubicBezTo>
                    <a:pt x="91" y="424"/>
                    <a:pt x="91" y="424"/>
                    <a:pt x="91" y="424"/>
                  </a:cubicBezTo>
                  <a:cubicBezTo>
                    <a:pt x="87" y="438"/>
                    <a:pt x="87" y="438"/>
                    <a:pt x="87" y="438"/>
                  </a:cubicBezTo>
                  <a:cubicBezTo>
                    <a:pt x="92" y="436"/>
                    <a:pt x="92" y="436"/>
                    <a:pt x="92" y="436"/>
                  </a:cubicBezTo>
                  <a:cubicBezTo>
                    <a:pt x="93" y="436"/>
                    <a:pt x="93" y="436"/>
                    <a:pt x="93" y="436"/>
                  </a:cubicBezTo>
                  <a:cubicBezTo>
                    <a:pt x="103" y="432"/>
                    <a:pt x="103" y="432"/>
                    <a:pt x="103" y="432"/>
                  </a:cubicBezTo>
                  <a:cubicBezTo>
                    <a:pt x="122" y="421"/>
                    <a:pt x="122" y="421"/>
                    <a:pt x="122" y="421"/>
                  </a:cubicBezTo>
                  <a:cubicBezTo>
                    <a:pt x="123" y="421"/>
                    <a:pt x="123" y="421"/>
                    <a:pt x="123" y="421"/>
                  </a:cubicBezTo>
                  <a:cubicBezTo>
                    <a:pt x="144" y="424"/>
                    <a:pt x="144" y="424"/>
                    <a:pt x="144" y="424"/>
                  </a:cubicBezTo>
                  <a:cubicBezTo>
                    <a:pt x="146" y="424"/>
                    <a:pt x="146" y="424"/>
                    <a:pt x="146" y="424"/>
                  </a:cubicBezTo>
                  <a:cubicBezTo>
                    <a:pt x="146" y="424"/>
                    <a:pt x="146" y="424"/>
                    <a:pt x="146" y="424"/>
                  </a:cubicBezTo>
                  <a:cubicBezTo>
                    <a:pt x="177" y="437"/>
                    <a:pt x="177" y="437"/>
                    <a:pt x="177" y="437"/>
                  </a:cubicBezTo>
                  <a:cubicBezTo>
                    <a:pt x="212" y="437"/>
                    <a:pt x="212" y="437"/>
                    <a:pt x="212" y="437"/>
                  </a:cubicBezTo>
                  <a:cubicBezTo>
                    <a:pt x="222" y="424"/>
                    <a:pt x="222" y="424"/>
                    <a:pt x="222" y="424"/>
                  </a:cubicBezTo>
                  <a:cubicBezTo>
                    <a:pt x="223" y="423"/>
                    <a:pt x="223" y="423"/>
                    <a:pt x="223" y="423"/>
                  </a:cubicBezTo>
                  <a:cubicBezTo>
                    <a:pt x="224" y="422"/>
                    <a:pt x="224" y="422"/>
                    <a:pt x="224" y="422"/>
                  </a:cubicBezTo>
                  <a:cubicBezTo>
                    <a:pt x="242" y="414"/>
                    <a:pt x="242" y="414"/>
                    <a:pt x="242" y="414"/>
                  </a:cubicBezTo>
                  <a:cubicBezTo>
                    <a:pt x="258" y="399"/>
                    <a:pt x="258" y="399"/>
                    <a:pt x="258" y="399"/>
                  </a:cubicBezTo>
                  <a:cubicBezTo>
                    <a:pt x="261" y="398"/>
                    <a:pt x="261" y="398"/>
                    <a:pt x="261" y="398"/>
                  </a:cubicBezTo>
                  <a:cubicBezTo>
                    <a:pt x="261" y="398"/>
                    <a:pt x="261" y="398"/>
                    <a:pt x="261" y="398"/>
                  </a:cubicBezTo>
                  <a:cubicBezTo>
                    <a:pt x="273" y="394"/>
                    <a:pt x="273" y="394"/>
                    <a:pt x="273" y="394"/>
                  </a:cubicBezTo>
                  <a:cubicBezTo>
                    <a:pt x="287" y="383"/>
                    <a:pt x="287" y="383"/>
                    <a:pt x="287" y="383"/>
                  </a:cubicBezTo>
                  <a:cubicBezTo>
                    <a:pt x="303" y="362"/>
                    <a:pt x="303" y="362"/>
                    <a:pt x="303" y="362"/>
                  </a:cubicBezTo>
                  <a:cubicBezTo>
                    <a:pt x="325" y="370"/>
                    <a:pt x="325" y="370"/>
                    <a:pt x="325" y="370"/>
                  </a:cubicBezTo>
                  <a:cubicBezTo>
                    <a:pt x="328" y="371"/>
                    <a:pt x="328" y="371"/>
                    <a:pt x="328" y="371"/>
                  </a:cubicBezTo>
                  <a:cubicBezTo>
                    <a:pt x="328" y="372"/>
                    <a:pt x="328" y="372"/>
                    <a:pt x="328" y="372"/>
                  </a:cubicBezTo>
                  <a:cubicBezTo>
                    <a:pt x="329" y="374"/>
                    <a:pt x="329" y="374"/>
                    <a:pt x="329" y="374"/>
                  </a:cubicBezTo>
                  <a:cubicBezTo>
                    <a:pt x="332" y="382"/>
                    <a:pt x="335" y="386"/>
                    <a:pt x="339" y="387"/>
                  </a:cubicBezTo>
                  <a:cubicBezTo>
                    <a:pt x="352" y="385"/>
                    <a:pt x="352" y="385"/>
                    <a:pt x="352" y="385"/>
                  </a:cubicBezTo>
                  <a:cubicBezTo>
                    <a:pt x="356" y="385"/>
                    <a:pt x="356" y="385"/>
                    <a:pt x="356" y="385"/>
                  </a:cubicBezTo>
                  <a:cubicBezTo>
                    <a:pt x="363" y="387"/>
                    <a:pt x="363" y="387"/>
                    <a:pt x="363" y="387"/>
                  </a:cubicBezTo>
                  <a:cubicBezTo>
                    <a:pt x="364" y="387"/>
                    <a:pt x="364" y="387"/>
                    <a:pt x="364" y="387"/>
                  </a:cubicBezTo>
                  <a:cubicBezTo>
                    <a:pt x="364" y="388"/>
                    <a:pt x="364" y="388"/>
                    <a:pt x="364" y="388"/>
                  </a:cubicBezTo>
                  <a:cubicBezTo>
                    <a:pt x="382" y="395"/>
                    <a:pt x="382" y="395"/>
                    <a:pt x="382" y="395"/>
                  </a:cubicBezTo>
                  <a:cubicBezTo>
                    <a:pt x="387" y="395"/>
                    <a:pt x="387" y="395"/>
                    <a:pt x="387" y="395"/>
                  </a:cubicBezTo>
                  <a:cubicBezTo>
                    <a:pt x="388" y="390"/>
                    <a:pt x="388" y="390"/>
                    <a:pt x="388" y="390"/>
                  </a:cubicBezTo>
                  <a:cubicBezTo>
                    <a:pt x="390" y="384"/>
                    <a:pt x="390" y="384"/>
                    <a:pt x="390" y="384"/>
                  </a:cubicBezTo>
                  <a:cubicBezTo>
                    <a:pt x="390" y="383"/>
                    <a:pt x="390" y="383"/>
                    <a:pt x="390" y="383"/>
                  </a:cubicBezTo>
                  <a:cubicBezTo>
                    <a:pt x="391" y="382"/>
                    <a:pt x="391" y="382"/>
                    <a:pt x="391" y="382"/>
                  </a:cubicBezTo>
                  <a:cubicBezTo>
                    <a:pt x="392" y="381"/>
                    <a:pt x="392" y="381"/>
                    <a:pt x="392" y="381"/>
                  </a:cubicBezTo>
                  <a:cubicBezTo>
                    <a:pt x="392" y="380"/>
                    <a:pt x="392" y="380"/>
                    <a:pt x="392" y="380"/>
                  </a:cubicBezTo>
                  <a:cubicBezTo>
                    <a:pt x="399" y="376"/>
                    <a:pt x="399" y="376"/>
                    <a:pt x="399" y="376"/>
                  </a:cubicBezTo>
                  <a:cubicBezTo>
                    <a:pt x="400" y="375"/>
                    <a:pt x="400" y="375"/>
                    <a:pt x="400" y="375"/>
                  </a:cubicBezTo>
                  <a:cubicBezTo>
                    <a:pt x="411" y="365"/>
                    <a:pt x="411" y="365"/>
                    <a:pt x="411" y="365"/>
                  </a:cubicBezTo>
                  <a:cubicBezTo>
                    <a:pt x="413" y="365"/>
                    <a:pt x="413" y="365"/>
                    <a:pt x="413" y="365"/>
                  </a:cubicBezTo>
                  <a:cubicBezTo>
                    <a:pt x="414" y="364"/>
                    <a:pt x="414" y="364"/>
                    <a:pt x="414" y="364"/>
                  </a:cubicBezTo>
                  <a:cubicBezTo>
                    <a:pt x="416" y="364"/>
                    <a:pt x="416" y="364"/>
                    <a:pt x="416" y="364"/>
                  </a:cubicBezTo>
                  <a:cubicBezTo>
                    <a:pt x="426" y="365"/>
                    <a:pt x="426" y="365"/>
                    <a:pt x="426" y="365"/>
                  </a:cubicBezTo>
                  <a:cubicBezTo>
                    <a:pt x="426" y="359"/>
                    <a:pt x="429" y="352"/>
                    <a:pt x="436" y="346"/>
                  </a:cubicBezTo>
                  <a:cubicBezTo>
                    <a:pt x="443" y="341"/>
                    <a:pt x="448" y="338"/>
                    <a:pt x="452" y="339"/>
                  </a:cubicBezTo>
                  <a:cubicBezTo>
                    <a:pt x="458" y="335"/>
                    <a:pt x="458" y="335"/>
                    <a:pt x="458" y="335"/>
                  </a:cubicBezTo>
                  <a:cubicBezTo>
                    <a:pt x="459" y="335"/>
                    <a:pt x="459" y="335"/>
                    <a:pt x="459" y="335"/>
                  </a:cubicBezTo>
                  <a:cubicBezTo>
                    <a:pt x="459" y="333"/>
                    <a:pt x="459" y="333"/>
                    <a:pt x="459" y="333"/>
                  </a:cubicBezTo>
                  <a:cubicBezTo>
                    <a:pt x="464" y="328"/>
                    <a:pt x="464" y="328"/>
                    <a:pt x="464" y="328"/>
                  </a:cubicBezTo>
                  <a:cubicBezTo>
                    <a:pt x="464" y="327"/>
                    <a:pt x="464" y="327"/>
                    <a:pt x="464" y="327"/>
                  </a:cubicBezTo>
                  <a:cubicBezTo>
                    <a:pt x="465" y="327"/>
                    <a:pt x="465" y="327"/>
                    <a:pt x="465" y="327"/>
                  </a:cubicBezTo>
                  <a:cubicBezTo>
                    <a:pt x="466" y="326"/>
                    <a:pt x="466" y="326"/>
                    <a:pt x="466" y="326"/>
                  </a:cubicBezTo>
                  <a:cubicBezTo>
                    <a:pt x="467" y="326"/>
                    <a:pt x="467" y="326"/>
                    <a:pt x="467" y="326"/>
                  </a:cubicBezTo>
                  <a:cubicBezTo>
                    <a:pt x="484" y="322"/>
                    <a:pt x="484" y="322"/>
                    <a:pt x="484" y="322"/>
                  </a:cubicBezTo>
                  <a:cubicBezTo>
                    <a:pt x="494" y="322"/>
                    <a:pt x="494" y="322"/>
                    <a:pt x="494" y="322"/>
                  </a:cubicBezTo>
                  <a:cubicBezTo>
                    <a:pt x="498" y="319"/>
                    <a:pt x="498" y="319"/>
                    <a:pt x="498" y="319"/>
                  </a:cubicBezTo>
                  <a:cubicBezTo>
                    <a:pt x="501" y="312"/>
                    <a:pt x="501" y="312"/>
                    <a:pt x="501" y="312"/>
                  </a:cubicBezTo>
                  <a:cubicBezTo>
                    <a:pt x="501" y="312"/>
                    <a:pt x="501" y="312"/>
                    <a:pt x="501" y="312"/>
                  </a:cubicBezTo>
                  <a:cubicBezTo>
                    <a:pt x="506" y="302"/>
                    <a:pt x="506" y="302"/>
                    <a:pt x="506" y="302"/>
                  </a:cubicBezTo>
                  <a:cubicBezTo>
                    <a:pt x="504" y="301"/>
                    <a:pt x="504" y="301"/>
                    <a:pt x="504" y="301"/>
                  </a:cubicBezTo>
                  <a:cubicBezTo>
                    <a:pt x="498" y="293"/>
                    <a:pt x="494" y="285"/>
                    <a:pt x="492" y="273"/>
                  </a:cubicBezTo>
                  <a:cubicBezTo>
                    <a:pt x="491" y="272"/>
                    <a:pt x="491" y="272"/>
                    <a:pt x="491" y="272"/>
                  </a:cubicBezTo>
                  <a:cubicBezTo>
                    <a:pt x="491" y="272"/>
                    <a:pt x="491" y="272"/>
                    <a:pt x="491" y="272"/>
                  </a:cubicBezTo>
                  <a:cubicBezTo>
                    <a:pt x="492" y="272"/>
                    <a:pt x="492" y="272"/>
                    <a:pt x="492" y="272"/>
                  </a:cubicBezTo>
                  <a:cubicBezTo>
                    <a:pt x="492" y="271"/>
                    <a:pt x="492" y="271"/>
                    <a:pt x="492" y="271"/>
                  </a:cubicBezTo>
                  <a:cubicBezTo>
                    <a:pt x="496" y="248"/>
                    <a:pt x="496" y="248"/>
                    <a:pt x="496" y="248"/>
                  </a:cubicBezTo>
                  <a:cubicBezTo>
                    <a:pt x="496" y="241"/>
                    <a:pt x="498" y="235"/>
                    <a:pt x="503" y="230"/>
                  </a:cubicBezTo>
                  <a:cubicBezTo>
                    <a:pt x="501" y="211"/>
                    <a:pt x="501" y="211"/>
                    <a:pt x="501" y="211"/>
                  </a:cubicBezTo>
                  <a:cubicBezTo>
                    <a:pt x="500" y="209"/>
                    <a:pt x="498" y="207"/>
                    <a:pt x="493" y="206"/>
                  </a:cubicBezTo>
                  <a:cubicBezTo>
                    <a:pt x="459" y="219"/>
                    <a:pt x="459" y="219"/>
                    <a:pt x="459" y="219"/>
                  </a:cubicBezTo>
                  <a:cubicBezTo>
                    <a:pt x="461" y="185"/>
                    <a:pt x="461" y="185"/>
                    <a:pt x="461" y="185"/>
                  </a:cubicBezTo>
                  <a:cubicBezTo>
                    <a:pt x="462" y="179"/>
                    <a:pt x="473" y="170"/>
                    <a:pt x="493" y="158"/>
                  </a:cubicBezTo>
                  <a:cubicBezTo>
                    <a:pt x="483" y="121"/>
                    <a:pt x="483" y="121"/>
                    <a:pt x="483" y="121"/>
                  </a:cubicBezTo>
                  <a:cubicBezTo>
                    <a:pt x="481" y="109"/>
                    <a:pt x="484" y="99"/>
                    <a:pt x="493" y="91"/>
                  </a:cubicBezTo>
                  <a:cubicBezTo>
                    <a:pt x="491" y="84"/>
                    <a:pt x="491" y="84"/>
                    <a:pt x="491" y="84"/>
                  </a:cubicBezTo>
                  <a:cubicBezTo>
                    <a:pt x="480" y="84"/>
                    <a:pt x="480" y="84"/>
                    <a:pt x="480" y="84"/>
                  </a:cubicBezTo>
                  <a:cubicBezTo>
                    <a:pt x="477" y="85"/>
                    <a:pt x="477" y="85"/>
                    <a:pt x="477" y="85"/>
                  </a:cubicBezTo>
                  <a:cubicBezTo>
                    <a:pt x="472" y="100"/>
                    <a:pt x="472" y="100"/>
                    <a:pt x="472" y="100"/>
                  </a:cubicBezTo>
                  <a:cubicBezTo>
                    <a:pt x="467" y="105"/>
                    <a:pt x="463" y="109"/>
                    <a:pt x="459" y="109"/>
                  </a:cubicBezTo>
                  <a:cubicBezTo>
                    <a:pt x="457" y="109"/>
                    <a:pt x="457" y="109"/>
                    <a:pt x="457" y="109"/>
                  </a:cubicBezTo>
                  <a:cubicBezTo>
                    <a:pt x="446" y="101"/>
                    <a:pt x="446" y="101"/>
                    <a:pt x="446" y="101"/>
                  </a:cubicBezTo>
                  <a:cubicBezTo>
                    <a:pt x="445" y="101"/>
                    <a:pt x="445" y="101"/>
                    <a:pt x="445" y="101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4" y="100"/>
                    <a:pt x="444" y="100"/>
                    <a:pt x="444" y="100"/>
                  </a:cubicBezTo>
                  <a:cubicBezTo>
                    <a:pt x="444" y="98"/>
                    <a:pt x="444" y="98"/>
                    <a:pt x="444" y="98"/>
                  </a:cubicBezTo>
                  <a:cubicBezTo>
                    <a:pt x="441" y="91"/>
                    <a:pt x="441" y="91"/>
                    <a:pt x="441" y="91"/>
                  </a:cubicBezTo>
                  <a:cubicBezTo>
                    <a:pt x="440" y="80"/>
                    <a:pt x="440" y="80"/>
                    <a:pt x="440" y="80"/>
                  </a:cubicBezTo>
                  <a:cubicBezTo>
                    <a:pt x="440" y="79"/>
                    <a:pt x="440" y="79"/>
                    <a:pt x="440" y="79"/>
                  </a:cubicBezTo>
                  <a:cubicBezTo>
                    <a:pt x="439" y="81"/>
                    <a:pt x="439" y="81"/>
                    <a:pt x="439" y="81"/>
                  </a:cubicBezTo>
                  <a:cubicBezTo>
                    <a:pt x="438" y="84"/>
                    <a:pt x="438" y="84"/>
                    <a:pt x="438" y="84"/>
                  </a:cubicBezTo>
                  <a:cubicBezTo>
                    <a:pt x="419" y="84"/>
                    <a:pt x="419" y="84"/>
                    <a:pt x="419" y="84"/>
                  </a:cubicBezTo>
                  <a:cubicBezTo>
                    <a:pt x="417" y="80"/>
                    <a:pt x="417" y="80"/>
                    <a:pt x="417" y="80"/>
                  </a:cubicBezTo>
                  <a:cubicBezTo>
                    <a:pt x="414" y="69"/>
                    <a:pt x="414" y="69"/>
                    <a:pt x="414" y="69"/>
                  </a:cubicBezTo>
                  <a:cubicBezTo>
                    <a:pt x="414" y="53"/>
                    <a:pt x="414" y="53"/>
                    <a:pt x="414" y="53"/>
                  </a:cubicBezTo>
                  <a:cubicBezTo>
                    <a:pt x="402" y="33"/>
                    <a:pt x="402" y="33"/>
                    <a:pt x="402" y="33"/>
                  </a:cubicBezTo>
                  <a:cubicBezTo>
                    <a:pt x="402" y="16"/>
                    <a:pt x="402" y="16"/>
                    <a:pt x="402" y="16"/>
                  </a:cubicBezTo>
                  <a:lnTo>
                    <a:pt x="398" y="8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3" name="Freeform 14"/>
            <p:cNvSpPr/>
            <p:nvPr/>
          </p:nvSpPr>
          <p:spPr>
            <a:xfrm>
              <a:off x="2627860" y="3761379"/>
              <a:ext cx="625256" cy="467959"/>
            </a:xfrm>
            <a:custGeom>
              <a:avLst/>
              <a:gdLst>
                <a:gd name="txL" fmla="*/ 0 w 662"/>
                <a:gd name="txT" fmla="*/ 0 h 506"/>
                <a:gd name="txR" fmla="*/ 662 w 662"/>
                <a:gd name="txB" fmla="*/ 506 h 506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1811222124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</a:cxnLst>
              <a:rect l="txL" t="txT" r="txR" b="txB"/>
              <a:pathLst>
                <a:path w="662" h="506">
                  <a:moveTo>
                    <a:pt x="530" y="13"/>
                  </a:moveTo>
                  <a:cubicBezTo>
                    <a:pt x="531" y="14"/>
                    <a:pt x="531" y="14"/>
                    <a:pt x="531" y="14"/>
                  </a:cubicBezTo>
                  <a:cubicBezTo>
                    <a:pt x="533" y="16"/>
                    <a:pt x="533" y="16"/>
                    <a:pt x="533" y="16"/>
                  </a:cubicBezTo>
                  <a:cubicBezTo>
                    <a:pt x="519" y="37"/>
                    <a:pt x="519" y="37"/>
                    <a:pt x="519" y="37"/>
                  </a:cubicBezTo>
                  <a:cubicBezTo>
                    <a:pt x="514" y="43"/>
                    <a:pt x="507" y="48"/>
                    <a:pt x="498" y="48"/>
                  </a:cubicBezTo>
                  <a:cubicBezTo>
                    <a:pt x="496" y="48"/>
                    <a:pt x="496" y="48"/>
                    <a:pt x="496" y="48"/>
                  </a:cubicBezTo>
                  <a:cubicBezTo>
                    <a:pt x="486" y="41"/>
                    <a:pt x="486" y="41"/>
                    <a:pt x="486" y="41"/>
                  </a:cubicBezTo>
                  <a:cubicBezTo>
                    <a:pt x="475" y="42"/>
                    <a:pt x="475" y="42"/>
                    <a:pt x="475" y="42"/>
                  </a:cubicBezTo>
                  <a:cubicBezTo>
                    <a:pt x="454" y="58"/>
                    <a:pt x="454" y="58"/>
                    <a:pt x="454" y="58"/>
                  </a:cubicBezTo>
                  <a:cubicBezTo>
                    <a:pt x="449" y="60"/>
                    <a:pt x="442" y="55"/>
                    <a:pt x="433" y="42"/>
                  </a:cubicBezTo>
                  <a:cubicBezTo>
                    <a:pt x="427" y="56"/>
                    <a:pt x="427" y="56"/>
                    <a:pt x="427" y="56"/>
                  </a:cubicBezTo>
                  <a:cubicBezTo>
                    <a:pt x="426" y="56"/>
                    <a:pt x="426" y="56"/>
                    <a:pt x="426" y="56"/>
                  </a:cubicBezTo>
                  <a:cubicBezTo>
                    <a:pt x="426" y="56"/>
                    <a:pt x="426" y="56"/>
                    <a:pt x="426" y="56"/>
                  </a:cubicBezTo>
                  <a:cubicBezTo>
                    <a:pt x="424" y="57"/>
                    <a:pt x="424" y="57"/>
                    <a:pt x="424" y="57"/>
                  </a:cubicBezTo>
                  <a:cubicBezTo>
                    <a:pt x="424" y="57"/>
                    <a:pt x="424" y="57"/>
                    <a:pt x="424" y="57"/>
                  </a:cubicBezTo>
                  <a:cubicBezTo>
                    <a:pt x="417" y="64"/>
                    <a:pt x="417" y="64"/>
                    <a:pt x="417" y="64"/>
                  </a:cubicBezTo>
                  <a:cubicBezTo>
                    <a:pt x="403" y="64"/>
                    <a:pt x="403" y="64"/>
                    <a:pt x="403" y="64"/>
                  </a:cubicBezTo>
                  <a:cubicBezTo>
                    <a:pt x="390" y="69"/>
                    <a:pt x="390" y="69"/>
                    <a:pt x="390" y="69"/>
                  </a:cubicBezTo>
                  <a:cubicBezTo>
                    <a:pt x="373" y="81"/>
                    <a:pt x="373" y="81"/>
                    <a:pt x="373" y="81"/>
                  </a:cubicBezTo>
                  <a:cubicBezTo>
                    <a:pt x="367" y="81"/>
                    <a:pt x="367" y="81"/>
                    <a:pt x="367" y="81"/>
                  </a:cubicBezTo>
                  <a:cubicBezTo>
                    <a:pt x="361" y="86"/>
                    <a:pt x="361" y="86"/>
                    <a:pt x="361" y="86"/>
                  </a:cubicBezTo>
                  <a:cubicBezTo>
                    <a:pt x="356" y="91"/>
                    <a:pt x="354" y="95"/>
                    <a:pt x="357" y="99"/>
                  </a:cubicBezTo>
                  <a:cubicBezTo>
                    <a:pt x="364" y="110"/>
                    <a:pt x="364" y="110"/>
                    <a:pt x="364" y="110"/>
                  </a:cubicBezTo>
                  <a:cubicBezTo>
                    <a:pt x="335" y="107"/>
                    <a:pt x="335" y="107"/>
                    <a:pt x="335" y="107"/>
                  </a:cubicBezTo>
                  <a:cubicBezTo>
                    <a:pt x="319" y="119"/>
                    <a:pt x="319" y="119"/>
                    <a:pt x="319" y="119"/>
                  </a:cubicBezTo>
                  <a:cubicBezTo>
                    <a:pt x="317" y="125"/>
                    <a:pt x="317" y="125"/>
                    <a:pt x="317" y="125"/>
                  </a:cubicBezTo>
                  <a:cubicBezTo>
                    <a:pt x="317" y="126"/>
                    <a:pt x="317" y="126"/>
                    <a:pt x="317" y="126"/>
                  </a:cubicBezTo>
                  <a:cubicBezTo>
                    <a:pt x="314" y="134"/>
                    <a:pt x="314" y="134"/>
                    <a:pt x="314" y="134"/>
                  </a:cubicBezTo>
                  <a:cubicBezTo>
                    <a:pt x="313" y="135"/>
                    <a:pt x="313" y="135"/>
                    <a:pt x="313" y="135"/>
                  </a:cubicBezTo>
                  <a:cubicBezTo>
                    <a:pt x="312" y="136"/>
                    <a:pt x="312" y="136"/>
                    <a:pt x="312" y="136"/>
                  </a:cubicBezTo>
                  <a:cubicBezTo>
                    <a:pt x="297" y="136"/>
                    <a:pt x="297" y="136"/>
                    <a:pt x="297" y="136"/>
                  </a:cubicBezTo>
                  <a:cubicBezTo>
                    <a:pt x="278" y="129"/>
                    <a:pt x="278" y="129"/>
                    <a:pt x="278" y="129"/>
                  </a:cubicBezTo>
                  <a:cubicBezTo>
                    <a:pt x="271" y="128"/>
                    <a:pt x="271" y="128"/>
                    <a:pt x="271" y="128"/>
                  </a:cubicBezTo>
                  <a:cubicBezTo>
                    <a:pt x="257" y="130"/>
                    <a:pt x="257" y="130"/>
                    <a:pt x="257" y="130"/>
                  </a:cubicBezTo>
                  <a:cubicBezTo>
                    <a:pt x="250" y="130"/>
                    <a:pt x="243" y="122"/>
                    <a:pt x="237" y="111"/>
                  </a:cubicBezTo>
                  <a:cubicBezTo>
                    <a:pt x="224" y="106"/>
                    <a:pt x="224" y="106"/>
                    <a:pt x="224" y="106"/>
                  </a:cubicBezTo>
                  <a:cubicBezTo>
                    <a:pt x="213" y="121"/>
                    <a:pt x="213" y="121"/>
                    <a:pt x="213" y="121"/>
                  </a:cubicBezTo>
                  <a:cubicBezTo>
                    <a:pt x="213" y="121"/>
                    <a:pt x="213" y="121"/>
                    <a:pt x="213" y="121"/>
                  </a:cubicBezTo>
                  <a:cubicBezTo>
                    <a:pt x="212" y="121"/>
                    <a:pt x="212" y="121"/>
                    <a:pt x="212" y="121"/>
                  </a:cubicBezTo>
                  <a:cubicBezTo>
                    <a:pt x="198" y="134"/>
                    <a:pt x="198" y="134"/>
                    <a:pt x="198" y="134"/>
                  </a:cubicBezTo>
                  <a:cubicBezTo>
                    <a:pt x="196" y="134"/>
                    <a:pt x="196" y="134"/>
                    <a:pt x="196" y="134"/>
                  </a:cubicBezTo>
                  <a:cubicBezTo>
                    <a:pt x="196" y="135"/>
                    <a:pt x="196" y="135"/>
                    <a:pt x="196" y="135"/>
                  </a:cubicBezTo>
                  <a:cubicBezTo>
                    <a:pt x="194" y="135"/>
                    <a:pt x="194" y="135"/>
                    <a:pt x="194" y="135"/>
                  </a:cubicBezTo>
                  <a:cubicBezTo>
                    <a:pt x="183" y="138"/>
                    <a:pt x="183" y="138"/>
                    <a:pt x="183" y="138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48" y="162"/>
                    <a:pt x="148" y="162"/>
                    <a:pt x="148" y="162"/>
                  </a:cubicBezTo>
                  <a:cubicBezTo>
                    <a:pt x="135" y="178"/>
                    <a:pt x="135" y="178"/>
                    <a:pt x="135" y="178"/>
                  </a:cubicBezTo>
                  <a:cubicBezTo>
                    <a:pt x="93" y="178"/>
                    <a:pt x="93" y="178"/>
                    <a:pt x="93" y="178"/>
                  </a:cubicBezTo>
                  <a:cubicBezTo>
                    <a:pt x="93" y="178"/>
                    <a:pt x="93" y="178"/>
                    <a:pt x="93" y="178"/>
                  </a:cubicBezTo>
                  <a:cubicBezTo>
                    <a:pt x="60" y="166"/>
                    <a:pt x="60" y="166"/>
                    <a:pt x="60" y="166"/>
                  </a:cubicBezTo>
                  <a:cubicBezTo>
                    <a:pt x="42" y="164"/>
                    <a:pt x="42" y="164"/>
                    <a:pt x="42" y="164"/>
                  </a:cubicBezTo>
                  <a:cubicBezTo>
                    <a:pt x="27" y="172"/>
                    <a:pt x="27" y="172"/>
                    <a:pt x="27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15" y="176"/>
                    <a:pt x="15" y="176"/>
                    <a:pt x="15" y="176"/>
                  </a:cubicBezTo>
                  <a:cubicBezTo>
                    <a:pt x="10" y="178"/>
                    <a:pt x="5" y="182"/>
                    <a:pt x="2" y="183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5" y="209"/>
                    <a:pt x="5" y="209"/>
                    <a:pt x="5" y="209"/>
                  </a:cubicBezTo>
                  <a:cubicBezTo>
                    <a:pt x="31" y="201"/>
                    <a:pt x="31" y="201"/>
                    <a:pt x="31" y="201"/>
                  </a:cubicBezTo>
                  <a:cubicBezTo>
                    <a:pt x="36" y="201"/>
                    <a:pt x="43" y="204"/>
                    <a:pt x="53" y="209"/>
                  </a:cubicBezTo>
                  <a:cubicBezTo>
                    <a:pt x="55" y="210"/>
                    <a:pt x="55" y="210"/>
                    <a:pt x="55" y="210"/>
                  </a:cubicBezTo>
                  <a:cubicBezTo>
                    <a:pt x="56" y="211"/>
                    <a:pt x="56" y="211"/>
                    <a:pt x="56" y="211"/>
                  </a:cubicBezTo>
                  <a:cubicBezTo>
                    <a:pt x="57" y="247"/>
                    <a:pt x="57" y="247"/>
                    <a:pt x="57" y="247"/>
                  </a:cubicBezTo>
                  <a:cubicBezTo>
                    <a:pt x="62" y="248"/>
                    <a:pt x="62" y="248"/>
                    <a:pt x="62" y="248"/>
                  </a:cubicBezTo>
                  <a:cubicBezTo>
                    <a:pt x="85" y="248"/>
                    <a:pt x="85" y="248"/>
                    <a:pt x="85" y="248"/>
                  </a:cubicBezTo>
                  <a:cubicBezTo>
                    <a:pt x="98" y="245"/>
                    <a:pt x="98" y="245"/>
                    <a:pt x="98" y="245"/>
                  </a:cubicBezTo>
                  <a:cubicBezTo>
                    <a:pt x="100" y="243"/>
                    <a:pt x="100" y="243"/>
                    <a:pt x="100" y="243"/>
                  </a:cubicBezTo>
                  <a:cubicBezTo>
                    <a:pt x="109" y="239"/>
                    <a:pt x="116" y="235"/>
                    <a:pt x="126" y="234"/>
                  </a:cubicBezTo>
                  <a:cubicBezTo>
                    <a:pt x="130" y="233"/>
                    <a:pt x="130" y="233"/>
                    <a:pt x="130" y="233"/>
                  </a:cubicBezTo>
                  <a:cubicBezTo>
                    <a:pt x="132" y="236"/>
                    <a:pt x="132" y="236"/>
                    <a:pt x="132" y="236"/>
                  </a:cubicBezTo>
                  <a:cubicBezTo>
                    <a:pt x="138" y="249"/>
                    <a:pt x="138" y="249"/>
                    <a:pt x="138" y="249"/>
                  </a:cubicBezTo>
                  <a:cubicBezTo>
                    <a:pt x="138" y="250"/>
                    <a:pt x="138" y="250"/>
                    <a:pt x="138" y="250"/>
                  </a:cubicBezTo>
                  <a:cubicBezTo>
                    <a:pt x="142" y="285"/>
                    <a:pt x="142" y="285"/>
                    <a:pt x="142" y="285"/>
                  </a:cubicBezTo>
                  <a:cubicBezTo>
                    <a:pt x="142" y="288"/>
                    <a:pt x="142" y="288"/>
                    <a:pt x="142" y="288"/>
                  </a:cubicBezTo>
                  <a:cubicBezTo>
                    <a:pt x="123" y="308"/>
                    <a:pt x="123" y="308"/>
                    <a:pt x="123" y="308"/>
                  </a:cubicBezTo>
                  <a:cubicBezTo>
                    <a:pt x="122" y="308"/>
                    <a:pt x="122" y="308"/>
                    <a:pt x="122" y="308"/>
                  </a:cubicBezTo>
                  <a:cubicBezTo>
                    <a:pt x="122" y="309"/>
                    <a:pt x="122" y="309"/>
                    <a:pt x="122" y="309"/>
                  </a:cubicBezTo>
                  <a:cubicBezTo>
                    <a:pt x="99" y="320"/>
                    <a:pt x="99" y="320"/>
                    <a:pt x="99" y="320"/>
                  </a:cubicBezTo>
                  <a:cubicBezTo>
                    <a:pt x="92" y="328"/>
                    <a:pt x="92" y="328"/>
                    <a:pt x="92" y="328"/>
                  </a:cubicBezTo>
                  <a:cubicBezTo>
                    <a:pt x="95" y="335"/>
                    <a:pt x="95" y="335"/>
                    <a:pt x="95" y="335"/>
                  </a:cubicBezTo>
                  <a:cubicBezTo>
                    <a:pt x="141" y="339"/>
                    <a:pt x="141" y="339"/>
                    <a:pt x="141" y="339"/>
                  </a:cubicBezTo>
                  <a:cubicBezTo>
                    <a:pt x="142" y="340"/>
                    <a:pt x="142" y="340"/>
                    <a:pt x="142" y="340"/>
                  </a:cubicBezTo>
                  <a:cubicBezTo>
                    <a:pt x="142" y="340"/>
                    <a:pt x="142" y="340"/>
                    <a:pt x="142" y="340"/>
                  </a:cubicBezTo>
                  <a:cubicBezTo>
                    <a:pt x="143" y="341"/>
                    <a:pt x="143" y="341"/>
                    <a:pt x="143" y="341"/>
                  </a:cubicBezTo>
                  <a:cubicBezTo>
                    <a:pt x="161" y="352"/>
                    <a:pt x="161" y="352"/>
                    <a:pt x="161" y="352"/>
                  </a:cubicBezTo>
                  <a:cubicBezTo>
                    <a:pt x="201" y="350"/>
                    <a:pt x="201" y="350"/>
                    <a:pt x="201" y="350"/>
                  </a:cubicBezTo>
                  <a:cubicBezTo>
                    <a:pt x="201" y="356"/>
                    <a:pt x="201" y="356"/>
                    <a:pt x="201" y="356"/>
                  </a:cubicBezTo>
                  <a:cubicBezTo>
                    <a:pt x="203" y="376"/>
                    <a:pt x="203" y="376"/>
                    <a:pt x="203" y="376"/>
                  </a:cubicBezTo>
                  <a:cubicBezTo>
                    <a:pt x="203" y="378"/>
                    <a:pt x="203" y="378"/>
                    <a:pt x="203" y="378"/>
                  </a:cubicBezTo>
                  <a:cubicBezTo>
                    <a:pt x="204" y="378"/>
                    <a:pt x="204" y="378"/>
                    <a:pt x="204" y="378"/>
                  </a:cubicBezTo>
                  <a:cubicBezTo>
                    <a:pt x="186" y="396"/>
                    <a:pt x="186" y="396"/>
                    <a:pt x="186" y="396"/>
                  </a:cubicBezTo>
                  <a:cubicBezTo>
                    <a:pt x="184" y="419"/>
                    <a:pt x="188" y="433"/>
                    <a:pt x="198" y="436"/>
                  </a:cubicBezTo>
                  <a:cubicBezTo>
                    <a:pt x="231" y="454"/>
                    <a:pt x="231" y="454"/>
                    <a:pt x="231" y="454"/>
                  </a:cubicBezTo>
                  <a:cubicBezTo>
                    <a:pt x="258" y="472"/>
                    <a:pt x="258" y="472"/>
                    <a:pt x="258" y="472"/>
                  </a:cubicBezTo>
                  <a:cubicBezTo>
                    <a:pt x="280" y="461"/>
                    <a:pt x="280" y="461"/>
                    <a:pt x="280" y="461"/>
                  </a:cubicBezTo>
                  <a:cubicBezTo>
                    <a:pt x="282" y="460"/>
                    <a:pt x="282" y="460"/>
                    <a:pt x="282" y="460"/>
                  </a:cubicBezTo>
                  <a:cubicBezTo>
                    <a:pt x="284" y="459"/>
                    <a:pt x="284" y="459"/>
                    <a:pt x="284" y="459"/>
                  </a:cubicBezTo>
                  <a:cubicBezTo>
                    <a:pt x="285" y="460"/>
                    <a:pt x="285" y="460"/>
                    <a:pt x="285" y="460"/>
                  </a:cubicBezTo>
                  <a:cubicBezTo>
                    <a:pt x="319" y="486"/>
                    <a:pt x="319" y="486"/>
                    <a:pt x="319" y="486"/>
                  </a:cubicBezTo>
                  <a:cubicBezTo>
                    <a:pt x="324" y="488"/>
                    <a:pt x="324" y="488"/>
                    <a:pt x="324" y="488"/>
                  </a:cubicBezTo>
                  <a:cubicBezTo>
                    <a:pt x="333" y="477"/>
                    <a:pt x="333" y="477"/>
                    <a:pt x="333" y="477"/>
                  </a:cubicBezTo>
                  <a:cubicBezTo>
                    <a:pt x="335" y="475"/>
                    <a:pt x="335" y="475"/>
                    <a:pt x="335" y="475"/>
                  </a:cubicBezTo>
                  <a:cubicBezTo>
                    <a:pt x="336" y="474"/>
                    <a:pt x="336" y="474"/>
                    <a:pt x="336" y="474"/>
                  </a:cubicBezTo>
                  <a:cubicBezTo>
                    <a:pt x="337" y="474"/>
                    <a:pt x="337" y="474"/>
                    <a:pt x="337" y="474"/>
                  </a:cubicBezTo>
                  <a:cubicBezTo>
                    <a:pt x="338" y="474"/>
                    <a:pt x="338" y="474"/>
                    <a:pt x="338" y="474"/>
                  </a:cubicBezTo>
                  <a:cubicBezTo>
                    <a:pt x="358" y="477"/>
                    <a:pt x="358" y="477"/>
                    <a:pt x="358" y="477"/>
                  </a:cubicBezTo>
                  <a:cubicBezTo>
                    <a:pt x="362" y="442"/>
                    <a:pt x="362" y="442"/>
                    <a:pt x="362" y="442"/>
                  </a:cubicBezTo>
                  <a:cubicBezTo>
                    <a:pt x="388" y="488"/>
                    <a:pt x="388" y="488"/>
                    <a:pt x="388" y="488"/>
                  </a:cubicBezTo>
                  <a:cubicBezTo>
                    <a:pt x="409" y="489"/>
                    <a:pt x="409" y="489"/>
                    <a:pt x="409" y="489"/>
                  </a:cubicBezTo>
                  <a:cubicBezTo>
                    <a:pt x="412" y="490"/>
                    <a:pt x="412" y="490"/>
                    <a:pt x="412" y="490"/>
                  </a:cubicBezTo>
                  <a:cubicBezTo>
                    <a:pt x="414" y="490"/>
                    <a:pt x="414" y="490"/>
                    <a:pt x="414" y="490"/>
                  </a:cubicBezTo>
                  <a:cubicBezTo>
                    <a:pt x="414" y="492"/>
                    <a:pt x="414" y="492"/>
                    <a:pt x="414" y="492"/>
                  </a:cubicBezTo>
                  <a:cubicBezTo>
                    <a:pt x="414" y="506"/>
                    <a:pt x="414" y="506"/>
                    <a:pt x="414" y="506"/>
                  </a:cubicBezTo>
                  <a:cubicBezTo>
                    <a:pt x="422" y="503"/>
                    <a:pt x="422" y="503"/>
                    <a:pt x="422" y="503"/>
                  </a:cubicBezTo>
                  <a:cubicBezTo>
                    <a:pt x="457" y="457"/>
                    <a:pt x="457" y="457"/>
                    <a:pt x="457" y="457"/>
                  </a:cubicBezTo>
                  <a:cubicBezTo>
                    <a:pt x="472" y="479"/>
                    <a:pt x="472" y="479"/>
                    <a:pt x="472" y="479"/>
                  </a:cubicBezTo>
                  <a:cubicBezTo>
                    <a:pt x="472" y="472"/>
                    <a:pt x="472" y="472"/>
                    <a:pt x="472" y="472"/>
                  </a:cubicBezTo>
                  <a:cubicBezTo>
                    <a:pt x="472" y="472"/>
                    <a:pt x="472" y="472"/>
                    <a:pt x="472" y="472"/>
                  </a:cubicBezTo>
                  <a:cubicBezTo>
                    <a:pt x="472" y="471"/>
                    <a:pt x="472" y="471"/>
                    <a:pt x="472" y="471"/>
                  </a:cubicBezTo>
                  <a:cubicBezTo>
                    <a:pt x="472" y="470"/>
                    <a:pt x="472" y="470"/>
                    <a:pt x="472" y="470"/>
                  </a:cubicBezTo>
                  <a:cubicBezTo>
                    <a:pt x="483" y="449"/>
                    <a:pt x="483" y="449"/>
                    <a:pt x="483" y="449"/>
                  </a:cubicBezTo>
                  <a:cubicBezTo>
                    <a:pt x="492" y="433"/>
                    <a:pt x="492" y="433"/>
                    <a:pt x="492" y="433"/>
                  </a:cubicBezTo>
                  <a:cubicBezTo>
                    <a:pt x="518" y="433"/>
                    <a:pt x="518" y="433"/>
                    <a:pt x="518" y="433"/>
                  </a:cubicBezTo>
                  <a:cubicBezTo>
                    <a:pt x="523" y="403"/>
                    <a:pt x="523" y="403"/>
                    <a:pt x="523" y="403"/>
                  </a:cubicBezTo>
                  <a:cubicBezTo>
                    <a:pt x="526" y="403"/>
                    <a:pt x="526" y="403"/>
                    <a:pt x="526" y="403"/>
                  </a:cubicBezTo>
                  <a:cubicBezTo>
                    <a:pt x="528" y="404"/>
                    <a:pt x="528" y="404"/>
                    <a:pt x="528" y="404"/>
                  </a:cubicBezTo>
                  <a:cubicBezTo>
                    <a:pt x="548" y="407"/>
                    <a:pt x="548" y="407"/>
                    <a:pt x="548" y="407"/>
                  </a:cubicBezTo>
                  <a:cubicBezTo>
                    <a:pt x="550" y="397"/>
                    <a:pt x="550" y="397"/>
                    <a:pt x="550" y="397"/>
                  </a:cubicBezTo>
                  <a:cubicBezTo>
                    <a:pt x="543" y="380"/>
                    <a:pt x="543" y="380"/>
                    <a:pt x="543" y="380"/>
                  </a:cubicBezTo>
                  <a:cubicBezTo>
                    <a:pt x="543" y="378"/>
                    <a:pt x="543" y="378"/>
                    <a:pt x="543" y="378"/>
                  </a:cubicBezTo>
                  <a:cubicBezTo>
                    <a:pt x="547" y="366"/>
                    <a:pt x="547" y="366"/>
                    <a:pt x="547" y="366"/>
                  </a:cubicBezTo>
                  <a:cubicBezTo>
                    <a:pt x="547" y="364"/>
                    <a:pt x="547" y="364"/>
                    <a:pt x="547" y="364"/>
                  </a:cubicBezTo>
                  <a:cubicBezTo>
                    <a:pt x="548" y="363"/>
                    <a:pt x="548" y="363"/>
                    <a:pt x="548" y="363"/>
                  </a:cubicBezTo>
                  <a:cubicBezTo>
                    <a:pt x="549" y="363"/>
                    <a:pt x="549" y="363"/>
                    <a:pt x="549" y="363"/>
                  </a:cubicBezTo>
                  <a:cubicBezTo>
                    <a:pt x="549" y="362"/>
                    <a:pt x="549" y="362"/>
                    <a:pt x="549" y="362"/>
                  </a:cubicBezTo>
                  <a:cubicBezTo>
                    <a:pt x="604" y="333"/>
                    <a:pt x="604" y="333"/>
                    <a:pt x="604" y="333"/>
                  </a:cubicBezTo>
                  <a:cubicBezTo>
                    <a:pt x="602" y="304"/>
                    <a:pt x="602" y="304"/>
                    <a:pt x="602" y="304"/>
                  </a:cubicBezTo>
                  <a:cubicBezTo>
                    <a:pt x="602" y="304"/>
                    <a:pt x="602" y="304"/>
                    <a:pt x="602" y="304"/>
                  </a:cubicBezTo>
                  <a:cubicBezTo>
                    <a:pt x="602" y="303"/>
                    <a:pt x="602" y="303"/>
                    <a:pt x="602" y="303"/>
                  </a:cubicBezTo>
                  <a:cubicBezTo>
                    <a:pt x="612" y="282"/>
                    <a:pt x="612" y="282"/>
                    <a:pt x="612" y="282"/>
                  </a:cubicBezTo>
                  <a:cubicBezTo>
                    <a:pt x="614" y="278"/>
                    <a:pt x="614" y="278"/>
                    <a:pt x="614" y="278"/>
                  </a:cubicBezTo>
                  <a:cubicBezTo>
                    <a:pt x="614" y="278"/>
                    <a:pt x="614" y="278"/>
                    <a:pt x="614" y="278"/>
                  </a:cubicBezTo>
                  <a:cubicBezTo>
                    <a:pt x="631" y="239"/>
                    <a:pt x="631" y="239"/>
                    <a:pt x="631" y="239"/>
                  </a:cubicBezTo>
                  <a:cubicBezTo>
                    <a:pt x="632" y="238"/>
                    <a:pt x="632" y="238"/>
                    <a:pt x="632" y="238"/>
                  </a:cubicBezTo>
                  <a:cubicBezTo>
                    <a:pt x="632" y="238"/>
                    <a:pt x="632" y="238"/>
                    <a:pt x="632" y="238"/>
                  </a:cubicBezTo>
                  <a:cubicBezTo>
                    <a:pt x="646" y="224"/>
                    <a:pt x="646" y="224"/>
                    <a:pt x="646" y="224"/>
                  </a:cubicBezTo>
                  <a:cubicBezTo>
                    <a:pt x="655" y="208"/>
                    <a:pt x="655" y="208"/>
                    <a:pt x="655" y="208"/>
                  </a:cubicBezTo>
                  <a:cubicBezTo>
                    <a:pt x="655" y="206"/>
                    <a:pt x="655" y="206"/>
                    <a:pt x="655" y="206"/>
                  </a:cubicBezTo>
                  <a:cubicBezTo>
                    <a:pt x="655" y="206"/>
                    <a:pt x="655" y="206"/>
                    <a:pt x="655" y="206"/>
                  </a:cubicBezTo>
                  <a:cubicBezTo>
                    <a:pt x="662" y="193"/>
                    <a:pt x="662" y="193"/>
                    <a:pt x="662" y="193"/>
                  </a:cubicBezTo>
                  <a:cubicBezTo>
                    <a:pt x="656" y="177"/>
                    <a:pt x="656" y="177"/>
                    <a:pt x="656" y="177"/>
                  </a:cubicBezTo>
                  <a:cubicBezTo>
                    <a:pt x="656" y="176"/>
                    <a:pt x="656" y="176"/>
                    <a:pt x="656" y="176"/>
                  </a:cubicBezTo>
                  <a:cubicBezTo>
                    <a:pt x="655" y="176"/>
                    <a:pt x="655" y="176"/>
                    <a:pt x="655" y="176"/>
                  </a:cubicBezTo>
                  <a:cubicBezTo>
                    <a:pt x="655" y="159"/>
                    <a:pt x="655" y="159"/>
                    <a:pt x="655" y="159"/>
                  </a:cubicBezTo>
                  <a:cubicBezTo>
                    <a:pt x="646" y="159"/>
                    <a:pt x="646" y="159"/>
                    <a:pt x="646" y="159"/>
                  </a:cubicBezTo>
                  <a:cubicBezTo>
                    <a:pt x="630" y="167"/>
                    <a:pt x="630" y="167"/>
                    <a:pt x="630" y="167"/>
                  </a:cubicBezTo>
                  <a:cubicBezTo>
                    <a:pt x="623" y="172"/>
                    <a:pt x="612" y="170"/>
                    <a:pt x="599" y="162"/>
                  </a:cubicBezTo>
                  <a:cubicBezTo>
                    <a:pt x="593" y="157"/>
                    <a:pt x="593" y="147"/>
                    <a:pt x="596" y="131"/>
                  </a:cubicBezTo>
                  <a:cubicBezTo>
                    <a:pt x="588" y="130"/>
                    <a:pt x="588" y="130"/>
                    <a:pt x="588" y="130"/>
                  </a:cubicBezTo>
                  <a:cubicBezTo>
                    <a:pt x="584" y="135"/>
                    <a:pt x="584" y="135"/>
                    <a:pt x="584" y="135"/>
                  </a:cubicBezTo>
                  <a:cubicBezTo>
                    <a:pt x="574" y="146"/>
                    <a:pt x="567" y="152"/>
                    <a:pt x="565" y="152"/>
                  </a:cubicBezTo>
                  <a:cubicBezTo>
                    <a:pt x="563" y="152"/>
                    <a:pt x="562" y="152"/>
                    <a:pt x="560" y="151"/>
                  </a:cubicBezTo>
                  <a:cubicBezTo>
                    <a:pt x="559" y="148"/>
                    <a:pt x="556" y="143"/>
                    <a:pt x="556" y="134"/>
                  </a:cubicBezTo>
                  <a:cubicBezTo>
                    <a:pt x="556" y="125"/>
                    <a:pt x="556" y="118"/>
                    <a:pt x="560" y="116"/>
                  </a:cubicBezTo>
                  <a:cubicBezTo>
                    <a:pt x="562" y="113"/>
                    <a:pt x="564" y="112"/>
                    <a:pt x="566" y="114"/>
                  </a:cubicBezTo>
                  <a:cubicBezTo>
                    <a:pt x="586" y="77"/>
                    <a:pt x="586" y="77"/>
                    <a:pt x="586" y="77"/>
                  </a:cubicBezTo>
                  <a:cubicBezTo>
                    <a:pt x="591" y="63"/>
                    <a:pt x="591" y="63"/>
                    <a:pt x="591" y="63"/>
                  </a:cubicBezTo>
                  <a:cubicBezTo>
                    <a:pt x="594" y="48"/>
                    <a:pt x="594" y="48"/>
                    <a:pt x="594" y="48"/>
                  </a:cubicBezTo>
                  <a:cubicBezTo>
                    <a:pt x="583" y="38"/>
                    <a:pt x="583" y="38"/>
                    <a:pt x="583" y="38"/>
                  </a:cubicBezTo>
                  <a:cubicBezTo>
                    <a:pt x="580" y="35"/>
                    <a:pt x="579" y="28"/>
                    <a:pt x="581" y="17"/>
                  </a:cubicBezTo>
                  <a:cubicBezTo>
                    <a:pt x="581" y="11"/>
                    <a:pt x="581" y="11"/>
                    <a:pt x="581" y="11"/>
                  </a:cubicBezTo>
                  <a:cubicBezTo>
                    <a:pt x="581" y="7"/>
                    <a:pt x="579" y="3"/>
                    <a:pt x="574" y="0"/>
                  </a:cubicBezTo>
                  <a:cubicBezTo>
                    <a:pt x="572" y="0"/>
                    <a:pt x="572" y="0"/>
                    <a:pt x="572" y="0"/>
                  </a:cubicBezTo>
                  <a:cubicBezTo>
                    <a:pt x="571" y="3"/>
                    <a:pt x="571" y="3"/>
                    <a:pt x="571" y="3"/>
                  </a:cubicBezTo>
                  <a:cubicBezTo>
                    <a:pt x="568" y="12"/>
                    <a:pt x="561" y="16"/>
                    <a:pt x="549" y="13"/>
                  </a:cubicBezTo>
                  <a:cubicBezTo>
                    <a:pt x="544" y="11"/>
                    <a:pt x="537" y="11"/>
                    <a:pt x="530" y="13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4" name="Freeform 15"/>
            <p:cNvSpPr/>
            <p:nvPr/>
          </p:nvSpPr>
          <p:spPr>
            <a:xfrm>
              <a:off x="2715211" y="3248710"/>
              <a:ext cx="354006" cy="353204"/>
            </a:xfrm>
            <a:custGeom>
              <a:avLst/>
              <a:gdLst>
                <a:gd name="txL" fmla="*/ 0 w 374"/>
                <a:gd name="txT" fmla="*/ 0 h 381"/>
                <a:gd name="txR" fmla="*/ 374 w 374"/>
                <a:gd name="txB" fmla="*/ 381 h 381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374" h="381">
                  <a:moveTo>
                    <a:pt x="374" y="77"/>
                  </a:moveTo>
                  <a:cubicBezTo>
                    <a:pt x="366" y="60"/>
                    <a:pt x="366" y="60"/>
                    <a:pt x="366" y="60"/>
                  </a:cubicBezTo>
                  <a:cubicBezTo>
                    <a:pt x="355" y="43"/>
                    <a:pt x="355" y="43"/>
                    <a:pt x="355" y="43"/>
                  </a:cubicBezTo>
                  <a:cubicBezTo>
                    <a:pt x="342" y="40"/>
                    <a:pt x="342" y="40"/>
                    <a:pt x="342" y="40"/>
                  </a:cubicBezTo>
                  <a:cubicBezTo>
                    <a:pt x="341" y="40"/>
                    <a:pt x="341" y="40"/>
                    <a:pt x="341" y="40"/>
                  </a:cubicBezTo>
                  <a:cubicBezTo>
                    <a:pt x="341" y="39"/>
                    <a:pt x="341" y="39"/>
                    <a:pt x="341" y="39"/>
                  </a:cubicBezTo>
                  <a:cubicBezTo>
                    <a:pt x="340" y="39"/>
                    <a:pt x="340" y="39"/>
                    <a:pt x="340" y="39"/>
                  </a:cubicBezTo>
                  <a:cubicBezTo>
                    <a:pt x="329" y="34"/>
                    <a:pt x="329" y="34"/>
                    <a:pt x="329" y="34"/>
                  </a:cubicBezTo>
                  <a:cubicBezTo>
                    <a:pt x="329" y="34"/>
                    <a:pt x="329" y="34"/>
                    <a:pt x="329" y="34"/>
                  </a:cubicBezTo>
                  <a:cubicBezTo>
                    <a:pt x="327" y="34"/>
                    <a:pt x="327" y="34"/>
                    <a:pt x="327" y="34"/>
                  </a:cubicBezTo>
                  <a:cubicBezTo>
                    <a:pt x="323" y="35"/>
                    <a:pt x="323" y="35"/>
                    <a:pt x="323" y="35"/>
                  </a:cubicBezTo>
                  <a:cubicBezTo>
                    <a:pt x="309" y="37"/>
                    <a:pt x="309" y="37"/>
                    <a:pt x="309" y="37"/>
                  </a:cubicBezTo>
                  <a:cubicBezTo>
                    <a:pt x="308" y="37"/>
                    <a:pt x="308" y="37"/>
                    <a:pt x="308" y="37"/>
                  </a:cubicBezTo>
                  <a:cubicBezTo>
                    <a:pt x="306" y="36"/>
                    <a:pt x="306" y="36"/>
                    <a:pt x="306" y="36"/>
                  </a:cubicBezTo>
                  <a:cubicBezTo>
                    <a:pt x="292" y="31"/>
                    <a:pt x="292" y="31"/>
                    <a:pt x="292" y="31"/>
                  </a:cubicBezTo>
                  <a:cubicBezTo>
                    <a:pt x="292" y="30"/>
                    <a:pt x="292" y="30"/>
                    <a:pt x="292" y="30"/>
                  </a:cubicBezTo>
                  <a:cubicBezTo>
                    <a:pt x="291" y="30"/>
                    <a:pt x="291" y="30"/>
                    <a:pt x="291" y="30"/>
                  </a:cubicBezTo>
                  <a:cubicBezTo>
                    <a:pt x="291" y="28"/>
                    <a:pt x="291" y="28"/>
                    <a:pt x="291" y="28"/>
                  </a:cubicBezTo>
                  <a:cubicBezTo>
                    <a:pt x="291" y="28"/>
                    <a:pt x="291" y="28"/>
                    <a:pt x="291" y="28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69" y="6"/>
                    <a:pt x="269" y="6"/>
                    <a:pt x="269" y="6"/>
                  </a:cubicBezTo>
                  <a:cubicBezTo>
                    <a:pt x="259" y="0"/>
                    <a:pt x="259" y="0"/>
                    <a:pt x="259" y="0"/>
                  </a:cubicBezTo>
                  <a:cubicBezTo>
                    <a:pt x="247" y="11"/>
                    <a:pt x="247" y="11"/>
                    <a:pt x="247" y="11"/>
                  </a:cubicBezTo>
                  <a:cubicBezTo>
                    <a:pt x="232" y="21"/>
                    <a:pt x="232" y="21"/>
                    <a:pt x="232" y="21"/>
                  </a:cubicBezTo>
                  <a:cubicBezTo>
                    <a:pt x="228" y="53"/>
                    <a:pt x="228" y="53"/>
                    <a:pt x="228" y="53"/>
                  </a:cubicBezTo>
                  <a:cubicBezTo>
                    <a:pt x="228" y="54"/>
                    <a:pt x="228" y="54"/>
                    <a:pt x="228" y="54"/>
                  </a:cubicBezTo>
                  <a:cubicBezTo>
                    <a:pt x="228" y="54"/>
                    <a:pt x="228" y="54"/>
                    <a:pt x="228" y="54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214" y="79"/>
                    <a:pt x="214" y="79"/>
                    <a:pt x="214" y="79"/>
                  </a:cubicBezTo>
                  <a:cubicBezTo>
                    <a:pt x="213" y="79"/>
                    <a:pt x="213" y="79"/>
                    <a:pt x="213" y="79"/>
                  </a:cubicBezTo>
                  <a:cubicBezTo>
                    <a:pt x="203" y="90"/>
                    <a:pt x="203" y="90"/>
                    <a:pt x="203" y="90"/>
                  </a:cubicBezTo>
                  <a:cubicBezTo>
                    <a:pt x="190" y="114"/>
                    <a:pt x="190" y="114"/>
                    <a:pt x="190" y="114"/>
                  </a:cubicBezTo>
                  <a:cubicBezTo>
                    <a:pt x="190" y="114"/>
                    <a:pt x="190" y="114"/>
                    <a:pt x="190" y="114"/>
                  </a:cubicBezTo>
                  <a:cubicBezTo>
                    <a:pt x="189" y="116"/>
                    <a:pt x="189" y="116"/>
                    <a:pt x="189" y="116"/>
                  </a:cubicBezTo>
                  <a:cubicBezTo>
                    <a:pt x="179" y="123"/>
                    <a:pt x="171" y="131"/>
                    <a:pt x="163" y="137"/>
                  </a:cubicBezTo>
                  <a:cubicBezTo>
                    <a:pt x="152" y="156"/>
                    <a:pt x="152" y="156"/>
                    <a:pt x="152" y="156"/>
                  </a:cubicBezTo>
                  <a:cubicBezTo>
                    <a:pt x="150" y="161"/>
                    <a:pt x="141" y="168"/>
                    <a:pt x="126" y="174"/>
                  </a:cubicBezTo>
                  <a:cubicBezTo>
                    <a:pt x="115" y="192"/>
                    <a:pt x="115" y="192"/>
                    <a:pt x="115" y="192"/>
                  </a:cubicBezTo>
                  <a:cubicBezTo>
                    <a:pt x="115" y="192"/>
                    <a:pt x="115" y="192"/>
                    <a:pt x="115" y="192"/>
                  </a:cubicBezTo>
                  <a:cubicBezTo>
                    <a:pt x="97" y="216"/>
                    <a:pt x="97" y="216"/>
                    <a:pt x="97" y="216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17"/>
                    <a:pt x="96" y="217"/>
                    <a:pt x="96" y="217"/>
                  </a:cubicBezTo>
                  <a:cubicBezTo>
                    <a:pt x="94" y="217"/>
                    <a:pt x="94" y="217"/>
                    <a:pt x="94" y="217"/>
                  </a:cubicBezTo>
                  <a:cubicBezTo>
                    <a:pt x="10" y="212"/>
                    <a:pt x="10" y="212"/>
                    <a:pt x="10" y="212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0" y="240"/>
                    <a:pt x="0" y="240"/>
                    <a:pt x="0" y="240"/>
                  </a:cubicBezTo>
                  <a:cubicBezTo>
                    <a:pt x="9" y="274"/>
                    <a:pt x="9" y="274"/>
                    <a:pt x="9" y="274"/>
                  </a:cubicBezTo>
                  <a:cubicBezTo>
                    <a:pt x="26" y="300"/>
                    <a:pt x="26" y="300"/>
                    <a:pt x="26" y="300"/>
                  </a:cubicBezTo>
                  <a:cubicBezTo>
                    <a:pt x="41" y="308"/>
                    <a:pt x="41" y="308"/>
                    <a:pt x="41" y="308"/>
                  </a:cubicBezTo>
                  <a:cubicBezTo>
                    <a:pt x="41" y="309"/>
                    <a:pt x="41" y="309"/>
                    <a:pt x="41" y="309"/>
                  </a:cubicBezTo>
                  <a:cubicBezTo>
                    <a:pt x="42" y="309"/>
                    <a:pt x="42" y="309"/>
                    <a:pt x="42" y="309"/>
                  </a:cubicBezTo>
                  <a:cubicBezTo>
                    <a:pt x="42" y="309"/>
                    <a:pt x="42" y="309"/>
                    <a:pt x="42" y="309"/>
                  </a:cubicBezTo>
                  <a:cubicBezTo>
                    <a:pt x="51" y="320"/>
                    <a:pt x="55" y="327"/>
                    <a:pt x="55" y="332"/>
                  </a:cubicBezTo>
                  <a:cubicBezTo>
                    <a:pt x="55" y="346"/>
                    <a:pt x="55" y="346"/>
                    <a:pt x="55" y="346"/>
                  </a:cubicBezTo>
                  <a:cubicBezTo>
                    <a:pt x="50" y="351"/>
                    <a:pt x="50" y="351"/>
                    <a:pt x="50" y="351"/>
                  </a:cubicBezTo>
                  <a:cubicBezTo>
                    <a:pt x="53" y="354"/>
                    <a:pt x="53" y="354"/>
                    <a:pt x="53" y="354"/>
                  </a:cubicBezTo>
                  <a:cubicBezTo>
                    <a:pt x="57" y="354"/>
                    <a:pt x="57" y="354"/>
                    <a:pt x="57" y="354"/>
                  </a:cubicBezTo>
                  <a:cubicBezTo>
                    <a:pt x="63" y="341"/>
                    <a:pt x="63" y="341"/>
                    <a:pt x="63" y="341"/>
                  </a:cubicBezTo>
                  <a:cubicBezTo>
                    <a:pt x="66" y="341"/>
                    <a:pt x="66" y="341"/>
                    <a:pt x="66" y="341"/>
                  </a:cubicBezTo>
                  <a:cubicBezTo>
                    <a:pt x="82" y="346"/>
                    <a:pt x="82" y="346"/>
                    <a:pt x="82" y="346"/>
                  </a:cubicBezTo>
                  <a:cubicBezTo>
                    <a:pt x="83" y="351"/>
                    <a:pt x="83" y="351"/>
                    <a:pt x="83" y="351"/>
                  </a:cubicBezTo>
                  <a:cubicBezTo>
                    <a:pt x="92" y="351"/>
                    <a:pt x="92" y="351"/>
                    <a:pt x="92" y="351"/>
                  </a:cubicBezTo>
                  <a:cubicBezTo>
                    <a:pt x="92" y="351"/>
                    <a:pt x="92" y="351"/>
                    <a:pt x="92" y="351"/>
                  </a:cubicBezTo>
                  <a:cubicBezTo>
                    <a:pt x="90" y="345"/>
                    <a:pt x="90" y="345"/>
                    <a:pt x="90" y="345"/>
                  </a:cubicBezTo>
                  <a:cubicBezTo>
                    <a:pt x="89" y="343"/>
                    <a:pt x="89" y="343"/>
                    <a:pt x="89" y="343"/>
                  </a:cubicBezTo>
                  <a:cubicBezTo>
                    <a:pt x="100" y="325"/>
                    <a:pt x="100" y="325"/>
                    <a:pt x="100" y="325"/>
                  </a:cubicBezTo>
                  <a:cubicBezTo>
                    <a:pt x="102" y="320"/>
                    <a:pt x="108" y="318"/>
                    <a:pt x="115" y="320"/>
                  </a:cubicBezTo>
                  <a:cubicBezTo>
                    <a:pt x="134" y="321"/>
                    <a:pt x="134" y="321"/>
                    <a:pt x="134" y="321"/>
                  </a:cubicBezTo>
                  <a:cubicBezTo>
                    <a:pt x="145" y="307"/>
                    <a:pt x="145" y="307"/>
                    <a:pt x="145" y="307"/>
                  </a:cubicBezTo>
                  <a:cubicBezTo>
                    <a:pt x="145" y="294"/>
                    <a:pt x="145" y="294"/>
                    <a:pt x="145" y="294"/>
                  </a:cubicBezTo>
                  <a:cubicBezTo>
                    <a:pt x="149" y="281"/>
                    <a:pt x="149" y="281"/>
                    <a:pt x="149" y="281"/>
                  </a:cubicBezTo>
                  <a:cubicBezTo>
                    <a:pt x="149" y="280"/>
                    <a:pt x="149" y="280"/>
                    <a:pt x="149" y="280"/>
                  </a:cubicBezTo>
                  <a:cubicBezTo>
                    <a:pt x="150" y="279"/>
                    <a:pt x="150" y="279"/>
                    <a:pt x="150" y="279"/>
                  </a:cubicBezTo>
                  <a:cubicBezTo>
                    <a:pt x="151" y="278"/>
                    <a:pt x="151" y="278"/>
                    <a:pt x="151" y="278"/>
                  </a:cubicBezTo>
                  <a:cubicBezTo>
                    <a:pt x="158" y="273"/>
                    <a:pt x="158" y="273"/>
                    <a:pt x="158" y="273"/>
                  </a:cubicBezTo>
                  <a:cubicBezTo>
                    <a:pt x="158" y="272"/>
                    <a:pt x="158" y="272"/>
                    <a:pt x="158" y="272"/>
                  </a:cubicBezTo>
                  <a:cubicBezTo>
                    <a:pt x="159" y="272"/>
                    <a:pt x="159" y="272"/>
                    <a:pt x="159" y="272"/>
                  </a:cubicBezTo>
                  <a:cubicBezTo>
                    <a:pt x="160" y="273"/>
                    <a:pt x="160" y="273"/>
                    <a:pt x="160" y="273"/>
                  </a:cubicBezTo>
                  <a:cubicBezTo>
                    <a:pt x="176" y="275"/>
                    <a:pt x="176" y="275"/>
                    <a:pt x="176" y="275"/>
                  </a:cubicBezTo>
                  <a:cubicBezTo>
                    <a:pt x="176" y="278"/>
                    <a:pt x="176" y="278"/>
                    <a:pt x="176" y="278"/>
                  </a:cubicBezTo>
                  <a:cubicBezTo>
                    <a:pt x="179" y="290"/>
                    <a:pt x="179" y="290"/>
                    <a:pt x="179" y="290"/>
                  </a:cubicBezTo>
                  <a:cubicBezTo>
                    <a:pt x="179" y="297"/>
                    <a:pt x="179" y="297"/>
                    <a:pt x="179" y="297"/>
                  </a:cubicBezTo>
                  <a:cubicBezTo>
                    <a:pt x="182" y="306"/>
                    <a:pt x="182" y="306"/>
                    <a:pt x="182" y="306"/>
                  </a:cubicBezTo>
                  <a:cubicBezTo>
                    <a:pt x="186" y="307"/>
                    <a:pt x="186" y="307"/>
                    <a:pt x="186" y="307"/>
                  </a:cubicBezTo>
                  <a:cubicBezTo>
                    <a:pt x="191" y="300"/>
                    <a:pt x="191" y="300"/>
                    <a:pt x="191" y="300"/>
                  </a:cubicBezTo>
                  <a:cubicBezTo>
                    <a:pt x="191" y="299"/>
                    <a:pt x="191" y="299"/>
                    <a:pt x="191" y="299"/>
                  </a:cubicBezTo>
                  <a:cubicBezTo>
                    <a:pt x="200" y="287"/>
                    <a:pt x="200" y="287"/>
                    <a:pt x="200" y="287"/>
                  </a:cubicBezTo>
                  <a:cubicBezTo>
                    <a:pt x="201" y="285"/>
                    <a:pt x="201" y="285"/>
                    <a:pt x="201" y="285"/>
                  </a:cubicBezTo>
                  <a:cubicBezTo>
                    <a:pt x="212" y="280"/>
                    <a:pt x="212" y="280"/>
                    <a:pt x="212" y="280"/>
                  </a:cubicBezTo>
                  <a:cubicBezTo>
                    <a:pt x="213" y="280"/>
                    <a:pt x="213" y="280"/>
                    <a:pt x="213" y="280"/>
                  </a:cubicBezTo>
                  <a:cubicBezTo>
                    <a:pt x="214" y="279"/>
                    <a:pt x="214" y="279"/>
                    <a:pt x="214" y="279"/>
                  </a:cubicBezTo>
                  <a:cubicBezTo>
                    <a:pt x="228" y="283"/>
                    <a:pt x="228" y="283"/>
                    <a:pt x="228" y="283"/>
                  </a:cubicBezTo>
                  <a:cubicBezTo>
                    <a:pt x="229" y="283"/>
                    <a:pt x="229" y="283"/>
                    <a:pt x="229" y="283"/>
                  </a:cubicBezTo>
                  <a:cubicBezTo>
                    <a:pt x="231" y="284"/>
                    <a:pt x="231" y="284"/>
                    <a:pt x="231" y="284"/>
                  </a:cubicBezTo>
                  <a:cubicBezTo>
                    <a:pt x="239" y="299"/>
                    <a:pt x="239" y="299"/>
                    <a:pt x="239" y="299"/>
                  </a:cubicBezTo>
                  <a:cubicBezTo>
                    <a:pt x="239" y="313"/>
                    <a:pt x="239" y="313"/>
                    <a:pt x="239" y="313"/>
                  </a:cubicBezTo>
                  <a:cubicBezTo>
                    <a:pt x="249" y="333"/>
                    <a:pt x="249" y="333"/>
                    <a:pt x="249" y="333"/>
                  </a:cubicBezTo>
                  <a:cubicBezTo>
                    <a:pt x="249" y="333"/>
                    <a:pt x="249" y="333"/>
                    <a:pt x="249" y="333"/>
                  </a:cubicBezTo>
                  <a:cubicBezTo>
                    <a:pt x="249" y="336"/>
                    <a:pt x="249" y="336"/>
                    <a:pt x="249" y="336"/>
                  </a:cubicBezTo>
                  <a:cubicBezTo>
                    <a:pt x="249" y="350"/>
                    <a:pt x="249" y="350"/>
                    <a:pt x="249" y="350"/>
                  </a:cubicBezTo>
                  <a:cubicBezTo>
                    <a:pt x="252" y="357"/>
                    <a:pt x="252" y="357"/>
                    <a:pt x="252" y="357"/>
                  </a:cubicBezTo>
                  <a:cubicBezTo>
                    <a:pt x="255" y="357"/>
                    <a:pt x="255" y="357"/>
                    <a:pt x="255" y="357"/>
                  </a:cubicBezTo>
                  <a:cubicBezTo>
                    <a:pt x="260" y="351"/>
                    <a:pt x="260" y="351"/>
                    <a:pt x="260" y="351"/>
                  </a:cubicBezTo>
                  <a:cubicBezTo>
                    <a:pt x="261" y="349"/>
                    <a:pt x="261" y="349"/>
                    <a:pt x="261" y="349"/>
                  </a:cubicBezTo>
                  <a:cubicBezTo>
                    <a:pt x="273" y="357"/>
                    <a:pt x="273" y="357"/>
                    <a:pt x="273" y="357"/>
                  </a:cubicBezTo>
                  <a:cubicBezTo>
                    <a:pt x="274" y="357"/>
                    <a:pt x="274" y="357"/>
                    <a:pt x="274" y="357"/>
                  </a:cubicBezTo>
                  <a:cubicBezTo>
                    <a:pt x="276" y="357"/>
                    <a:pt x="276" y="357"/>
                    <a:pt x="276" y="357"/>
                  </a:cubicBezTo>
                  <a:cubicBezTo>
                    <a:pt x="276" y="359"/>
                    <a:pt x="276" y="359"/>
                    <a:pt x="276" y="359"/>
                  </a:cubicBezTo>
                  <a:cubicBezTo>
                    <a:pt x="276" y="360"/>
                    <a:pt x="276" y="360"/>
                    <a:pt x="276" y="360"/>
                  </a:cubicBezTo>
                  <a:cubicBezTo>
                    <a:pt x="280" y="378"/>
                    <a:pt x="280" y="378"/>
                    <a:pt x="280" y="378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86" y="379"/>
                    <a:pt x="286" y="379"/>
                    <a:pt x="286" y="379"/>
                  </a:cubicBezTo>
                  <a:cubicBezTo>
                    <a:pt x="291" y="365"/>
                    <a:pt x="291" y="365"/>
                    <a:pt x="291" y="365"/>
                  </a:cubicBezTo>
                  <a:cubicBezTo>
                    <a:pt x="291" y="364"/>
                    <a:pt x="291" y="364"/>
                    <a:pt x="291" y="364"/>
                  </a:cubicBezTo>
                  <a:cubicBezTo>
                    <a:pt x="292" y="362"/>
                    <a:pt x="292" y="362"/>
                    <a:pt x="292" y="362"/>
                  </a:cubicBezTo>
                  <a:cubicBezTo>
                    <a:pt x="293" y="362"/>
                    <a:pt x="293" y="362"/>
                    <a:pt x="293" y="362"/>
                  </a:cubicBezTo>
                  <a:cubicBezTo>
                    <a:pt x="295" y="362"/>
                    <a:pt x="295" y="362"/>
                    <a:pt x="295" y="362"/>
                  </a:cubicBezTo>
                  <a:cubicBezTo>
                    <a:pt x="302" y="358"/>
                    <a:pt x="302" y="358"/>
                    <a:pt x="302" y="358"/>
                  </a:cubicBezTo>
                  <a:cubicBezTo>
                    <a:pt x="303" y="358"/>
                    <a:pt x="303" y="358"/>
                    <a:pt x="303" y="358"/>
                  </a:cubicBezTo>
                  <a:cubicBezTo>
                    <a:pt x="303" y="357"/>
                    <a:pt x="303" y="357"/>
                    <a:pt x="303" y="357"/>
                  </a:cubicBezTo>
                  <a:cubicBezTo>
                    <a:pt x="312" y="357"/>
                    <a:pt x="312" y="357"/>
                    <a:pt x="312" y="357"/>
                  </a:cubicBezTo>
                  <a:cubicBezTo>
                    <a:pt x="310" y="351"/>
                    <a:pt x="310" y="351"/>
                    <a:pt x="310" y="351"/>
                  </a:cubicBezTo>
                  <a:cubicBezTo>
                    <a:pt x="310" y="349"/>
                    <a:pt x="310" y="349"/>
                    <a:pt x="310" y="349"/>
                  </a:cubicBezTo>
                  <a:cubicBezTo>
                    <a:pt x="305" y="300"/>
                    <a:pt x="305" y="300"/>
                    <a:pt x="305" y="300"/>
                  </a:cubicBezTo>
                  <a:cubicBezTo>
                    <a:pt x="285" y="267"/>
                    <a:pt x="285" y="267"/>
                    <a:pt x="285" y="267"/>
                  </a:cubicBezTo>
                  <a:cubicBezTo>
                    <a:pt x="247" y="223"/>
                    <a:pt x="247" y="223"/>
                    <a:pt x="247" y="223"/>
                  </a:cubicBezTo>
                  <a:cubicBezTo>
                    <a:pt x="246" y="222"/>
                    <a:pt x="246" y="222"/>
                    <a:pt x="246" y="222"/>
                  </a:cubicBezTo>
                  <a:cubicBezTo>
                    <a:pt x="244" y="193"/>
                    <a:pt x="244" y="193"/>
                    <a:pt x="244" y="193"/>
                  </a:cubicBezTo>
                  <a:cubicBezTo>
                    <a:pt x="231" y="171"/>
                    <a:pt x="231" y="171"/>
                    <a:pt x="231" y="171"/>
                  </a:cubicBezTo>
                  <a:cubicBezTo>
                    <a:pt x="231" y="170"/>
                    <a:pt x="231" y="170"/>
                    <a:pt x="231" y="170"/>
                  </a:cubicBezTo>
                  <a:cubicBezTo>
                    <a:pt x="230" y="169"/>
                    <a:pt x="230" y="169"/>
                    <a:pt x="230" y="169"/>
                  </a:cubicBezTo>
                  <a:cubicBezTo>
                    <a:pt x="230" y="169"/>
                    <a:pt x="230" y="169"/>
                    <a:pt x="230" y="169"/>
                  </a:cubicBezTo>
                  <a:cubicBezTo>
                    <a:pt x="231" y="167"/>
                    <a:pt x="231" y="167"/>
                    <a:pt x="231" y="167"/>
                  </a:cubicBezTo>
                  <a:cubicBezTo>
                    <a:pt x="238" y="139"/>
                    <a:pt x="238" y="139"/>
                    <a:pt x="238" y="139"/>
                  </a:cubicBezTo>
                  <a:cubicBezTo>
                    <a:pt x="240" y="139"/>
                    <a:pt x="240" y="139"/>
                    <a:pt x="240" y="139"/>
                  </a:cubicBezTo>
                  <a:cubicBezTo>
                    <a:pt x="242" y="139"/>
                    <a:pt x="242" y="139"/>
                    <a:pt x="242" y="139"/>
                  </a:cubicBezTo>
                  <a:cubicBezTo>
                    <a:pt x="308" y="135"/>
                    <a:pt x="308" y="135"/>
                    <a:pt x="308" y="135"/>
                  </a:cubicBezTo>
                  <a:cubicBezTo>
                    <a:pt x="344" y="116"/>
                    <a:pt x="344" y="116"/>
                    <a:pt x="344" y="116"/>
                  </a:cubicBezTo>
                  <a:cubicBezTo>
                    <a:pt x="344" y="116"/>
                    <a:pt x="344" y="116"/>
                    <a:pt x="344" y="116"/>
                  </a:cubicBezTo>
                  <a:cubicBezTo>
                    <a:pt x="345" y="115"/>
                    <a:pt x="345" y="115"/>
                    <a:pt x="345" y="115"/>
                  </a:cubicBezTo>
                  <a:cubicBezTo>
                    <a:pt x="358" y="111"/>
                    <a:pt x="366" y="106"/>
                    <a:pt x="368" y="100"/>
                  </a:cubicBezTo>
                  <a:cubicBezTo>
                    <a:pt x="372" y="95"/>
                    <a:pt x="374" y="88"/>
                    <a:pt x="374" y="77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5" name="Freeform 16"/>
            <p:cNvSpPr/>
            <p:nvPr/>
          </p:nvSpPr>
          <p:spPr>
            <a:xfrm>
              <a:off x="2715211" y="2566146"/>
              <a:ext cx="403045" cy="704919"/>
            </a:xfrm>
            <a:custGeom>
              <a:avLst/>
              <a:gdLst>
                <a:gd name="txL" fmla="*/ 0 w 425"/>
                <a:gd name="txT" fmla="*/ 0 h 763"/>
                <a:gd name="txR" fmla="*/ 425 w 425"/>
                <a:gd name="txB" fmla="*/ 763 h 763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425" h="763">
                  <a:moveTo>
                    <a:pt x="142" y="174"/>
                  </a:moveTo>
                  <a:cubicBezTo>
                    <a:pt x="135" y="173"/>
                    <a:pt x="135" y="173"/>
                    <a:pt x="135" y="173"/>
                  </a:cubicBezTo>
                  <a:cubicBezTo>
                    <a:pt x="125" y="238"/>
                    <a:pt x="125" y="238"/>
                    <a:pt x="125" y="238"/>
                  </a:cubicBezTo>
                  <a:cubicBezTo>
                    <a:pt x="143" y="259"/>
                    <a:pt x="143" y="259"/>
                    <a:pt x="143" y="259"/>
                  </a:cubicBezTo>
                  <a:cubicBezTo>
                    <a:pt x="159" y="266"/>
                    <a:pt x="159" y="266"/>
                    <a:pt x="159" y="266"/>
                  </a:cubicBezTo>
                  <a:cubicBezTo>
                    <a:pt x="159" y="266"/>
                    <a:pt x="159" y="266"/>
                    <a:pt x="159" y="266"/>
                  </a:cubicBezTo>
                  <a:cubicBezTo>
                    <a:pt x="161" y="266"/>
                    <a:pt x="161" y="266"/>
                    <a:pt x="161" y="266"/>
                  </a:cubicBezTo>
                  <a:cubicBezTo>
                    <a:pt x="162" y="267"/>
                    <a:pt x="162" y="267"/>
                    <a:pt x="162" y="267"/>
                  </a:cubicBezTo>
                  <a:cubicBezTo>
                    <a:pt x="184" y="285"/>
                    <a:pt x="184" y="285"/>
                    <a:pt x="184" y="285"/>
                  </a:cubicBezTo>
                  <a:cubicBezTo>
                    <a:pt x="214" y="293"/>
                    <a:pt x="214" y="293"/>
                    <a:pt x="214" y="293"/>
                  </a:cubicBezTo>
                  <a:cubicBezTo>
                    <a:pt x="215" y="293"/>
                    <a:pt x="215" y="293"/>
                    <a:pt x="215" y="293"/>
                  </a:cubicBezTo>
                  <a:cubicBezTo>
                    <a:pt x="231" y="303"/>
                    <a:pt x="231" y="303"/>
                    <a:pt x="231" y="303"/>
                  </a:cubicBezTo>
                  <a:cubicBezTo>
                    <a:pt x="232" y="303"/>
                    <a:pt x="232" y="303"/>
                    <a:pt x="232" y="303"/>
                  </a:cubicBezTo>
                  <a:cubicBezTo>
                    <a:pt x="232" y="303"/>
                    <a:pt x="232" y="303"/>
                    <a:pt x="232" y="303"/>
                  </a:cubicBezTo>
                  <a:cubicBezTo>
                    <a:pt x="232" y="305"/>
                    <a:pt x="232" y="305"/>
                    <a:pt x="232" y="305"/>
                  </a:cubicBezTo>
                  <a:cubicBezTo>
                    <a:pt x="244" y="322"/>
                    <a:pt x="244" y="322"/>
                    <a:pt x="244" y="322"/>
                  </a:cubicBezTo>
                  <a:cubicBezTo>
                    <a:pt x="246" y="324"/>
                    <a:pt x="246" y="324"/>
                    <a:pt x="246" y="324"/>
                  </a:cubicBezTo>
                  <a:cubicBezTo>
                    <a:pt x="245" y="326"/>
                    <a:pt x="245" y="326"/>
                    <a:pt x="245" y="326"/>
                  </a:cubicBezTo>
                  <a:cubicBezTo>
                    <a:pt x="234" y="343"/>
                    <a:pt x="234" y="343"/>
                    <a:pt x="234" y="343"/>
                  </a:cubicBezTo>
                  <a:cubicBezTo>
                    <a:pt x="232" y="345"/>
                    <a:pt x="232" y="351"/>
                    <a:pt x="232" y="359"/>
                  </a:cubicBezTo>
                  <a:cubicBezTo>
                    <a:pt x="233" y="359"/>
                    <a:pt x="233" y="359"/>
                    <a:pt x="233" y="359"/>
                  </a:cubicBezTo>
                  <a:cubicBezTo>
                    <a:pt x="233" y="379"/>
                    <a:pt x="233" y="379"/>
                    <a:pt x="233" y="379"/>
                  </a:cubicBezTo>
                  <a:cubicBezTo>
                    <a:pt x="232" y="380"/>
                    <a:pt x="232" y="380"/>
                    <a:pt x="232" y="380"/>
                  </a:cubicBezTo>
                  <a:cubicBezTo>
                    <a:pt x="232" y="380"/>
                    <a:pt x="232" y="380"/>
                    <a:pt x="232" y="380"/>
                  </a:cubicBezTo>
                  <a:cubicBezTo>
                    <a:pt x="223" y="412"/>
                    <a:pt x="223" y="412"/>
                    <a:pt x="223" y="412"/>
                  </a:cubicBezTo>
                  <a:cubicBezTo>
                    <a:pt x="222" y="417"/>
                    <a:pt x="222" y="417"/>
                    <a:pt x="222" y="417"/>
                  </a:cubicBezTo>
                  <a:cubicBezTo>
                    <a:pt x="220" y="417"/>
                    <a:pt x="220" y="417"/>
                    <a:pt x="220" y="417"/>
                  </a:cubicBezTo>
                  <a:cubicBezTo>
                    <a:pt x="216" y="416"/>
                    <a:pt x="216" y="416"/>
                    <a:pt x="216" y="416"/>
                  </a:cubicBezTo>
                  <a:cubicBezTo>
                    <a:pt x="203" y="413"/>
                    <a:pt x="203" y="413"/>
                    <a:pt x="203" y="413"/>
                  </a:cubicBezTo>
                  <a:cubicBezTo>
                    <a:pt x="185" y="414"/>
                    <a:pt x="185" y="414"/>
                    <a:pt x="185" y="414"/>
                  </a:cubicBezTo>
                  <a:cubicBezTo>
                    <a:pt x="169" y="419"/>
                    <a:pt x="169" y="419"/>
                    <a:pt x="169" y="419"/>
                  </a:cubicBezTo>
                  <a:cubicBezTo>
                    <a:pt x="151" y="434"/>
                    <a:pt x="151" y="434"/>
                    <a:pt x="151" y="434"/>
                  </a:cubicBezTo>
                  <a:cubicBezTo>
                    <a:pt x="147" y="438"/>
                    <a:pt x="147" y="438"/>
                    <a:pt x="147" y="438"/>
                  </a:cubicBezTo>
                  <a:cubicBezTo>
                    <a:pt x="170" y="450"/>
                    <a:pt x="170" y="450"/>
                    <a:pt x="170" y="450"/>
                  </a:cubicBezTo>
                  <a:cubicBezTo>
                    <a:pt x="168" y="454"/>
                    <a:pt x="168" y="454"/>
                    <a:pt x="168" y="454"/>
                  </a:cubicBezTo>
                  <a:cubicBezTo>
                    <a:pt x="167" y="459"/>
                    <a:pt x="162" y="465"/>
                    <a:pt x="153" y="468"/>
                  </a:cubicBezTo>
                  <a:cubicBezTo>
                    <a:pt x="138" y="469"/>
                    <a:pt x="138" y="469"/>
                    <a:pt x="138" y="469"/>
                  </a:cubicBezTo>
                  <a:cubicBezTo>
                    <a:pt x="114" y="459"/>
                    <a:pt x="114" y="459"/>
                    <a:pt x="114" y="459"/>
                  </a:cubicBezTo>
                  <a:cubicBezTo>
                    <a:pt x="114" y="459"/>
                    <a:pt x="114" y="459"/>
                    <a:pt x="114" y="459"/>
                  </a:cubicBezTo>
                  <a:cubicBezTo>
                    <a:pt x="114" y="459"/>
                    <a:pt x="114" y="459"/>
                    <a:pt x="114" y="459"/>
                  </a:cubicBezTo>
                  <a:cubicBezTo>
                    <a:pt x="92" y="447"/>
                    <a:pt x="92" y="447"/>
                    <a:pt x="92" y="447"/>
                  </a:cubicBezTo>
                  <a:cubicBezTo>
                    <a:pt x="82" y="447"/>
                    <a:pt x="82" y="447"/>
                    <a:pt x="82" y="447"/>
                  </a:cubicBezTo>
                  <a:cubicBezTo>
                    <a:pt x="56" y="485"/>
                    <a:pt x="56" y="485"/>
                    <a:pt x="56" y="485"/>
                  </a:cubicBezTo>
                  <a:cubicBezTo>
                    <a:pt x="51" y="497"/>
                    <a:pt x="51" y="497"/>
                    <a:pt x="51" y="497"/>
                  </a:cubicBezTo>
                  <a:cubicBezTo>
                    <a:pt x="51" y="519"/>
                    <a:pt x="51" y="519"/>
                    <a:pt x="51" y="519"/>
                  </a:cubicBezTo>
                  <a:cubicBezTo>
                    <a:pt x="61" y="537"/>
                    <a:pt x="61" y="537"/>
                    <a:pt x="61" y="537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8" y="555"/>
                    <a:pt x="68" y="555"/>
                    <a:pt x="68" y="555"/>
                  </a:cubicBezTo>
                  <a:cubicBezTo>
                    <a:pt x="68" y="557"/>
                    <a:pt x="68" y="557"/>
                    <a:pt x="68" y="557"/>
                  </a:cubicBezTo>
                  <a:cubicBezTo>
                    <a:pt x="69" y="582"/>
                    <a:pt x="69" y="582"/>
                    <a:pt x="69" y="582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70" y="587"/>
                    <a:pt x="70" y="587"/>
                    <a:pt x="70" y="587"/>
                  </a:cubicBezTo>
                  <a:cubicBezTo>
                    <a:pt x="53" y="590"/>
                    <a:pt x="53" y="590"/>
                    <a:pt x="53" y="590"/>
                  </a:cubicBezTo>
                  <a:cubicBezTo>
                    <a:pt x="21" y="590"/>
                    <a:pt x="21" y="590"/>
                    <a:pt x="21" y="590"/>
                  </a:cubicBezTo>
                  <a:cubicBezTo>
                    <a:pt x="6" y="600"/>
                    <a:pt x="6" y="600"/>
                    <a:pt x="6" y="600"/>
                  </a:cubicBezTo>
                  <a:cubicBezTo>
                    <a:pt x="0" y="610"/>
                    <a:pt x="0" y="610"/>
                    <a:pt x="0" y="610"/>
                  </a:cubicBezTo>
                  <a:cubicBezTo>
                    <a:pt x="1" y="611"/>
                    <a:pt x="1" y="611"/>
                    <a:pt x="1" y="611"/>
                  </a:cubicBezTo>
                  <a:cubicBezTo>
                    <a:pt x="8" y="643"/>
                    <a:pt x="8" y="643"/>
                    <a:pt x="8" y="643"/>
                  </a:cubicBezTo>
                  <a:cubicBezTo>
                    <a:pt x="9" y="643"/>
                    <a:pt x="9" y="643"/>
                    <a:pt x="9" y="643"/>
                  </a:cubicBezTo>
                  <a:cubicBezTo>
                    <a:pt x="9" y="656"/>
                    <a:pt x="9" y="656"/>
                    <a:pt x="9" y="656"/>
                  </a:cubicBezTo>
                  <a:cubicBezTo>
                    <a:pt x="16" y="670"/>
                    <a:pt x="16" y="670"/>
                    <a:pt x="16" y="670"/>
                  </a:cubicBezTo>
                  <a:cubicBezTo>
                    <a:pt x="38" y="685"/>
                    <a:pt x="38" y="685"/>
                    <a:pt x="38" y="685"/>
                  </a:cubicBezTo>
                  <a:cubicBezTo>
                    <a:pt x="71" y="678"/>
                    <a:pt x="71" y="678"/>
                    <a:pt x="71" y="678"/>
                  </a:cubicBezTo>
                  <a:cubicBezTo>
                    <a:pt x="87" y="667"/>
                    <a:pt x="87" y="667"/>
                    <a:pt x="87" y="667"/>
                  </a:cubicBezTo>
                  <a:cubicBezTo>
                    <a:pt x="89" y="666"/>
                    <a:pt x="89" y="666"/>
                    <a:pt x="89" y="666"/>
                  </a:cubicBezTo>
                  <a:cubicBezTo>
                    <a:pt x="104" y="666"/>
                    <a:pt x="104" y="666"/>
                    <a:pt x="104" y="666"/>
                  </a:cubicBezTo>
                  <a:cubicBezTo>
                    <a:pt x="112" y="686"/>
                    <a:pt x="112" y="686"/>
                    <a:pt x="112" y="686"/>
                  </a:cubicBezTo>
                  <a:cubicBezTo>
                    <a:pt x="117" y="691"/>
                    <a:pt x="121" y="697"/>
                    <a:pt x="124" y="703"/>
                  </a:cubicBezTo>
                  <a:cubicBezTo>
                    <a:pt x="131" y="702"/>
                    <a:pt x="131" y="702"/>
                    <a:pt x="131" y="702"/>
                  </a:cubicBezTo>
                  <a:cubicBezTo>
                    <a:pt x="133" y="702"/>
                    <a:pt x="133" y="702"/>
                    <a:pt x="133" y="702"/>
                  </a:cubicBezTo>
                  <a:cubicBezTo>
                    <a:pt x="135" y="702"/>
                    <a:pt x="135" y="702"/>
                    <a:pt x="135" y="702"/>
                  </a:cubicBezTo>
                  <a:cubicBezTo>
                    <a:pt x="136" y="700"/>
                    <a:pt x="136" y="700"/>
                    <a:pt x="136" y="700"/>
                  </a:cubicBezTo>
                  <a:cubicBezTo>
                    <a:pt x="151" y="688"/>
                    <a:pt x="151" y="688"/>
                    <a:pt x="151" y="688"/>
                  </a:cubicBezTo>
                  <a:cubicBezTo>
                    <a:pt x="165" y="713"/>
                    <a:pt x="165" y="713"/>
                    <a:pt x="165" y="713"/>
                  </a:cubicBezTo>
                  <a:cubicBezTo>
                    <a:pt x="180" y="722"/>
                    <a:pt x="180" y="722"/>
                    <a:pt x="180" y="722"/>
                  </a:cubicBezTo>
                  <a:cubicBezTo>
                    <a:pt x="201" y="722"/>
                    <a:pt x="201" y="722"/>
                    <a:pt x="201" y="722"/>
                  </a:cubicBezTo>
                  <a:cubicBezTo>
                    <a:pt x="216" y="720"/>
                    <a:pt x="216" y="720"/>
                    <a:pt x="216" y="720"/>
                  </a:cubicBezTo>
                  <a:cubicBezTo>
                    <a:pt x="220" y="720"/>
                    <a:pt x="220" y="720"/>
                    <a:pt x="220" y="720"/>
                  </a:cubicBezTo>
                  <a:cubicBezTo>
                    <a:pt x="258" y="725"/>
                    <a:pt x="258" y="725"/>
                    <a:pt x="258" y="725"/>
                  </a:cubicBezTo>
                  <a:cubicBezTo>
                    <a:pt x="259" y="725"/>
                    <a:pt x="259" y="725"/>
                    <a:pt x="259" y="725"/>
                  </a:cubicBezTo>
                  <a:cubicBezTo>
                    <a:pt x="259" y="726"/>
                    <a:pt x="259" y="726"/>
                    <a:pt x="259" y="726"/>
                  </a:cubicBezTo>
                  <a:cubicBezTo>
                    <a:pt x="275" y="736"/>
                    <a:pt x="275" y="736"/>
                    <a:pt x="275" y="736"/>
                  </a:cubicBezTo>
                  <a:cubicBezTo>
                    <a:pt x="275" y="736"/>
                    <a:pt x="275" y="736"/>
                    <a:pt x="275" y="736"/>
                  </a:cubicBezTo>
                  <a:cubicBezTo>
                    <a:pt x="275" y="736"/>
                    <a:pt x="275" y="736"/>
                    <a:pt x="275" y="736"/>
                  </a:cubicBezTo>
                  <a:cubicBezTo>
                    <a:pt x="275" y="737"/>
                    <a:pt x="275" y="737"/>
                    <a:pt x="275" y="737"/>
                  </a:cubicBezTo>
                  <a:cubicBezTo>
                    <a:pt x="288" y="747"/>
                    <a:pt x="288" y="747"/>
                    <a:pt x="288" y="747"/>
                  </a:cubicBezTo>
                  <a:cubicBezTo>
                    <a:pt x="288" y="748"/>
                    <a:pt x="288" y="748"/>
                    <a:pt x="288" y="748"/>
                  </a:cubicBezTo>
                  <a:cubicBezTo>
                    <a:pt x="298" y="759"/>
                    <a:pt x="298" y="759"/>
                    <a:pt x="298" y="759"/>
                  </a:cubicBezTo>
                  <a:cubicBezTo>
                    <a:pt x="308" y="763"/>
                    <a:pt x="308" y="763"/>
                    <a:pt x="308" y="763"/>
                  </a:cubicBezTo>
                  <a:cubicBezTo>
                    <a:pt x="325" y="761"/>
                    <a:pt x="325" y="761"/>
                    <a:pt x="325" y="761"/>
                  </a:cubicBezTo>
                  <a:cubicBezTo>
                    <a:pt x="325" y="739"/>
                    <a:pt x="325" y="739"/>
                    <a:pt x="325" y="739"/>
                  </a:cubicBezTo>
                  <a:cubicBezTo>
                    <a:pt x="317" y="724"/>
                    <a:pt x="317" y="724"/>
                    <a:pt x="317" y="724"/>
                  </a:cubicBezTo>
                  <a:cubicBezTo>
                    <a:pt x="316" y="724"/>
                    <a:pt x="316" y="724"/>
                    <a:pt x="316" y="724"/>
                  </a:cubicBezTo>
                  <a:cubicBezTo>
                    <a:pt x="316" y="723"/>
                    <a:pt x="316" y="723"/>
                    <a:pt x="316" y="723"/>
                  </a:cubicBezTo>
                  <a:cubicBezTo>
                    <a:pt x="309" y="696"/>
                    <a:pt x="309" y="696"/>
                    <a:pt x="309" y="696"/>
                  </a:cubicBezTo>
                  <a:cubicBezTo>
                    <a:pt x="324" y="681"/>
                    <a:pt x="324" y="681"/>
                    <a:pt x="324" y="681"/>
                  </a:cubicBezTo>
                  <a:cubicBezTo>
                    <a:pt x="325" y="680"/>
                    <a:pt x="325" y="680"/>
                    <a:pt x="325" y="680"/>
                  </a:cubicBezTo>
                  <a:cubicBezTo>
                    <a:pt x="326" y="680"/>
                    <a:pt x="326" y="680"/>
                    <a:pt x="326" y="680"/>
                  </a:cubicBezTo>
                  <a:cubicBezTo>
                    <a:pt x="339" y="678"/>
                    <a:pt x="339" y="678"/>
                    <a:pt x="339" y="678"/>
                  </a:cubicBezTo>
                  <a:cubicBezTo>
                    <a:pt x="353" y="678"/>
                    <a:pt x="353" y="678"/>
                    <a:pt x="353" y="678"/>
                  </a:cubicBezTo>
                  <a:cubicBezTo>
                    <a:pt x="357" y="672"/>
                    <a:pt x="357" y="672"/>
                    <a:pt x="357" y="672"/>
                  </a:cubicBezTo>
                  <a:cubicBezTo>
                    <a:pt x="348" y="661"/>
                    <a:pt x="348" y="661"/>
                    <a:pt x="348" y="661"/>
                  </a:cubicBezTo>
                  <a:cubicBezTo>
                    <a:pt x="318" y="641"/>
                    <a:pt x="318" y="641"/>
                    <a:pt x="318" y="641"/>
                  </a:cubicBezTo>
                  <a:cubicBezTo>
                    <a:pt x="310" y="629"/>
                    <a:pt x="310" y="629"/>
                    <a:pt x="310" y="629"/>
                  </a:cubicBezTo>
                  <a:cubicBezTo>
                    <a:pt x="309" y="628"/>
                    <a:pt x="309" y="628"/>
                    <a:pt x="309" y="628"/>
                  </a:cubicBezTo>
                  <a:cubicBezTo>
                    <a:pt x="308" y="627"/>
                    <a:pt x="308" y="627"/>
                    <a:pt x="308" y="627"/>
                  </a:cubicBezTo>
                  <a:cubicBezTo>
                    <a:pt x="309" y="625"/>
                    <a:pt x="309" y="625"/>
                    <a:pt x="309" y="625"/>
                  </a:cubicBezTo>
                  <a:cubicBezTo>
                    <a:pt x="318" y="609"/>
                    <a:pt x="318" y="609"/>
                    <a:pt x="318" y="609"/>
                  </a:cubicBezTo>
                  <a:cubicBezTo>
                    <a:pt x="320" y="611"/>
                    <a:pt x="320" y="611"/>
                    <a:pt x="320" y="611"/>
                  </a:cubicBezTo>
                  <a:cubicBezTo>
                    <a:pt x="341" y="617"/>
                    <a:pt x="341" y="617"/>
                    <a:pt x="341" y="617"/>
                  </a:cubicBezTo>
                  <a:cubicBezTo>
                    <a:pt x="397" y="614"/>
                    <a:pt x="397" y="614"/>
                    <a:pt x="397" y="614"/>
                  </a:cubicBezTo>
                  <a:cubicBezTo>
                    <a:pt x="398" y="615"/>
                    <a:pt x="398" y="615"/>
                    <a:pt x="398" y="615"/>
                  </a:cubicBezTo>
                  <a:cubicBezTo>
                    <a:pt x="399" y="615"/>
                    <a:pt x="399" y="615"/>
                    <a:pt x="399" y="615"/>
                  </a:cubicBezTo>
                  <a:cubicBezTo>
                    <a:pt x="415" y="621"/>
                    <a:pt x="415" y="621"/>
                    <a:pt x="415" y="621"/>
                  </a:cubicBezTo>
                  <a:cubicBezTo>
                    <a:pt x="425" y="611"/>
                    <a:pt x="425" y="611"/>
                    <a:pt x="425" y="611"/>
                  </a:cubicBezTo>
                  <a:cubicBezTo>
                    <a:pt x="420" y="579"/>
                    <a:pt x="420" y="579"/>
                    <a:pt x="420" y="579"/>
                  </a:cubicBezTo>
                  <a:cubicBezTo>
                    <a:pt x="400" y="566"/>
                    <a:pt x="400" y="566"/>
                    <a:pt x="400" y="566"/>
                  </a:cubicBezTo>
                  <a:cubicBezTo>
                    <a:pt x="383" y="556"/>
                    <a:pt x="378" y="533"/>
                    <a:pt x="381" y="495"/>
                  </a:cubicBezTo>
                  <a:cubicBezTo>
                    <a:pt x="364" y="487"/>
                    <a:pt x="364" y="487"/>
                    <a:pt x="364" y="487"/>
                  </a:cubicBezTo>
                  <a:cubicBezTo>
                    <a:pt x="362" y="486"/>
                    <a:pt x="362" y="486"/>
                    <a:pt x="362" y="486"/>
                  </a:cubicBezTo>
                  <a:cubicBezTo>
                    <a:pt x="360" y="486"/>
                    <a:pt x="360" y="486"/>
                    <a:pt x="360" y="486"/>
                  </a:cubicBezTo>
                  <a:cubicBezTo>
                    <a:pt x="360" y="484"/>
                    <a:pt x="360" y="484"/>
                    <a:pt x="360" y="484"/>
                  </a:cubicBezTo>
                  <a:cubicBezTo>
                    <a:pt x="360" y="483"/>
                    <a:pt x="360" y="483"/>
                    <a:pt x="360" y="483"/>
                  </a:cubicBezTo>
                  <a:cubicBezTo>
                    <a:pt x="357" y="455"/>
                    <a:pt x="357" y="455"/>
                    <a:pt x="357" y="455"/>
                  </a:cubicBezTo>
                  <a:cubicBezTo>
                    <a:pt x="380" y="347"/>
                    <a:pt x="380" y="347"/>
                    <a:pt x="380" y="347"/>
                  </a:cubicBezTo>
                  <a:cubicBezTo>
                    <a:pt x="371" y="316"/>
                    <a:pt x="365" y="295"/>
                    <a:pt x="365" y="284"/>
                  </a:cubicBezTo>
                  <a:cubicBezTo>
                    <a:pt x="363" y="252"/>
                    <a:pt x="363" y="252"/>
                    <a:pt x="363" y="252"/>
                  </a:cubicBezTo>
                  <a:cubicBezTo>
                    <a:pt x="365" y="218"/>
                    <a:pt x="365" y="218"/>
                    <a:pt x="365" y="218"/>
                  </a:cubicBezTo>
                  <a:cubicBezTo>
                    <a:pt x="365" y="215"/>
                    <a:pt x="365" y="215"/>
                    <a:pt x="365" y="215"/>
                  </a:cubicBezTo>
                  <a:cubicBezTo>
                    <a:pt x="367" y="213"/>
                    <a:pt x="367" y="213"/>
                    <a:pt x="367" y="213"/>
                  </a:cubicBezTo>
                  <a:cubicBezTo>
                    <a:pt x="367" y="213"/>
                    <a:pt x="367" y="213"/>
                    <a:pt x="367" y="213"/>
                  </a:cubicBezTo>
                  <a:cubicBezTo>
                    <a:pt x="389" y="198"/>
                    <a:pt x="389" y="198"/>
                    <a:pt x="389" y="198"/>
                  </a:cubicBezTo>
                  <a:cubicBezTo>
                    <a:pt x="389" y="181"/>
                    <a:pt x="389" y="181"/>
                    <a:pt x="389" y="181"/>
                  </a:cubicBezTo>
                  <a:cubicBezTo>
                    <a:pt x="389" y="176"/>
                    <a:pt x="386" y="170"/>
                    <a:pt x="381" y="162"/>
                  </a:cubicBezTo>
                  <a:cubicBezTo>
                    <a:pt x="367" y="147"/>
                    <a:pt x="367" y="147"/>
                    <a:pt x="367" y="147"/>
                  </a:cubicBezTo>
                  <a:cubicBezTo>
                    <a:pt x="365" y="147"/>
                    <a:pt x="365" y="147"/>
                    <a:pt x="365" y="147"/>
                  </a:cubicBezTo>
                  <a:cubicBezTo>
                    <a:pt x="365" y="144"/>
                    <a:pt x="365" y="144"/>
                    <a:pt x="365" y="144"/>
                  </a:cubicBezTo>
                  <a:cubicBezTo>
                    <a:pt x="363" y="118"/>
                    <a:pt x="363" y="118"/>
                    <a:pt x="363" y="118"/>
                  </a:cubicBezTo>
                  <a:cubicBezTo>
                    <a:pt x="363" y="117"/>
                    <a:pt x="363" y="117"/>
                    <a:pt x="363" y="117"/>
                  </a:cubicBezTo>
                  <a:cubicBezTo>
                    <a:pt x="362" y="116"/>
                    <a:pt x="362" y="116"/>
                    <a:pt x="362" y="116"/>
                  </a:cubicBezTo>
                  <a:cubicBezTo>
                    <a:pt x="364" y="115"/>
                    <a:pt x="364" y="115"/>
                    <a:pt x="364" y="115"/>
                  </a:cubicBezTo>
                  <a:cubicBezTo>
                    <a:pt x="364" y="114"/>
                    <a:pt x="364" y="114"/>
                    <a:pt x="364" y="114"/>
                  </a:cubicBezTo>
                  <a:cubicBezTo>
                    <a:pt x="392" y="79"/>
                    <a:pt x="392" y="79"/>
                    <a:pt x="392" y="79"/>
                  </a:cubicBezTo>
                  <a:cubicBezTo>
                    <a:pt x="392" y="65"/>
                    <a:pt x="392" y="65"/>
                    <a:pt x="392" y="65"/>
                  </a:cubicBezTo>
                  <a:cubicBezTo>
                    <a:pt x="383" y="49"/>
                    <a:pt x="383" y="49"/>
                    <a:pt x="383" y="49"/>
                  </a:cubicBezTo>
                  <a:cubicBezTo>
                    <a:pt x="383" y="48"/>
                    <a:pt x="383" y="48"/>
                    <a:pt x="383" y="48"/>
                  </a:cubicBezTo>
                  <a:cubicBezTo>
                    <a:pt x="382" y="46"/>
                    <a:pt x="382" y="46"/>
                    <a:pt x="382" y="46"/>
                  </a:cubicBezTo>
                  <a:cubicBezTo>
                    <a:pt x="396" y="29"/>
                    <a:pt x="396" y="29"/>
                    <a:pt x="396" y="29"/>
                  </a:cubicBezTo>
                  <a:cubicBezTo>
                    <a:pt x="396" y="28"/>
                    <a:pt x="396" y="28"/>
                    <a:pt x="396" y="28"/>
                  </a:cubicBezTo>
                  <a:cubicBezTo>
                    <a:pt x="397" y="28"/>
                    <a:pt x="397" y="28"/>
                    <a:pt x="397" y="28"/>
                  </a:cubicBezTo>
                  <a:cubicBezTo>
                    <a:pt x="412" y="16"/>
                    <a:pt x="412" y="16"/>
                    <a:pt x="412" y="16"/>
                  </a:cubicBezTo>
                  <a:cubicBezTo>
                    <a:pt x="410" y="2"/>
                    <a:pt x="410" y="2"/>
                    <a:pt x="410" y="2"/>
                  </a:cubicBezTo>
                  <a:cubicBezTo>
                    <a:pt x="402" y="2"/>
                    <a:pt x="402" y="2"/>
                    <a:pt x="402" y="2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384" y="26"/>
                    <a:pt x="384" y="26"/>
                    <a:pt x="384" y="26"/>
                  </a:cubicBezTo>
                  <a:cubicBezTo>
                    <a:pt x="381" y="24"/>
                    <a:pt x="381" y="24"/>
                    <a:pt x="381" y="24"/>
                  </a:cubicBezTo>
                  <a:cubicBezTo>
                    <a:pt x="354" y="14"/>
                    <a:pt x="354" y="14"/>
                    <a:pt x="354" y="14"/>
                  </a:cubicBezTo>
                  <a:cubicBezTo>
                    <a:pt x="337" y="11"/>
                    <a:pt x="337" y="11"/>
                    <a:pt x="337" y="11"/>
                  </a:cubicBezTo>
                  <a:cubicBezTo>
                    <a:pt x="343" y="37"/>
                    <a:pt x="343" y="37"/>
                    <a:pt x="343" y="37"/>
                  </a:cubicBezTo>
                  <a:cubicBezTo>
                    <a:pt x="320" y="45"/>
                    <a:pt x="320" y="45"/>
                    <a:pt x="320" y="45"/>
                  </a:cubicBezTo>
                  <a:cubicBezTo>
                    <a:pt x="286" y="62"/>
                    <a:pt x="286" y="62"/>
                    <a:pt x="286" y="62"/>
                  </a:cubicBezTo>
                  <a:cubicBezTo>
                    <a:pt x="276" y="76"/>
                    <a:pt x="276" y="76"/>
                    <a:pt x="276" y="76"/>
                  </a:cubicBezTo>
                  <a:cubicBezTo>
                    <a:pt x="276" y="76"/>
                    <a:pt x="276" y="76"/>
                    <a:pt x="276" y="76"/>
                  </a:cubicBezTo>
                  <a:cubicBezTo>
                    <a:pt x="276" y="77"/>
                    <a:pt x="276" y="77"/>
                    <a:pt x="276" y="77"/>
                  </a:cubicBezTo>
                  <a:cubicBezTo>
                    <a:pt x="275" y="77"/>
                    <a:pt x="275" y="77"/>
                    <a:pt x="275" y="77"/>
                  </a:cubicBezTo>
                  <a:cubicBezTo>
                    <a:pt x="257" y="93"/>
                    <a:pt x="257" y="93"/>
                    <a:pt x="257" y="93"/>
                  </a:cubicBezTo>
                  <a:cubicBezTo>
                    <a:pt x="253" y="118"/>
                    <a:pt x="253" y="118"/>
                    <a:pt x="253" y="118"/>
                  </a:cubicBezTo>
                  <a:cubicBezTo>
                    <a:pt x="253" y="121"/>
                    <a:pt x="253" y="121"/>
                    <a:pt x="253" y="121"/>
                  </a:cubicBezTo>
                  <a:cubicBezTo>
                    <a:pt x="244" y="156"/>
                    <a:pt x="244" y="156"/>
                    <a:pt x="244" y="156"/>
                  </a:cubicBezTo>
                  <a:cubicBezTo>
                    <a:pt x="245" y="156"/>
                    <a:pt x="245" y="156"/>
                    <a:pt x="245" y="156"/>
                  </a:cubicBezTo>
                  <a:cubicBezTo>
                    <a:pt x="241" y="173"/>
                    <a:pt x="241" y="173"/>
                    <a:pt x="241" y="173"/>
                  </a:cubicBezTo>
                  <a:cubicBezTo>
                    <a:pt x="241" y="174"/>
                    <a:pt x="241" y="174"/>
                    <a:pt x="241" y="174"/>
                  </a:cubicBezTo>
                  <a:cubicBezTo>
                    <a:pt x="241" y="174"/>
                    <a:pt x="241" y="174"/>
                    <a:pt x="241" y="174"/>
                  </a:cubicBezTo>
                  <a:cubicBezTo>
                    <a:pt x="240" y="175"/>
                    <a:pt x="240" y="175"/>
                    <a:pt x="240" y="175"/>
                  </a:cubicBezTo>
                  <a:cubicBezTo>
                    <a:pt x="228" y="191"/>
                    <a:pt x="228" y="191"/>
                    <a:pt x="228" y="191"/>
                  </a:cubicBezTo>
                  <a:cubicBezTo>
                    <a:pt x="227" y="191"/>
                    <a:pt x="227" y="191"/>
                    <a:pt x="227" y="191"/>
                  </a:cubicBezTo>
                  <a:cubicBezTo>
                    <a:pt x="227" y="192"/>
                    <a:pt x="227" y="192"/>
                    <a:pt x="227" y="192"/>
                  </a:cubicBezTo>
                  <a:cubicBezTo>
                    <a:pt x="226" y="193"/>
                    <a:pt x="226" y="193"/>
                    <a:pt x="226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00" y="196"/>
                    <a:pt x="200" y="196"/>
                    <a:pt x="200" y="196"/>
                  </a:cubicBezTo>
                  <a:cubicBezTo>
                    <a:pt x="200" y="196"/>
                    <a:pt x="200" y="196"/>
                    <a:pt x="200" y="196"/>
                  </a:cubicBezTo>
                  <a:cubicBezTo>
                    <a:pt x="200" y="198"/>
                    <a:pt x="200" y="198"/>
                    <a:pt x="200" y="198"/>
                  </a:cubicBezTo>
                  <a:cubicBezTo>
                    <a:pt x="199" y="196"/>
                    <a:pt x="199" y="196"/>
                    <a:pt x="199" y="196"/>
                  </a:cubicBezTo>
                  <a:cubicBezTo>
                    <a:pt x="199" y="196"/>
                    <a:pt x="199" y="196"/>
                    <a:pt x="199" y="196"/>
                  </a:cubicBezTo>
                  <a:cubicBezTo>
                    <a:pt x="161" y="184"/>
                    <a:pt x="161" y="184"/>
                    <a:pt x="161" y="184"/>
                  </a:cubicBezTo>
                  <a:cubicBezTo>
                    <a:pt x="159" y="183"/>
                    <a:pt x="159" y="183"/>
                    <a:pt x="159" y="183"/>
                  </a:cubicBezTo>
                  <a:lnTo>
                    <a:pt x="142" y="174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6" name="Freeform 17"/>
            <p:cNvSpPr/>
            <p:nvPr/>
          </p:nvSpPr>
          <p:spPr>
            <a:xfrm>
              <a:off x="3064619" y="2437979"/>
              <a:ext cx="271251" cy="576752"/>
            </a:xfrm>
            <a:custGeom>
              <a:avLst/>
              <a:gdLst>
                <a:gd name="txL" fmla="*/ 0 w 286"/>
                <a:gd name="txT" fmla="*/ 0 h 625"/>
                <a:gd name="txR" fmla="*/ 286 w 286"/>
                <a:gd name="txB" fmla="*/ 625 h 625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286" h="625">
                  <a:moveTo>
                    <a:pt x="266" y="30"/>
                  </a:moveTo>
                  <a:cubicBezTo>
                    <a:pt x="271" y="25"/>
                    <a:pt x="271" y="25"/>
                    <a:pt x="271" y="25"/>
                  </a:cubicBezTo>
                  <a:cubicBezTo>
                    <a:pt x="263" y="8"/>
                    <a:pt x="263" y="8"/>
                    <a:pt x="263" y="8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47" y="14"/>
                    <a:pt x="247" y="14"/>
                    <a:pt x="247" y="14"/>
                  </a:cubicBezTo>
                  <a:cubicBezTo>
                    <a:pt x="247" y="15"/>
                    <a:pt x="247" y="15"/>
                    <a:pt x="247" y="15"/>
                  </a:cubicBezTo>
                  <a:cubicBezTo>
                    <a:pt x="247" y="15"/>
                    <a:pt x="247" y="15"/>
                    <a:pt x="247" y="15"/>
                  </a:cubicBezTo>
                  <a:cubicBezTo>
                    <a:pt x="247" y="15"/>
                    <a:pt x="247" y="15"/>
                    <a:pt x="247" y="15"/>
                  </a:cubicBezTo>
                  <a:cubicBezTo>
                    <a:pt x="234" y="30"/>
                    <a:pt x="234" y="30"/>
                    <a:pt x="234" y="30"/>
                  </a:cubicBezTo>
                  <a:cubicBezTo>
                    <a:pt x="234" y="30"/>
                    <a:pt x="234" y="30"/>
                    <a:pt x="234" y="30"/>
                  </a:cubicBezTo>
                  <a:cubicBezTo>
                    <a:pt x="233" y="31"/>
                    <a:pt x="233" y="31"/>
                    <a:pt x="233" y="31"/>
                  </a:cubicBezTo>
                  <a:cubicBezTo>
                    <a:pt x="231" y="31"/>
                    <a:pt x="231" y="31"/>
                    <a:pt x="231" y="31"/>
                  </a:cubicBezTo>
                  <a:cubicBezTo>
                    <a:pt x="205" y="39"/>
                    <a:pt x="205" y="39"/>
                    <a:pt x="205" y="39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179" y="35"/>
                    <a:pt x="179" y="35"/>
                    <a:pt x="179" y="35"/>
                  </a:cubicBezTo>
                  <a:cubicBezTo>
                    <a:pt x="165" y="39"/>
                    <a:pt x="165" y="39"/>
                    <a:pt x="165" y="39"/>
                  </a:cubicBezTo>
                  <a:cubicBezTo>
                    <a:pt x="162" y="50"/>
                    <a:pt x="162" y="50"/>
                    <a:pt x="162" y="50"/>
                  </a:cubicBezTo>
                  <a:cubicBezTo>
                    <a:pt x="162" y="50"/>
                    <a:pt x="162" y="50"/>
                    <a:pt x="162" y="50"/>
                  </a:cubicBezTo>
                  <a:cubicBezTo>
                    <a:pt x="161" y="53"/>
                    <a:pt x="161" y="53"/>
                    <a:pt x="161" y="53"/>
                  </a:cubicBezTo>
                  <a:cubicBezTo>
                    <a:pt x="149" y="60"/>
                    <a:pt x="149" y="60"/>
                    <a:pt x="149" y="60"/>
                  </a:cubicBezTo>
                  <a:cubicBezTo>
                    <a:pt x="147" y="61"/>
                    <a:pt x="147" y="61"/>
                    <a:pt x="147" y="61"/>
                  </a:cubicBezTo>
                  <a:cubicBezTo>
                    <a:pt x="145" y="61"/>
                    <a:pt x="145" y="61"/>
                    <a:pt x="145" y="61"/>
                  </a:cubicBezTo>
                  <a:cubicBezTo>
                    <a:pt x="124" y="59"/>
                    <a:pt x="124" y="59"/>
                    <a:pt x="124" y="59"/>
                  </a:cubicBezTo>
                  <a:cubicBezTo>
                    <a:pt x="123" y="61"/>
                    <a:pt x="123" y="61"/>
                    <a:pt x="123" y="61"/>
                  </a:cubicBezTo>
                  <a:cubicBezTo>
                    <a:pt x="123" y="82"/>
                    <a:pt x="123" y="82"/>
                    <a:pt x="123" y="82"/>
                  </a:cubicBezTo>
                  <a:cubicBezTo>
                    <a:pt x="122" y="83"/>
                    <a:pt x="122" y="83"/>
                    <a:pt x="122" y="83"/>
                  </a:cubicBezTo>
                  <a:cubicBezTo>
                    <a:pt x="110" y="98"/>
                    <a:pt x="110" y="98"/>
                    <a:pt x="110" y="98"/>
                  </a:cubicBezTo>
                  <a:cubicBezTo>
                    <a:pt x="110" y="98"/>
                    <a:pt x="110" y="98"/>
                    <a:pt x="110" y="98"/>
                  </a:cubicBezTo>
                  <a:cubicBezTo>
                    <a:pt x="110" y="99"/>
                    <a:pt x="110" y="99"/>
                    <a:pt x="110" y="99"/>
                  </a:cubicBezTo>
                  <a:cubicBezTo>
                    <a:pt x="109" y="99"/>
                    <a:pt x="109" y="99"/>
                    <a:pt x="109" y="99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88" y="119"/>
                    <a:pt x="88" y="119"/>
                    <a:pt x="88" y="119"/>
                  </a:cubicBezTo>
                  <a:cubicBezTo>
                    <a:pt x="87" y="120"/>
                    <a:pt x="87" y="120"/>
                    <a:pt x="87" y="120"/>
                  </a:cubicBezTo>
                  <a:cubicBezTo>
                    <a:pt x="66" y="124"/>
                    <a:pt x="66" y="124"/>
                    <a:pt x="66" y="124"/>
                  </a:cubicBezTo>
                  <a:cubicBezTo>
                    <a:pt x="52" y="139"/>
                    <a:pt x="52" y="139"/>
                    <a:pt x="52" y="139"/>
                  </a:cubicBezTo>
                  <a:cubicBezTo>
                    <a:pt x="55" y="157"/>
                    <a:pt x="55" y="157"/>
                    <a:pt x="55" y="157"/>
                  </a:cubicBezTo>
                  <a:cubicBezTo>
                    <a:pt x="55" y="161"/>
                    <a:pt x="55" y="161"/>
                    <a:pt x="55" y="161"/>
                  </a:cubicBezTo>
                  <a:cubicBezTo>
                    <a:pt x="52" y="162"/>
                    <a:pt x="52" y="162"/>
                    <a:pt x="52" y="162"/>
                  </a:cubicBezTo>
                  <a:cubicBezTo>
                    <a:pt x="36" y="177"/>
                    <a:pt x="36" y="177"/>
                    <a:pt x="36" y="177"/>
                  </a:cubicBezTo>
                  <a:cubicBezTo>
                    <a:pt x="28" y="188"/>
                    <a:pt x="28" y="188"/>
                    <a:pt x="28" y="188"/>
                  </a:cubicBezTo>
                  <a:cubicBezTo>
                    <a:pt x="34" y="201"/>
                    <a:pt x="34" y="201"/>
                    <a:pt x="34" y="201"/>
                  </a:cubicBezTo>
                  <a:cubicBezTo>
                    <a:pt x="34" y="202"/>
                    <a:pt x="34" y="202"/>
                    <a:pt x="34" y="202"/>
                  </a:cubicBezTo>
                  <a:cubicBezTo>
                    <a:pt x="34" y="204"/>
                    <a:pt x="34" y="204"/>
                    <a:pt x="34" y="204"/>
                  </a:cubicBezTo>
                  <a:cubicBezTo>
                    <a:pt x="34" y="224"/>
                    <a:pt x="34" y="224"/>
                    <a:pt x="34" y="224"/>
                  </a:cubicBezTo>
                  <a:cubicBezTo>
                    <a:pt x="34" y="224"/>
                    <a:pt x="34" y="224"/>
                    <a:pt x="34" y="224"/>
                  </a:cubicBezTo>
                  <a:cubicBezTo>
                    <a:pt x="34" y="225"/>
                    <a:pt x="34" y="225"/>
                    <a:pt x="34" y="225"/>
                  </a:cubicBezTo>
                  <a:cubicBezTo>
                    <a:pt x="23" y="242"/>
                    <a:pt x="23" y="242"/>
                    <a:pt x="23" y="242"/>
                  </a:cubicBezTo>
                  <a:cubicBezTo>
                    <a:pt x="23" y="243"/>
                    <a:pt x="23" y="243"/>
                    <a:pt x="23" y="243"/>
                  </a:cubicBezTo>
                  <a:cubicBezTo>
                    <a:pt x="7" y="261"/>
                    <a:pt x="7" y="261"/>
                    <a:pt x="7" y="261"/>
                  </a:cubicBezTo>
                  <a:cubicBezTo>
                    <a:pt x="9" y="282"/>
                    <a:pt x="9" y="282"/>
                    <a:pt x="9" y="282"/>
                  </a:cubicBezTo>
                  <a:cubicBezTo>
                    <a:pt x="23" y="294"/>
                    <a:pt x="23" y="294"/>
                    <a:pt x="23" y="294"/>
                  </a:cubicBezTo>
                  <a:cubicBezTo>
                    <a:pt x="23" y="295"/>
                    <a:pt x="23" y="295"/>
                    <a:pt x="23" y="295"/>
                  </a:cubicBezTo>
                  <a:cubicBezTo>
                    <a:pt x="23" y="295"/>
                    <a:pt x="23" y="295"/>
                    <a:pt x="23" y="295"/>
                  </a:cubicBezTo>
                  <a:cubicBezTo>
                    <a:pt x="29" y="306"/>
                    <a:pt x="32" y="314"/>
                    <a:pt x="32" y="322"/>
                  </a:cubicBezTo>
                  <a:cubicBezTo>
                    <a:pt x="32" y="345"/>
                    <a:pt x="32" y="345"/>
                    <a:pt x="32" y="345"/>
                  </a:cubicBezTo>
                  <a:cubicBezTo>
                    <a:pt x="31" y="345"/>
                    <a:pt x="31" y="345"/>
                    <a:pt x="31" y="345"/>
                  </a:cubicBezTo>
                  <a:cubicBezTo>
                    <a:pt x="30" y="346"/>
                    <a:pt x="30" y="346"/>
                    <a:pt x="30" y="346"/>
                  </a:cubicBezTo>
                  <a:cubicBezTo>
                    <a:pt x="9" y="362"/>
                    <a:pt x="9" y="362"/>
                    <a:pt x="9" y="362"/>
                  </a:cubicBezTo>
                  <a:cubicBezTo>
                    <a:pt x="7" y="393"/>
                    <a:pt x="7" y="393"/>
                    <a:pt x="7" y="393"/>
                  </a:cubicBezTo>
                  <a:cubicBezTo>
                    <a:pt x="9" y="425"/>
                    <a:pt x="9" y="425"/>
                    <a:pt x="9" y="425"/>
                  </a:cubicBezTo>
                  <a:cubicBezTo>
                    <a:pt x="9" y="436"/>
                    <a:pt x="13" y="456"/>
                    <a:pt x="24" y="485"/>
                  </a:cubicBezTo>
                  <a:cubicBezTo>
                    <a:pt x="24" y="486"/>
                    <a:pt x="24" y="486"/>
                    <a:pt x="24" y="486"/>
                  </a:cubicBezTo>
                  <a:cubicBezTo>
                    <a:pt x="24" y="488"/>
                    <a:pt x="24" y="488"/>
                    <a:pt x="24" y="488"/>
                  </a:cubicBezTo>
                  <a:cubicBezTo>
                    <a:pt x="0" y="596"/>
                    <a:pt x="0" y="596"/>
                    <a:pt x="0" y="596"/>
                  </a:cubicBezTo>
                  <a:cubicBezTo>
                    <a:pt x="3" y="617"/>
                    <a:pt x="3" y="617"/>
                    <a:pt x="3" y="617"/>
                  </a:cubicBezTo>
                  <a:cubicBezTo>
                    <a:pt x="18" y="625"/>
                    <a:pt x="18" y="625"/>
                    <a:pt x="18" y="625"/>
                  </a:cubicBezTo>
                  <a:cubicBezTo>
                    <a:pt x="44" y="599"/>
                    <a:pt x="44" y="599"/>
                    <a:pt x="44" y="599"/>
                  </a:cubicBezTo>
                  <a:cubicBezTo>
                    <a:pt x="44" y="599"/>
                    <a:pt x="44" y="599"/>
                    <a:pt x="44" y="599"/>
                  </a:cubicBezTo>
                  <a:cubicBezTo>
                    <a:pt x="45" y="599"/>
                    <a:pt x="45" y="599"/>
                    <a:pt x="45" y="599"/>
                  </a:cubicBezTo>
                  <a:cubicBezTo>
                    <a:pt x="126" y="568"/>
                    <a:pt x="126" y="568"/>
                    <a:pt x="126" y="568"/>
                  </a:cubicBezTo>
                  <a:cubicBezTo>
                    <a:pt x="147" y="549"/>
                    <a:pt x="147" y="549"/>
                    <a:pt x="147" y="549"/>
                  </a:cubicBezTo>
                  <a:cubicBezTo>
                    <a:pt x="149" y="547"/>
                    <a:pt x="149" y="547"/>
                    <a:pt x="149" y="547"/>
                  </a:cubicBezTo>
                  <a:cubicBezTo>
                    <a:pt x="150" y="548"/>
                    <a:pt x="150" y="548"/>
                    <a:pt x="150" y="548"/>
                  </a:cubicBezTo>
                  <a:cubicBezTo>
                    <a:pt x="152" y="548"/>
                    <a:pt x="152" y="548"/>
                    <a:pt x="152" y="548"/>
                  </a:cubicBezTo>
                  <a:cubicBezTo>
                    <a:pt x="199" y="552"/>
                    <a:pt x="199" y="552"/>
                    <a:pt x="199" y="552"/>
                  </a:cubicBezTo>
                  <a:cubicBezTo>
                    <a:pt x="205" y="552"/>
                    <a:pt x="219" y="547"/>
                    <a:pt x="239" y="538"/>
                  </a:cubicBezTo>
                  <a:cubicBezTo>
                    <a:pt x="239" y="516"/>
                    <a:pt x="239" y="516"/>
                    <a:pt x="239" y="516"/>
                  </a:cubicBezTo>
                  <a:cubicBezTo>
                    <a:pt x="240" y="515"/>
                    <a:pt x="240" y="515"/>
                    <a:pt x="240" y="515"/>
                  </a:cubicBezTo>
                  <a:cubicBezTo>
                    <a:pt x="241" y="515"/>
                    <a:pt x="241" y="515"/>
                    <a:pt x="241" y="515"/>
                  </a:cubicBezTo>
                  <a:cubicBezTo>
                    <a:pt x="254" y="503"/>
                    <a:pt x="254" y="503"/>
                    <a:pt x="254" y="503"/>
                  </a:cubicBezTo>
                  <a:cubicBezTo>
                    <a:pt x="251" y="490"/>
                    <a:pt x="251" y="490"/>
                    <a:pt x="251" y="490"/>
                  </a:cubicBezTo>
                  <a:cubicBezTo>
                    <a:pt x="251" y="488"/>
                    <a:pt x="251" y="488"/>
                    <a:pt x="251" y="488"/>
                  </a:cubicBezTo>
                  <a:cubicBezTo>
                    <a:pt x="251" y="487"/>
                    <a:pt x="251" y="487"/>
                    <a:pt x="251" y="487"/>
                  </a:cubicBezTo>
                  <a:cubicBezTo>
                    <a:pt x="251" y="485"/>
                    <a:pt x="251" y="485"/>
                    <a:pt x="251" y="485"/>
                  </a:cubicBezTo>
                  <a:cubicBezTo>
                    <a:pt x="252" y="484"/>
                    <a:pt x="252" y="484"/>
                    <a:pt x="252" y="484"/>
                  </a:cubicBezTo>
                  <a:cubicBezTo>
                    <a:pt x="256" y="480"/>
                    <a:pt x="256" y="476"/>
                    <a:pt x="253" y="473"/>
                  </a:cubicBezTo>
                  <a:cubicBezTo>
                    <a:pt x="250" y="466"/>
                    <a:pt x="251" y="458"/>
                    <a:pt x="256" y="448"/>
                  </a:cubicBezTo>
                  <a:cubicBezTo>
                    <a:pt x="261" y="441"/>
                    <a:pt x="261" y="441"/>
                    <a:pt x="261" y="441"/>
                  </a:cubicBezTo>
                  <a:cubicBezTo>
                    <a:pt x="261" y="441"/>
                    <a:pt x="261" y="441"/>
                    <a:pt x="261" y="441"/>
                  </a:cubicBezTo>
                  <a:cubicBezTo>
                    <a:pt x="260" y="426"/>
                    <a:pt x="260" y="426"/>
                    <a:pt x="260" y="426"/>
                  </a:cubicBezTo>
                  <a:cubicBezTo>
                    <a:pt x="244" y="407"/>
                    <a:pt x="244" y="407"/>
                    <a:pt x="244" y="407"/>
                  </a:cubicBezTo>
                  <a:cubicBezTo>
                    <a:pt x="237" y="402"/>
                    <a:pt x="236" y="395"/>
                    <a:pt x="240" y="387"/>
                  </a:cubicBezTo>
                  <a:cubicBezTo>
                    <a:pt x="242" y="381"/>
                    <a:pt x="245" y="374"/>
                    <a:pt x="251" y="369"/>
                  </a:cubicBezTo>
                  <a:cubicBezTo>
                    <a:pt x="255" y="351"/>
                    <a:pt x="255" y="351"/>
                    <a:pt x="255" y="351"/>
                  </a:cubicBezTo>
                  <a:cubicBezTo>
                    <a:pt x="255" y="351"/>
                    <a:pt x="255" y="351"/>
                    <a:pt x="255" y="351"/>
                  </a:cubicBezTo>
                  <a:cubicBezTo>
                    <a:pt x="255" y="351"/>
                    <a:pt x="255" y="351"/>
                    <a:pt x="255" y="351"/>
                  </a:cubicBezTo>
                  <a:cubicBezTo>
                    <a:pt x="266" y="326"/>
                    <a:pt x="266" y="326"/>
                    <a:pt x="266" y="326"/>
                  </a:cubicBezTo>
                  <a:cubicBezTo>
                    <a:pt x="270" y="314"/>
                    <a:pt x="270" y="314"/>
                    <a:pt x="270" y="314"/>
                  </a:cubicBezTo>
                  <a:cubicBezTo>
                    <a:pt x="286" y="283"/>
                    <a:pt x="286" y="283"/>
                    <a:pt x="286" y="283"/>
                  </a:cubicBezTo>
                  <a:cubicBezTo>
                    <a:pt x="275" y="263"/>
                    <a:pt x="275" y="263"/>
                    <a:pt x="275" y="263"/>
                  </a:cubicBezTo>
                  <a:cubicBezTo>
                    <a:pt x="242" y="243"/>
                    <a:pt x="242" y="243"/>
                    <a:pt x="242" y="243"/>
                  </a:cubicBezTo>
                  <a:cubicBezTo>
                    <a:pt x="240" y="243"/>
                    <a:pt x="240" y="243"/>
                    <a:pt x="240" y="243"/>
                  </a:cubicBezTo>
                  <a:cubicBezTo>
                    <a:pt x="240" y="240"/>
                    <a:pt x="240" y="240"/>
                    <a:pt x="240" y="240"/>
                  </a:cubicBezTo>
                  <a:cubicBezTo>
                    <a:pt x="240" y="240"/>
                    <a:pt x="240" y="240"/>
                    <a:pt x="240" y="240"/>
                  </a:cubicBezTo>
                  <a:cubicBezTo>
                    <a:pt x="234" y="224"/>
                    <a:pt x="234" y="224"/>
                    <a:pt x="234" y="224"/>
                  </a:cubicBezTo>
                  <a:cubicBezTo>
                    <a:pt x="234" y="223"/>
                    <a:pt x="234" y="223"/>
                    <a:pt x="234" y="223"/>
                  </a:cubicBezTo>
                  <a:cubicBezTo>
                    <a:pt x="234" y="220"/>
                    <a:pt x="234" y="220"/>
                    <a:pt x="234" y="220"/>
                  </a:cubicBezTo>
                  <a:cubicBezTo>
                    <a:pt x="237" y="192"/>
                    <a:pt x="237" y="192"/>
                    <a:pt x="237" y="192"/>
                  </a:cubicBezTo>
                  <a:cubicBezTo>
                    <a:pt x="237" y="192"/>
                    <a:pt x="237" y="192"/>
                    <a:pt x="237" y="192"/>
                  </a:cubicBezTo>
                  <a:cubicBezTo>
                    <a:pt x="237" y="191"/>
                    <a:pt x="237" y="191"/>
                    <a:pt x="237" y="191"/>
                  </a:cubicBezTo>
                  <a:cubicBezTo>
                    <a:pt x="244" y="170"/>
                    <a:pt x="244" y="170"/>
                    <a:pt x="244" y="170"/>
                  </a:cubicBezTo>
                  <a:cubicBezTo>
                    <a:pt x="243" y="162"/>
                    <a:pt x="244" y="157"/>
                    <a:pt x="247" y="153"/>
                  </a:cubicBezTo>
                  <a:cubicBezTo>
                    <a:pt x="250" y="151"/>
                    <a:pt x="253" y="149"/>
                    <a:pt x="256" y="149"/>
                  </a:cubicBezTo>
                  <a:cubicBezTo>
                    <a:pt x="276" y="145"/>
                    <a:pt x="276" y="145"/>
                    <a:pt x="276" y="145"/>
                  </a:cubicBezTo>
                  <a:cubicBezTo>
                    <a:pt x="281" y="134"/>
                    <a:pt x="281" y="134"/>
                    <a:pt x="281" y="134"/>
                  </a:cubicBezTo>
                  <a:cubicBezTo>
                    <a:pt x="286" y="99"/>
                    <a:pt x="286" y="99"/>
                    <a:pt x="286" y="99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64" y="82"/>
                    <a:pt x="264" y="82"/>
                    <a:pt x="264" y="82"/>
                  </a:cubicBezTo>
                  <a:cubicBezTo>
                    <a:pt x="263" y="82"/>
                    <a:pt x="263" y="82"/>
                    <a:pt x="263" y="82"/>
                  </a:cubicBezTo>
                  <a:cubicBezTo>
                    <a:pt x="263" y="82"/>
                    <a:pt x="263" y="82"/>
                    <a:pt x="263" y="82"/>
                  </a:cubicBezTo>
                  <a:cubicBezTo>
                    <a:pt x="242" y="72"/>
                    <a:pt x="242" y="72"/>
                    <a:pt x="242" y="72"/>
                  </a:cubicBezTo>
                  <a:cubicBezTo>
                    <a:pt x="241" y="71"/>
                    <a:pt x="241" y="71"/>
                    <a:pt x="241" y="71"/>
                  </a:cubicBezTo>
                  <a:cubicBezTo>
                    <a:pt x="241" y="68"/>
                    <a:pt x="241" y="68"/>
                    <a:pt x="241" y="68"/>
                  </a:cubicBezTo>
                  <a:cubicBezTo>
                    <a:pt x="240" y="67"/>
                    <a:pt x="240" y="67"/>
                    <a:pt x="240" y="67"/>
                  </a:cubicBezTo>
                  <a:cubicBezTo>
                    <a:pt x="239" y="42"/>
                    <a:pt x="239" y="42"/>
                    <a:pt x="239" y="42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39" y="37"/>
                    <a:pt x="239" y="37"/>
                    <a:pt x="239" y="37"/>
                  </a:cubicBezTo>
                  <a:lnTo>
                    <a:pt x="266" y="30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7" name="Freeform 18"/>
            <p:cNvSpPr/>
            <p:nvPr/>
          </p:nvSpPr>
          <p:spPr>
            <a:xfrm>
              <a:off x="2995658" y="3420096"/>
              <a:ext cx="432162" cy="488824"/>
            </a:xfrm>
            <a:custGeom>
              <a:avLst/>
              <a:gdLst>
                <a:gd name="txL" fmla="*/ 0 w 457"/>
                <a:gd name="txT" fmla="*/ 0 h 529"/>
                <a:gd name="txR" fmla="*/ 457 w 457"/>
                <a:gd name="txB" fmla="*/ 529 h 529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895910898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1814727673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457" h="529">
                  <a:moveTo>
                    <a:pt x="395" y="90"/>
                  </a:moveTo>
                  <a:cubicBezTo>
                    <a:pt x="396" y="89"/>
                    <a:pt x="396" y="89"/>
                    <a:pt x="396" y="89"/>
                  </a:cubicBezTo>
                  <a:cubicBezTo>
                    <a:pt x="394" y="89"/>
                    <a:pt x="394" y="89"/>
                    <a:pt x="394" y="89"/>
                  </a:cubicBezTo>
                  <a:cubicBezTo>
                    <a:pt x="394" y="87"/>
                    <a:pt x="394" y="87"/>
                    <a:pt x="394" y="87"/>
                  </a:cubicBezTo>
                  <a:cubicBezTo>
                    <a:pt x="386" y="71"/>
                    <a:pt x="386" y="71"/>
                    <a:pt x="386" y="71"/>
                  </a:cubicBezTo>
                  <a:cubicBezTo>
                    <a:pt x="385" y="70"/>
                    <a:pt x="385" y="70"/>
                    <a:pt x="385" y="70"/>
                  </a:cubicBezTo>
                  <a:cubicBezTo>
                    <a:pt x="385" y="68"/>
                    <a:pt x="385" y="68"/>
                    <a:pt x="385" y="68"/>
                  </a:cubicBezTo>
                  <a:cubicBezTo>
                    <a:pt x="387" y="43"/>
                    <a:pt x="387" y="43"/>
                    <a:pt x="387" y="43"/>
                  </a:cubicBezTo>
                  <a:cubicBezTo>
                    <a:pt x="387" y="40"/>
                    <a:pt x="384" y="37"/>
                    <a:pt x="377" y="32"/>
                  </a:cubicBezTo>
                  <a:cubicBezTo>
                    <a:pt x="371" y="32"/>
                    <a:pt x="371" y="32"/>
                    <a:pt x="371" y="32"/>
                  </a:cubicBezTo>
                  <a:cubicBezTo>
                    <a:pt x="361" y="45"/>
                    <a:pt x="361" y="45"/>
                    <a:pt x="361" y="45"/>
                  </a:cubicBezTo>
                  <a:cubicBezTo>
                    <a:pt x="359" y="45"/>
                    <a:pt x="359" y="45"/>
                    <a:pt x="359" y="45"/>
                  </a:cubicBezTo>
                  <a:cubicBezTo>
                    <a:pt x="359" y="45"/>
                    <a:pt x="359" y="45"/>
                    <a:pt x="359" y="45"/>
                  </a:cubicBezTo>
                  <a:cubicBezTo>
                    <a:pt x="333" y="58"/>
                    <a:pt x="333" y="58"/>
                    <a:pt x="333" y="58"/>
                  </a:cubicBezTo>
                  <a:cubicBezTo>
                    <a:pt x="329" y="40"/>
                    <a:pt x="329" y="40"/>
                    <a:pt x="329" y="40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31" y="29"/>
                    <a:pt x="331" y="29"/>
                    <a:pt x="331" y="29"/>
                  </a:cubicBezTo>
                  <a:cubicBezTo>
                    <a:pt x="329" y="19"/>
                    <a:pt x="329" y="19"/>
                    <a:pt x="329" y="19"/>
                  </a:cubicBezTo>
                  <a:cubicBezTo>
                    <a:pt x="326" y="18"/>
                    <a:pt x="326" y="18"/>
                    <a:pt x="326" y="18"/>
                  </a:cubicBezTo>
                  <a:cubicBezTo>
                    <a:pt x="321" y="26"/>
                    <a:pt x="321" y="26"/>
                    <a:pt x="321" y="26"/>
                  </a:cubicBezTo>
                  <a:cubicBezTo>
                    <a:pt x="320" y="26"/>
                    <a:pt x="320" y="26"/>
                    <a:pt x="320" y="26"/>
                  </a:cubicBezTo>
                  <a:cubicBezTo>
                    <a:pt x="320" y="27"/>
                    <a:pt x="320" y="27"/>
                    <a:pt x="320" y="27"/>
                  </a:cubicBezTo>
                  <a:cubicBezTo>
                    <a:pt x="288" y="56"/>
                    <a:pt x="288" y="56"/>
                    <a:pt x="288" y="56"/>
                  </a:cubicBezTo>
                  <a:cubicBezTo>
                    <a:pt x="287" y="58"/>
                    <a:pt x="287" y="58"/>
                    <a:pt x="287" y="58"/>
                  </a:cubicBezTo>
                  <a:cubicBezTo>
                    <a:pt x="286" y="58"/>
                    <a:pt x="286" y="58"/>
                    <a:pt x="286" y="58"/>
                  </a:cubicBezTo>
                  <a:cubicBezTo>
                    <a:pt x="283" y="58"/>
                    <a:pt x="283" y="58"/>
                    <a:pt x="283" y="58"/>
                  </a:cubicBezTo>
                  <a:cubicBezTo>
                    <a:pt x="281" y="58"/>
                    <a:pt x="281" y="58"/>
                    <a:pt x="281" y="58"/>
                  </a:cubicBezTo>
                  <a:cubicBezTo>
                    <a:pt x="272" y="53"/>
                    <a:pt x="272" y="53"/>
                    <a:pt x="272" y="53"/>
                  </a:cubicBezTo>
                  <a:cubicBezTo>
                    <a:pt x="271" y="52"/>
                    <a:pt x="271" y="52"/>
                    <a:pt x="271" y="52"/>
                  </a:cubicBezTo>
                  <a:cubicBezTo>
                    <a:pt x="260" y="43"/>
                    <a:pt x="260" y="43"/>
                    <a:pt x="260" y="43"/>
                  </a:cubicBezTo>
                  <a:cubicBezTo>
                    <a:pt x="243" y="37"/>
                    <a:pt x="243" y="37"/>
                    <a:pt x="243" y="37"/>
                  </a:cubicBezTo>
                  <a:cubicBezTo>
                    <a:pt x="243" y="37"/>
                    <a:pt x="243" y="37"/>
                    <a:pt x="243" y="37"/>
                  </a:cubicBezTo>
                  <a:cubicBezTo>
                    <a:pt x="242" y="36"/>
                    <a:pt x="242" y="36"/>
                    <a:pt x="242" y="36"/>
                  </a:cubicBezTo>
                  <a:cubicBezTo>
                    <a:pt x="232" y="28"/>
                    <a:pt x="232" y="28"/>
                    <a:pt x="232" y="28"/>
                  </a:cubicBezTo>
                  <a:cubicBezTo>
                    <a:pt x="197" y="21"/>
                    <a:pt x="197" y="21"/>
                    <a:pt x="197" y="21"/>
                  </a:cubicBezTo>
                  <a:cubicBezTo>
                    <a:pt x="197" y="21"/>
                    <a:pt x="197" y="21"/>
                    <a:pt x="197" y="21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73" y="9"/>
                    <a:pt x="173" y="9"/>
                    <a:pt x="173" y="9"/>
                  </a:cubicBezTo>
                  <a:cubicBezTo>
                    <a:pt x="173" y="10"/>
                    <a:pt x="173" y="10"/>
                    <a:pt x="173" y="10"/>
                  </a:cubicBezTo>
                  <a:cubicBezTo>
                    <a:pt x="155" y="2"/>
                    <a:pt x="155" y="2"/>
                    <a:pt x="155" y="2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04" y="42"/>
                    <a:pt x="104" y="42"/>
                    <a:pt x="104" y="42"/>
                  </a:cubicBezTo>
                  <a:cubicBezTo>
                    <a:pt x="91" y="42"/>
                    <a:pt x="91" y="42"/>
                    <a:pt x="91" y="42"/>
                  </a:cubicBezTo>
                  <a:cubicBezTo>
                    <a:pt x="90" y="42"/>
                    <a:pt x="90" y="42"/>
                    <a:pt x="90" y="42"/>
                  </a:cubicBezTo>
                  <a:cubicBezTo>
                    <a:pt x="90" y="42"/>
                    <a:pt x="90" y="42"/>
                    <a:pt x="90" y="42"/>
                  </a:cubicBezTo>
                  <a:cubicBezTo>
                    <a:pt x="78" y="33"/>
                    <a:pt x="78" y="33"/>
                    <a:pt x="78" y="33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21" y="114"/>
                    <a:pt x="21" y="114"/>
                    <a:pt x="21" y="114"/>
                  </a:cubicBezTo>
                  <a:cubicBezTo>
                    <a:pt x="26" y="163"/>
                    <a:pt x="26" y="163"/>
                    <a:pt x="26" y="163"/>
                  </a:cubicBezTo>
                  <a:cubicBezTo>
                    <a:pt x="33" y="192"/>
                    <a:pt x="33" y="192"/>
                    <a:pt x="33" y="192"/>
                  </a:cubicBezTo>
                  <a:cubicBezTo>
                    <a:pt x="34" y="195"/>
                    <a:pt x="34" y="196"/>
                    <a:pt x="33" y="197"/>
                  </a:cubicBezTo>
                  <a:cubicBezTo>
                    <a:pt x="30" y="198"/>
                    <a:pt x="30" y="198"/>
                    <a:pt x="30" y="198"/>
                  </a:cubicBezTo>
                  <a:cubicBezTo>
                    <a:pt x="25" y="201"/>
                    <a:pt x="23" y="209"/>
                    <a:pt x="24" y="219"/>
                  </a:cubicBezTo>
                  <a:cubicBezTo>
                    <a:pt x="34" y="262"/>
                    <a:pt x="34" y="262"/>
                    <a:pt x="34" y="262"/>
                  </a:cubicBezTo>
                  <a:cubicBezTo>
                    <a:pt x="31" y="265"/>
                    <a:pt x="31" y="265"/>
                    <a:pt x="31" y="265"/>
                  </a:cubicBezTo>
                  <a:cubicBezTo>
                    <a:pt x="12" y="275"/>
                    <a:pt x="3" y="284"/>
                    <a:pt x="2" y="288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8" y="295"/>
                    <a:pt x="18" y="295"/>
                    <a:pt x="18" y="295"/>
                  </a:cubicBezTo>
                  <a:cubicBezTo>
                    <a:pt x="19" y="294"/>
                    <a:pt x="19" y="294"/>
                    <a:pt x="19" y="294"/>
                  </a:cubicBezTo>
                  <a:cubicBezTo>
                    <a:pt x="20" y="294"/>
                    <a:pt x="20" y="294"/>
                    <a:pt x="20" y="294"/>
                  </a:cubicBezTo>
                  <a:cubicBezTo>
                    <a:pt x="32" y="294"/>
                    <a:pt x="40" y="298"/>
                    <a:pt x="41" y="309"/>
                  </a:cubicBezTo>
                  <a:cubicBezTo>
                    <a:pt x="44" y="332"/>
                    <a:pt x="44" y="332"/>
                    <a:pt x="44" y="332"/>
                  </a:cubicBezTo>
                  <a:cubicBezTo>
                    <a:pt x="43" y="335"/>
                    <a:pt x="43" y="335"/>
                    <a:pt x="43" y="335"/>
                  </a:cubicBezTo>
                  <a:cubicBezTo>
                    <a:pt x="41" y="337"/>
                    <a:pt x="41" y="337"/>
                    <a:pt x="41" y="337"/>
                  </a:cubicBezTo>
                  <a:cubicBezTo>
                    <a:pt x="38" y="341"/>
                    <a:pt x="35" y="344"/>
                    <a:pt x="35" y="348"/>
                  </a:cubicBezTo>
                  <a:cubicBezTo>
                    <a:pt x="32" y="372"/>
                    <a:pt x="32" y="372"/>
                    <a:pt x="32" y="372"/>
                  </a:cubicBezTo>
                  <a:cubicBezTo>
                    <a:pt x="33" y="381"/>
                    <a:pt x="37" y="387"/>
                    <a:pt x="41" y="390"/>
                  </a:cubicBezTo>
                  <a:cubicBezTo>
                    <a:pt x="63" y="417"/>
                    <a:pt x="63" y="417"/>
                    <a:pt x="63" y="417"/>
                  </a:cubicBezTo>
                  <a:cubicBezTo>
                    <a:pt x="83" y="401"/>
                    <a:pt x="83" y="401"/>
                    <a:pt x="83" y="401"/>
                  </a:cubicBezTo>
                  <a:cubicBezTo>
                    <a:pt x="99" y="399"/>
                    <a:pt x="99" y="399"/>
                    <a:pt x="99" y="399"/>
                  </a:cubicBezTo>
                  <a:cubicBezTo>
                    <a:pt x="100" y="399"/>
                    <a:pt x="100" y="399"/>
                    <a:pt x="100" y="399"/>
                  </a:cubicBezTo>
                  <a:cubicBezTo>
                    <a:pt x="101" y="401"/>
                    <a:pt x="101" y="401"/>
                    <a:pt x="101" y="401"/>
                  </a:cubicBezTo>
                  <a:cubicBezTo>
                    <a:pt x="111" y="404"/>
                    <a:pt x="111" y="404"/>
                    <a:pt x="111" y="404"/>
                  </a:cubicBezTo>
                  <a:cubicBezTo>
                    <a:pt x="115" y="404"/>
                    <a:pt x="118" y="403"/>
                    <a:pt x="121" y="400"/>
                  </a:cubicBezTo>
                  <a:cubicBezTo>
                    <a:pt x="130" y="386"/>
                    <a:pt x="130" y="386"/>
                    <a:pt x="130" y="386"/>
                  </a:cubicBezTo>
                  <a:cubicBezTo>
                    <a:pt x="128" y="378"/>
                    <a:pt x="128" y="378"/>
                    <a:pt x="128" y="378"/>
                  </a:cubicBezTo>
                  <a:cubicBezTo>
                    <a:pt x="130" y="374"/>
                    <a:pt x="134" y="372"/>
                    <a:pt x="138" y="370"/>
                  </a:cubicBezTo>
                  <a:cubicBezTo>
                    <a:pt x="163" y="370"/>
                    <a:pt x="163" y="370"/>
                    <a:pt x="163" y="370"/>
                  </a:cubicBezTo>
                  <a:cubicBezTo>
                    <a:pt x="167" y="372"/>
                    <a:pt x="171" y="371"/>
                    <a:pt x="171" y="369"/>
                  </a:cubicBezTo>
                  <a:cubicBezTo>
                    <a:pt x="174" y="362"/>
                    <a:pt x="177" y="359"/>
                    <a:pt x="180" y="356"/>
                  </a:cubicBezTo>
                  <a:cubicBezTo>
                    <a:pt x="183" y="356"/>
                    <a:pt x="188" y="357"/>
                    <a:pt x="192" y="361"/>
                  </a:cubicBezTo>
                  <a:cubicBezTo>
                    <a:pt x="199" y="367"/>
                    <a:pt x="204" y="372"/>
                    <a:pt x="204" y="380"/>
                  </a:cubicBezTo>
                  <a:cubicBezTo>
                    <a:pt x="202" y="399"/>
                    <a:pt x="202" y="399"/>
                    <a:pt x="202" y="399"/>
                  </a:cubicBezTo>
                  <a:cubicBezTo>
                    <a:pt x="206" y="402"/>
                    <a:pt x="206" y="402"/>
                    <a:pt x="206" y="402"/>
                  </a:cubicBezTo>
                  <a:cubicBezTo>
                    <a:pt x="213" y="407"/>
                    <a:pt x="217" y="412"/>
                    <a:pt x="217" y="417"/>
                  </a:cubicBezTo>
                  <a:cubicBezTo>
                    <a:pt x="213" y="436"/>
                    <a:pt x="213" y="436"/>
                    <a:pt x="213" y="436"/>
                  </a:cubicBezTo>
                  <a:cubicBezTo>
                    <a:pt x="210" y="446"/>
                    <a:pt x="206" y="453"/>
                    <a:pt x="202" y="456"/>
                  </a:cubicBezTo>
                  <a:cubicBezTo>
                    <a:pt x="202" y="455"/>
                    <a:pt x="202" y="455"/>
                    <a:pt x="202" y="455"/>
                  </a:cubicBezTo>
                  <a:cubicBezTo>
                    <a:pt x="186" y="488"/>
                    <a:pt x="186" y="488"/>
                    <a:pt x="186" y="488"/>
                  </a:cubicBezTo>
                  <a:cubicBezTo>
                    <a:pt x="192" y="490"/>
                    <a:pt x="192" y="490"/>
                    <a:pt x="192" y="490"/>
                  </a:cubicBezTo>
                  <a:cubicBezTo>
                    <a:pt x="217" y="491"/>
                    <a:pt x="217" y="491"/>
                    <a:pt x="217" y="491"/>
                  </a:cubicBezTo>
                  <a:cubicBezTo>
                    <a:pt x="222" y="494"/>
                    <a:pt x="222" y="494"/>
                    <a:pt x="222" y="494"/>
                  </a:cubicBezTo>
                  <a:cubicBezTo>
                    <a:pt x="220" y="498"/>
                    <a:pt x="220" y="498"/>
                    <a:pt x="220" y="498"/>
                  </a:cubicBezTo>
                  <a:cubicBezTo>
                    <a:pt x="217" y="508"/>
                    <a:pt x="216" y="516"/>
                    <a:pt x="217" y="521"/>
                  </a:cubicBezTo>
                  <a:cubicBezTo>
                    <a:pt x="225" y="526"/>
                    <a:pt x="231" y="529"/>
                    <a:pt x="234" y="526"/>
                  </a:cubicBezTo>
                  <a:cubicBezTo>
                    <a:pt x="249" y="520"/>
                    <a:pt x="249" y="520"/>
                    <a:pt x="249" y="520"/>
                  </a:cubicBezTo>
                  <a:cubicBezTo>
                    <a:pt x="256" y="517"/>
                    <a:pt x="256" y="517"/>
                    <a:pt x="256" y="517"/>
                  </a:cubicBezTo>
                  <a:cubicBezTo>
                    <a:pt x="270" y="517"/>
                    <a:pt x="270" y="517"/>
                    <a:pt x="270" y="517"/>
                  </a:cubicBezTo>
                  <a:cubicBezTo>
                    <a:pt x="283" y="502"/>
                    <a:pt x="283" y="502"/>
                    <a:pt x="283" y="502"/>
                  </a:cubicBezTo>
                  <a:cubicBezTo>
                    <a:pt x="283" y="484"/>
                    <a:pt x="283" y="484"/>
                    <a:pt x="283" y="484"/>
                  </a:cubicBezTo>
                  <a:cubicBezTo>
                    <a:pt x="282" y="478"/>
                    <a:pt x="283" y="474"/>
                    <a:pt x="286" y="470"/>
                  </a:cubicBezTo>
                  <a:cubicBezTo>
                    <a:pt x="290" y="467"/>
                    <a:pt x="298" y="467"/>
                    <a:pt x="311" y="475"/>
                  </a:cubicBezTo>
                  <a:cubicBezTo>
                    <a:pt x="336" y="490"/>
                    <a:pt x="336" y="490"/>
                    <a:pt x="336" y="490"/>
                  </a:cubicBezTo>
                  <a:cubicBezTo>
                    <a:pt x="345" y="497"/>
                    <a:pt x="351" y="499"/>
                    <a:pt x="355" y="499"/>
                  </a:cubicBezTo>
                  <a:cubicBezTo>
                    <a:pt x="355" y="498"/>
                    <a:pt x="355" y="498"/>
                    <a:pt x="355" y="498"/>
                  </a:cubicBezTo>
                  <a:cubicBezTo>
                    <a:pt x="357" y="494"/>
                    <a:pt x="355" y="485"/>
                    <a:pt x="350" y="475"/>
                  </a:cubicBezTo>
                  <a:cubicBezTo>
                    <a:pt x="336" y="453"/>
                    <a:pt x="336" y="453"/>
                    <a:pt x="336" y="453"/>
                  </a:cubicBezTo>
                  <a:cubicBezTo>
                    <a:pt x="336" y="451"/>
                    <a:pt x="336" y="451"/>
                    <a:pt x="336" y="451"/>
                  </a:cubicBezTo>
                  <a:cubicBezTo>
                    <a:pt x="337" y="451"/>
                    <a:pt x="337" y="451"/>
                    <a:pt x="337" y="451"/>
                  </a:cubicBezTo>
                  <a:cubicBezTo>
                    <a:pt x="338" y="449"/>
                    <a:pt x="338" y="449"/>
                    <a:pt x="338" y="449"/>
                  </a:cubicBezTo>
                  <a:cubicBezTo>
                    <a:pt x="352" y="430"/>
                    <a:pt x="367" y="424"/>
                    <a:pt x="384" y="430"/>
                  </a:cubicBezTo>
                  <a:cubicBezTo>
                    <a:pt x="423" y="448"/>
                    <a:pt x="423" y="448"/>
                    <a:pt x="423" y="448"/>
                  </a:cubicBezTo>
                  <a:cubicBezTo>
                    <a:pt x="439" y="438"/>
                    <a:pt x="439" y="438"/>
                    <a:pt x="439" y="438"/>
                  </a:cubicBezTo>
                  <a:cubicBezTo>
                    <a:pt x="440" y="438"/>
                    <a:pt x="440" y="438"/>
                    <a:pt x="440" y="438"/>
                  </a:cubicBezTo>
                  <a:cubicBezTo>
                    <a:pt x="440" y="437"/>
                    <a:pt x="440" y="437"/>
                    <a:pt x="440" y="437"/>
                  </a:cubicBezTo>
                  <a:cubicBezTo>
                    <a:pt x="440" y="436"/>
                    <a:pt x="440" y="436"/>
                    <a:pt x="440" y="436"/>
                  </a:cubicBezTo>
                  <a:cubicBezTo>
                    <a:pt x="438" y="433"/>
                    <a:pt x="438" y="433"/>
                    <a:pt x="438" y="433"/>
                  </a:cubicBezTo>
                  <a:cubicBezTo>
                    <a:pt x="439" y="432"/>
                    <a:pt x="439" y="432"/>
                    <a:pt x="439" y="432"/>
                  </a:cubicBezTo>
                  <a:cubicBezTo>
                    <a:pt x="440" y="430"/>
                    <a:pt x="440" y="430"/>
                    <a:pt x="440" y="430"/>
                  </a:cubicBezTo>
                  <a:cubicBezTo>
                    <a:pt x="452" y="409"/>
                    <a:pt x="457" y="393"/>
                    <a:pt x="452" y="385"/>
                  </a:cubicBezTo>
                  <a:cubicBezTo>
                    <a:pt x="449" y="378"/>
                    <a:pt x="444" y="374"/>
                    <a:pt x="440" y="374"/>
                  </a:cubicBezTo>
                  <a:cubicBezTo>
                    <a:pt x="437" y="374"/>
                    <a:pt x="437" y="374"/>
                    <a:pt x="437" y="374"/>
                  </a:cubicBezTo>
                  <a:cubicBezTo>
                    <a:pt x="434" y="364"/>
                    <a:pt x="434" y="364"/>
                    <a:pt x="434" y="364"/>
                  </a:cubicBezTo>
                  <a:cubicBezTo>
                    <a:pt x="437" y="364"/>
                    <a:pt x="437" y="364"/>
                    <a:pt x="437" y="364"/>
                  </a:cubicBezTo>
                  <a:cubicBezTo>
                    <a:pt x="444" y="361"/>
                    <a:pt x="448" y="357"/>
                    <a:pt x="449" y="353"/>
                  </a:cubicBezTo>
                  <a:cubicBezTo>
                    <a:pt x="446" y="348"/>
                    <a:pt x="446" y="348"/>
                    <a:pt x="446" y="348"/>
                  </a:cubicBezTo>
                  <a:cubicBezTo>
                    <a:pt x="429" y="332"/>
                    <a:pt x="429" y="332"/>
                    <a:pt x="429" y="332"/>
                  </a:cubicBezTo>
                  <a:cubicBezTo>
                    <a:pt x="429" y="332"/>
                    <a:pt x="429" y="332"/>
                    <a:pt x="429" y="332"/>
                  </a:cubicBezTo>
                  <a:cubicBezTo>
                    <a:pt x="429" y="331"/>
                    <a:pt x="429" y="331"/>
                    <a:pt x="429" y="331"/>
                  </a:cubicBezTo>
                  <a:cubicBezTo>
                    <a:pt x="421" y="308"/>
                    <a:pt x="421" y="308"/>
                    <a:pt x="421" y="308"/>
                  </a:cubicBezTo>
                  <a:cubicBezTo>
                    <a:pt x="418" y="290"/>
                    <a:pt x="415" y="274"/>
                    <a:pt x="418" y="259"/>
                  </a:cubicBezTo>
                  <a:cubicBezTo>
                    <a:pt x="418" y="249"/>
                    <a:pt x="418" y="249"/>
                    <a:pt x="418" y="249"/>
                  </a:cubicBezTo>
                  <a:cubicBezTo>
                    <a:pt x="407" y="258"/>
                    <a:pt x="407" y="258"/>
                    <a:pt x="407" y="258"/>
                  </a:cubicBezTo>
                  <a:cubicBezTo>
                    <a:pt x="397" y="269"/>
                    <a:pt x="397" y="269"/>
                    <a:pt x="397" y="269"/>
                  </a:cubicBezTo>
                  <a:cubicBezTo>
                    <a:pt x="394" y="224"/>
                    <a:pt x="394" y="224"/>
                    <a:pt x="394" y="224"/>
                  </a:cubicBezTo>
                  <a:cubicBezTo>
                    <a:pt x="394" y="224"/>
                    <a:pt x="394" y="224"/>
                    <a:pt x="394" y="224"/>
                  </a:cubicBezTo>
                  <a:cubicBezTo>
                    <a:pt x="394" y="222"/>
                    <a:pt x="394" y="222"/>
                    <a:pt x="394" y="222"/>
                  </a:cubicBezTo>
                  <a:cubicBezTo>
                    <a:pt x="395" y="222"/>
                    <a:pt x="395" y="222"/>
                    <a:pt x="395" y="222"/>
                  </a:cubicBezTo>
                  <a:cubicBezTo>
                    <a:pt x="419" y="189"/>
                    <a:pt x="434" y="169"/>
                    <a:pt x="440" y="163"/>
                  </a:cubicBezTo>
                  <a:cubicBezTo>
                    <a:pt x="429" y="132"/>
                    <a:pt x="429" y="132"/>
                    <a:pt x="429" y="132"/>
                  </a:cubicBezTo>
                  <a:cubicBezTo>
                    <a:pt x="426" y="116"/>
                    <a:pt x="424" y="106"/>
                    <a:pt x="424" y="102"/>
                  </a:cubicBezTo>
                  <a:cubicBezTo>
                    <a:pt x="405" y="94"/>
                    <a:pt x="405" y="94"/>
                    <a:pt x="405" y="94"/>
                  </a:cubicBezTo>
                  <a:lnTo>
                    <a:pt x="395" y="90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8" name="Freeform 19"/>
            <p:cNvSpPr/>
            <p:nvPr/>
          </p:nvSpPr>
          <p:spPr>
            <a:xfrm>
              <a:off x="2945085" y="3141407"/>
              <a:ext cx="609931" cy="371089"/>
            </a:xfrm>
            <a:custGeom>
              <a:avLst/>
              <a:gdLst>
                <a:gd name="txL" fmla="*/ 0 w 645"/>
                <a:gd name="txT" fmla="*/ 0 h 402"/>
                <a:gd name="txR" fmla="*/ 645 w 645"/>
                <a:gd name="txB" fmla="*/ 402 h 402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893168760"/>
                </a:cxn>
              </a:cxnLst>
              <a:rect l="txL" t="txT" r="txR" b="txB"/>
              <a:pathLst>
                <a:path w="645" h="402">
                  <a:moveTo>
                    <a:pt x="81" y="1"/>
                  </a:moveTo>
                  <a:cubicBezTo>
                    <a:pt x="80" y="5"/>
                    <a:pt x="80" y="5"/>
                    <a:pt x="80" y="5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113" y="30"/>
                    <a:pt x="113" y="30"/>
                    <a:pt x="113" y="30"/>
                  </a:cubicBezTo>
                  <a:cubicBezTo>
                    <a:pt x="113" y="30"/>
                    <a:pt x="113" y="30"/>
                    <a:pt x="113" y="30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4" y="31"/>
                    <a:pt x="114" y="31"/>
                    <a:pt x="114" y="31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29" y="53"/>
                    <a:pt x="129" y="53"/>
                    <a:pt x="129" y="53"/>
                  </a:cubicBezTo>
                  <a:cubicBezTo>
                    <a:pt x="118" y="65"/>
                    <a:pt x="118" y="65"/>
                    <a:pt x="118" y="65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6" y="68"/>
                    <a:pt x="116" y="68"/>
                    <a:pt x="116" y="68"/>
                  </a:cubicBezTo>
                  <a:cubicBezTo>
                    <a:pt x="98" y="68"/>
                    <a:pt x="98" y="68"/>
                    <a:pt x="98" y="68"/>
                  </a:cubicBezTo>
                  <a:cubicBezTo>
                    <a:pt x="87" y="69"/>
                    <a:pt x="87" y="69"/>
                    <a:pt x="87" y="69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7"/>
                    <a:pt x="83" y="87"/>
                    <a:pt x="83" y="87"/>
                  </a:cubicBezTo>
                  <a:cubicBezTo>
                    <a:pt x="84" y="98"/>
                    <a:pt x="84" y="98"/>
                    <a:pt x="84" y="98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4" y="113"/>
                    <a:pt x="94" y="113"/>
                  </a:cubicBezTo>
                  <a:cubicBezTo>
                    <a:pt x="94" y="142"/>
                    <a:pt x="94" y="142"/>
                    <a:pt x="94" y="142"/>
                  </a:cubicBezTo>
                  <a:cubicBezTo>
                    <a:pt x="102" y="145"/>
                    <a:pt x="102" y="145"/>
                    <a:pt x="102" y="145"/>
                  </a:cubicBezTo>
                  <a:cubicBezTo>
                    <a:pt x="117" y="150"/>
                    <a:pt x="117" y="150"/>
                    <a:pt x="117" y="150"/>
                  </a:cubicBezTo>
                  <a:cubicBezTo>
                    <a:pt x="118" y="150"/>
                    <a:pt x="118" y="150"/>
                    <a:pt x="118" y="150"/>
                  </a:cubicBezTo>
                  <a:cubicBezTo>
                    <a:pt x="118" y="150"/>
                    <a:pt x="118" y="150"/>
                    <a:pt x="118" y="150"/>
                  </a:cubicBezTo>
                  <a:cubicBezTo>
                    <a:pt x="119" y="151"/>
                    <a:pt x="119" y="151"/>
                    <a:pt x="119" y="151"/>
                  </a:cubicBezTo>
                  <a:cubicBezTo>
                    <a:pt x="120" y="152"/>
                    <a:pt x="120" y="152"/>
                    <a:pt x="120" y="152"/>
                  </a:cubicBezTo>
                  <a:cubicBezTo>
                    <a:pt x="134" y="171"/>
                    <a:pt x="134" y="171"/>
                    <a:pt x="134" y="171"/>
                  </a:cubicBezTo>
                  <a:cubicBezTo>
                    <a:pt x="134" y="172"/>
                    <a:pt x="134" y="172"/>
                    <a:pt x="134" y="172"/>
                  </a:cubicBezTo>
                  <a:cubicBezTo>
                    <a:pt x="134" y="172"/>
                    <a:pt x="134" y="172"/>
                    <a:pt x="134" y="172"/>
                  </a:cubicBezTo>
                  <a:cubicBezTo>
                    <a:pt x="141" y="191"/>
                    <a:pt x="141" y="191"/>
                    <a:pt x="141" y="191"/>
                  </a:cubicBezTo>
                  <a:cubicBezTo>
                    <a:pt x="141" y="192"/>
                    <a:pt x="141" y="192"/>
                    <a:pt x="141" y="192"/>
                  </a:cubicBezTo>
                  <a:cubicBezTo>
                    <a:pt x="141" y="192"/>
                    <a:pt x="141" y="192"/>
                    <a:pt x="141" y="192"/>
                  </a:cubicBezTo>
                  <a:cubicBezTo>
                    <a:pt x="141" y="205"/>
                    <a:pt x="141" y="205"/>
                    <a:pt x="141" y="205"/>
                  </a:cubicBezTo>
                  <a:cubicBezTo>
                    <a:pt x="140" y="212"/>
                    <a:pt x="138" y="218"/>
                    <a:pt x="136" y="223"/>
                  </a:cubicBezTo>
                  <a:cubicBezTo>
                    <a:pt x="131" y="230"/>
                    <a:pt x="121" y="236"/>
                    <a:pt x="106" y="243"/>
                  </a:cubicBezTo>
                  <a:cubicBezTo>
                    <a:pt x="71" y="264"/>
                    <a:pt x="71" y="264"/>
                    <a:pt x="71" y="264"/>
                  </a:cubicBezTo>
                  <a:cubicBezTo>
                    <a:pt x="69" y="264"/>
                    <a:pt x="69" y="264"/>
                    <a:pt x="69" y="264"/>
                  </a:cubicBezTo>
                  <a:cubicBezTo>
                    <a:pt x="4" y="268"/>
                    <a:pt x="4" y="268"/>
                    <a:pt x="4" y="268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1" y="305"/>
                    <a:pt x="11" y="305"/>
                    <a:pt x="11" y="305"/>
                  </a:cubicBezTo>
                  <a:cubicBezTo>
                    <a:pt x="11" y="306"/>
                    <a:pt x="11" y="306"/>
                    <a:pt x="11" y="306"/>
                  </a:cubicBezTo>
                  <a:cubicBezTo>
                    <a:pt x="11" y="307"/>
                    <a:pt x="11" y="307"/>
                    <a:pt x="11" y="307"/>
                  </a:cubicBezTo>
                  <a:cubicBezTo>
                    <a:pt x="15" y="334"/>
                    <a:pt x="15" y="334"/>
                    <a:pt x="15" y="334"/>
                  </a:cubicBezTo>
                  <a:cubicBezTo>
                    <a:pt x="50" y="377"/>
                    <a:pt x="50" y="377"/>
                    <a:pt x="50" y="377"/>
                  </a:cubicBezTo>
                  <a:cubicBezTo>
                    <a:pt x="52" y="377"/>
                    <a:pt x="52" y="377"/>
                    <a:pt x="52" y="377"/>
                  </a:cubicBezTo>
                  <a:cubicBezTo>
                    <a:pt x="52" y="377"/>
                    <a:pt x="52" y="377"/>
                    <a:pt x="52" y="377"/>
                  </a:cubicBezTo>
                  <a:cubicBezTo>
                    <a:pt x="52" y="378"/>
                    <a:pt x="52" y="378"/>
                    <a:pt x="52" y="378"/>
                  </a:cubicBezTo>
                  <a:cubicBezTo>
                    <a:pt x="66" y="402"/>
                    <a:pt x="66" y="402"/>
                    <a:pt x="66" y="402"/>
                  </a:cubicBezTo>
                  <a:cubicBezTo>
                    <a:pt x="67" y="399"/>
                    <a:pt x="67" y="399"/>
                    <a:pt x="67" y="399"/>
                  </a:cubicBezTo>
                  <a:cubicBezTo>
                    <a:pt x="67" y="398"/>
                    <a:pt x="67" y="398"/>
                    <a:pt x="67" y="398"/>
                  </a:cubicBezTo>
                  <a:cubicBezTo>
                    <a:pt x="79" y="365"/>
                    <a:pt x="79" y="365"/>
                    <a:pt x="79" y="365"/>
                  </a:cubicBezTo>
                  <a:cubicBezTo>
                    <a:pt x="79" y="365"/>
                    <a:pt x="79" y="365"/>
                    <a:pt x="79" y="365"/>
                  </a:cubicBezTo>
                  <a:cubicBezTo>
                    <a:pt x="80" y="364"/>
                    <a:pt x="80" y="364"/>
                    <a:pt x="80" y="364"/>
                  </a:cubicBezTo>
                  <a:cubicBezTo>
                    <a:pt x="80" y="364"/>
                    <a:pt x="80" y="364"/>
                    <a:pt x="80" y="364"/>
                  </a:cubicBezTo>
                  <a:cubicBezTo>
                    <a:pt x="101" y="336"/>
                    <a:pt x="101" y="336"/>
                    <a:pt x="101" y="336"/>
                  </a:cubicBezTo>
                  <a:cubicBezTo>
                    <a:pt x="102" y="335"/>
                    <a:pt x="102" y="335"/>
                    <a:pt x="102" y="335"/>
                  </a:cubicBezTo>
                  <a:cubicBezTo>
                    <a:pt x="129" y="323"/>
                    <a:pt x="129" y="323"/>
                    <a:pt x="129" y="323"/>
                  </a:cubicBezTo>
                  <a:cubicBezTo>
                    <a:pt x="131" y="323"/>
                    <a:pt x="131" y="323"/>
                    <a:pt x="131" y="323"/>
                  </a:cubicBezTo>
                  <a:cubicBezTo>
                    <a:pt x="148" y="333"/>
                    <a:pt x="148" y="333"/>
                    <a:pt x="148" y="333"/>
                  </a:cubicBezTo>
                  <a:cubicBezTo>
                    <a:pt x="170" y="331"/>
                    <a:pt x="170" y="331"/>
                    <a:pt x="170" y="331"/>
                  </a:cubicBezTo>
                  <a:cubicBezTo>
                    <a:pt x="162" y="294"/>
                    <a:pt x="162" y="294"/>
                    <a:pt x="162" y="294"/>
                  </a:cubicBezTo>
                  <a:cubicBezTo>
                    <a:pt x="167" y="293"/>
                    <a:pt x="167" y="293"/>
                    <a:pt x="167" y="293"/>
                  </a:cubicBezTo>
                  <a:cubicBezTo>
                    <a:pt x="187" y="291"/>
                    <a:pt x="187" y="291"/>
                    <a:pt x="187" y="291"/>
                  </a:cubicBezTo>
                  <a:cubicBezTo>
                    <a:pt x="208" y="292"/>
                    <a:pt x="208" y="292"/>
                    <a:pt x="208" y="292"/>
                  </a:cubicBezTo>
                  <a:cubicBezTo>
                    <a:pt x="210" y="292"/>
                    <a:pt x="210" y="292"/>
                    <a:pt x="210" y="292"/>
                  </a:cubicBezTo>
                  <a:cubicBezTo>
                    <a:pt x="210" y="293"/>
                    <a:pt x="210" y="293"/>
                    <a:pt x="210" y="293"/>
                  </a:cubicBezTo>
                  <a:cubicBezTo>
                    <a:pt x="252" y="312"/>
                    <a:pt x="252" y="312"/>
                    <a:pt x="252" y="312"/>
                  </a:cubicBezTo>
                  <a:cubicBezTo>
                    <a:pt x="288" y="320"/>
                    <a:pt x="288" y="320"/>
                    <a:pt x="288" y="320"/>
                  </a:cubicBezTo>
                  <a:cubicBezTo>
                    <a:pt x="289" y="320"/>
                    <a:pt x="289" y="320"/>
                    <a:pt x="289" y="320"/>
                  </a:cubicBezTo>
                  <a:cubicBezTo>
                    <a:pt x="289" y="320"/>
                    <a:pt x="289" y="320"/>
                    <a:pt x="289" y="320"/>
                  </a:cubicBezTo>
                  <a:cubicBezTo>
                    <a:pt x="290" y="320"/>
                    <a:pt x="290" y="320"/>
                    <a:pt x="290" y="320"/>
                  </a:cubicBezTo>
                  <a:cubicBezTo>
                    <a:pt x="302" y="328"/>
                    <a:pt x="302" y="328"/>
                    <a:pt x="302" y="328"/>
                  </a:cubicBezTo>
                  <a:cubicBezTo>
                    <a:pt x="319" y="334"/>
                    <a:pt x="319" y="334"/>
                    <a:pt x="319" y="334"/>
                  </a:cubicBezTo>
                  <a:cubicBezTo>
                    <a:pt x="319" y="335"/>
                    <a:pt x="319" y="335"/>
                    <a:pt x="319" y="335"/>
                  </a:cubicBezTo>
                  <a:cubicBezTo>
                    <a:pt x="319" y="335"/>
                    <a:pt x="319" y="335"/>
                    <a:pt x="319" y="335"/>
                  </a:cubicBezTo>
                  <a:cubicBezTo>
                    <a:pt x="319" y="335"/>
                    <a:pt x="319" y="335"/>
                    <a:pt x="319" y="335"/>
                  </a:cubicBezTo>
                  <a:cubicBezTo>
                    <a:pt x="319" y="335"/>
                    <a:pt x="319" y="335"/>
                    <a:pt x="319" y="335"/>
                  </a:cubicBezTo>
                  <a:cubicBezTo>
                    <a:pt x="329" y="345"/>
                    <a:pt x="329" y="345"/>
                    <a:pt x="329" y="345"/>
                  </a:cubicBezTo>
                  <a:cubicBezTo>
                    <a:pt x="335" y="347"/>
                    <a:pt x="335" y="347"/>
                    <a:pt x="335" y="347"/>
                  </a:cubicBezTo>
                  <a:cubicBezTo>
                    <a:pt x="347" y="336"/>
                    <a:pt x="347" y="336"/>
                    <a:pt x="347" y="336"/>
                  </a:cubicBezTo>
                  <a:cubicBezTo>
                    <a:pt x="347" y="335"/>
                    <a:pt x="347" y="335"/>
                    <a:pt x="347" y="335"/>
                  </a:cubicBezTo>
                  <a:cubicBezTo>
                    <a:pt x="365" y="322"/>
                    <a:pt x="365" y="322"/>
                    <a:pt x="365" y="322"/>
                  </a:cubicBezTo>
                  <a:cubicBezTo>
                    <a:pt x="374" y="304"/>
                    <a:pt x="374" y="304"/>
                    <a:pt x="374" y="304"/>
                  </a:cubicBezTo>
                  <a:cubicBezTo>
                    <a:pt x="391" y="313"/>
                    <a:pt x="391" y="313"/>
                    <a:pt x="391" y="313"/>
                  </a:cubicBezTo>
                  <a:cubicBezTo>
                    <a:pt x="391" y="314"/>
                    <a:pt x="391" y="314"/>
                    <a:pt x="391" y="314"/>
                  </a:cubicBezTo>
                  <a:cubicBezTo>
                    <a:pt x="391" y="315"/>
                    <a:pt x="391" y="315"/>
                    <a:pt x="391" y="315"/>
                  </a:cubicBezTo>
                  <a:cubicBezTo>
                    <a:pt x="396" y="329"/>
                    <a:pt x="396" y="329"/>
                    <a:pt x="396" y="329"/>
                  </a:cubicBezTo>
                  <a:cubicBezTo>
                    <a:pt x="396" y="332"/>
                    <a:pt x="396" y="332"/>
                    <a:pt x="396" y="332"/>
                  </a:cubicBezTo>
                  <a:cubicBezTo>
                    <a:pt x="393" y="341"/>
                    <a:pt x="393" y="341"/>
                    <a:pt x="393" y="341"/>
                  </a:cubicBezTo>
                  <a:cubicBezTo>
                    <a:pt x="395" y="343"/>
                    <a:pt x="395" y="343"/>
                    <a:pt x="395" y="343"/>
                  </a:cubicBezTo>
                  <a:cubicBezTo>
                    <a:pt x="405" y="338"/>
                    <a:pt x="405" y="338"/>
                    <a:pt x="405" y="338"/>
                  </a:cubicBezTo>
                  <a:cubicBezTo>
                    <a:pt x="420" y="323"/>
                    <a:pt x="420" y="323"/>
                    <a:pt x="420" y="323"/>
                  </a:cubicBezTo>
                  <a:cubicBezTo>
                    <a:pt x="434" y="323"/>
                    <a:pt x="434" y="323"/>
                    <a:pt x="434" y="323"/>
                  </a:cubicBezTo>
                  <a:cubicBezTo>
                    <a:pt x="434" y="324"/>
                    <a:pt x="434" y="324"/>
                    <a:pt x="434" y="324"/>
                  </a:cubicBezTo>
                  <a:cubicBezTo>
                    <a:pt x="435" y="324"/>
                    <a:pt x="435" y="324"/>
                    <a:pt x="435" y="324"/>
                  </a:cubicBezTo>
                  <a:cubicBezTo>
                    <a:pt x="444" y="330"/>
                    <a:pt x="444" y="330"/>
                    <a:pt x="444" y="330"/>
                  </a:cubicBezTo>
                  <a:cubicBezTo>
                    <a:pt x="450" y="336"/>
                    <a:pt x="453" y="342"/>
                    <a:pt x="450" y="347"/>
                  </a:cubicBezTo>
                  <a:cubicBezTo>
                    <a:pt x="449" y="370"/>
                    <a:pt x="449" y="370"/>
                    <a:pt x="449" y="370"/>
                  </a:cubicBezTo>
                  <a:cubicBezTo>
                    <a:pt x="456" y="382"/>
                    <a:pt x="456" y="382"/>
                    <a:pt x="456" y="382"/>
                  </a:cubicBezTo>
                  <a:cubicBezTo>
                    <a:pt x="458" y="383"/>
                    <a:pt x="458" y="383"/>
                    <a:pt x="458" y="383"/>
                  </a:cubicBezTo>
                  <a:cubicBezTo>
                    <a:pt x="483" y="355"/>
                    <a:pt x="500" y="342"/>
                    <a:pt x="511" y="342"/>
                  </a:cubicBezTo>
                  <a:cubicBezTo>
                    <a:pt x="539" y="342"/>
                    <a:pt x="539" y="342"/>
                    <a:pt x="539" y="342"/>
                  </a:cubicBezTo>
                  <a:cubicBezTo>
                    <a:pt x="545" y="328"/>
                    <a:pt x="545" y="328"/>
                    <a:pt x="545" y="328"/>
                  </a:cubicBezTo>
                  <a:cubicBezTo>
                    <a:pt x="568" y="318"/>
                    <a:pt x="568" y="318"/>
                    <a:pt x="568" y="318"/>
                  </a:cubicBezTo>
                  <a:cubicBezTo>
                    <a:pt x="569" y="318"/>
                    <a:pt x="569" y="318"/>
                    <a:pt x="569" y="318"/>
                  </a:cubicBezTo>
                  <a:cubicBezTo>
                    <a:pt x="596" y="315"/>
                    <a:pt x="596" y="315"/>
                    <a:pt x="596" y="315"/>
                  </a:cubicBezTo>
                  <a:cubicBezTo>
                    <a:pt x="625" y="301"/>
                    <a:pt x="625" y="301"/>
                    <a:pt x="625" y="301"/>
                  </a:cubicBezTo>
                  <a:cubicBezTo>
                    <a:pt x="625" y="300"/>
                    <a:pt x="625" y="300"/>
                    <a:pt x="625" y="300"/>
                  </a:cubicBezTo>
                  <a:cubicBezTo>
                    <a:pt x="643" y="300"/>
                    <a:pt x="643" y="300"/>
                    <a:pt x="643" y="300"/>
                  </a:cubicBezTo>
                  <a:cubicBezTo>
                    <a:pt x="639" y="291"/>
                    <a:pt x="639" y="291"/>
                    <a:pt x="639" y="291"/>
                  </a:cubicBezTo>
                  <a:cubicBezTo>
                    <a:pt x="640" y="289"/>
                    <a:pt x="640" y="289"/>
                    <a:pt x="640" y="289"/>
                  </a:cubicBezTo>
                  <a:cubicBezTo>
                    <a:pt x="645" y="285"/>
                    <a:pt x="645" y="285"/>
                    <a:pt x="645" y="285"/>
                  </a:cubicBezTo>
                  <a:cubicBezTo>
                    <a:pt x="606" y="201"/>
                    <a:pt x="606" y="201"/>
                    <a:pt x="606" y="201"/>
                  </a:cubicBezTo>
                  <a:cubicBezTo>
                    <a:pt x="606" y="199"/>
                    <a:pt x="606" y="199"/>
                    <a:pt x="606" y="199"/>
                  </a:cubicBezTo>
                  <a:cubicBezTo>
                    <a:pt x="605" y="198"/>
                    <a:pt x="605" y="198"/>
                    <a:pt x="605" y="198"/>
                  </a:cubicBezTo>
                  <a:cubicBezTo>
                    <a:pt x="621" y="175"/>
                    <a:pt x="621" y="175"/>
                    <a:pt x="621" y="175"/>
                  </a:cubicBezTo>
                  <a:cubicBezTo>
                    <a:pt x="616" y="170"/>
                    <a:pt x="616" y="170"/>
                    <a:pt x="616" y="170"/>
                  </a:cubicBezTo>
                  <a:cubicBezTo>
                    <a:pt x="588" y="164"/>
                    <a:pt x="588" y="164"/>
                    <a:pt x="588" y="164"/>
                  </a:cubicBezTo>
                  <a:cubicBezTo>
                    <a:pt x="585" y="164"/>
                    <a:pt x="585" y="164"/>
                    <a:pt x="585" y="164"/>
                  </a:cubicBezTo>
                  <a:cubicBezTo>
                    <a:pt x="585" y="164"/>
                    <a:pt x="585" y="164"/>
                    <a:pt x="585" y="164"/>
                  </a:cubicBezTo>
                  <a:cubicBezTo>
                    <a:pt x="585" y="162"/>
                    <a:pt x="585" y="162"/>
                    <a:pt x="585" y="162"/>
                  </a:cubicBezTo>
                  <a:cubicBezTo>
                    <a:pt x="567" y="143"/>
                    <a:pt x="567" y="143"/>
                    <a:pt x="567" y="143"/>
                  </a:cubicBezTo>
                  <a:cubicBezTo>
                    <a:pt x="568" y="139"/>
                    <a:pt x="568" y="139"/>
                    <a:pt x="568" y="139"/>
                  </a:cubicBezTo>
                  <a:cubicBezTo>
                    <a:pt x="567" y="140"/>
                    <a:pt x="567" y="140"/>
                    <a:pt x="567" y="140"/>
                  </a:cubicBezTo>
                  <a:cubicBezTo>
                    <a:pt x="566" y="141"/>
                    <a:pt x="566" y="141"/>
                    <a:pt x="566" y="141"/>
                  </a:cubicBezTo>
                  <a:cubicBezTo>
                    <a:pt x="550" y="131"/>
                    <a:pt x="550" y="131"/>
                    <a:pt x="550" y="131"/>
                  </a:cubicBezTo>
                  <a:cubicBezTo>
                    <a:pt x="542" y="140"/>
                    <a:pt x="535" y="147"/>
                    <a:pt x="526" y="149"/>
                  </a:cubicBezTo>
                  <a:cubicBezTo>
                    <a:pt x="519" y="152"/>
                    <a:pt x="507" y="143"/>
                    <a:pt x="492" y="124"/>
                  </a:cubicBezTo>
                  <a:cubicBezTo>
                    <a:pt x="483" y="114"/>
                    <a:pt x="483" y="114"/>
                    <a:pt x="483" y="114"/>
                  </a:cubicBezTo>
                  <a:cubicBezTo>
                    <a:pt x="482" y="112"/>
                    <a:pt x="475" y="114"/>
                    <a:pt x="463" y="118"/>
                  </a:cubicBezTo>
                  <a:cubicBezTo>
                    <a:pt x="445" y="124"/>
                    <a:pt x="434" y="125"/>
                    <a:pt x="428" y="122"/>
                  </a:cubicBezTo>
                  <a:cubicBezTo>
                    <a:pt x="423" y="117"/>
                    <a:pt x="421" y="106"/>
                    <a:pt x="423" y="93"/>
                  </a:cubicBezTo>
                  <a:cubicBezTo>
                    <a:pt x="424" y="81"/>
                    <a:pt x="423" y="75"/>
                    <a:pt x="421" y="72"/>
                  </a:cubicBezTo>
                  <a:cubicBezTo>
                    <a:pt x="284" y="64"/>
                    <a:pt x="284" y="64"/>
                    <a:pt x="284" y="64"/>
                  </a:cubicBezTo>
                  <a:cubicBezTo>
                    <a:pt x="271" y="59"/>
                    <a:pt x="260" y="54"/>
                    <a:pt x="255" y="48"/>
                  </a:cubicBezTo>
                  <a:cubicBezTo>
                    <a:pt x="234" y="43"/>
                    <a:pt x="234" y="43"/>
                    <a:pt x="234" y="43"/>
                  </a:cubicBezTo>
                  <a:cubicBezTo>
                    <a:pt x="226" y="40"/>
                    <a:pt x="210" y="26"/>
                    <a:pt x="189" y="0"/>
                  </a:cubicBezTo>
                  <a:cubicBezTo>
                    <a:pt x="175" y="11"/>
                    <a:pt x="175" y="11"/>
                    <a:pt x="175" y="11"/>
                  </a:cubicBezTo>
                  <a:cubicBezTo>
                    <a:pt x="154" y="5"/>
                    <a:pt x="154" y="5"/>
                    <a:pt x="154" y="5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6"/>
                    <a:pt x="97" y="6"/>
                    <a:pt x="97" y="6"/>
                  </a:cubicBezTo>
                  <a:lnTo>
                    <a:pt x="81" y="1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9" name="Freeform 20"/>
            <p:cNvSpPr/>
            <p:nvPr/>
          </p:nvSpPr>
          <p:spPr>
            <a:xfrm>
              <a:off x="3079944" y="3825463"/>
              <a:ext cx="632919" cy="491805"/>
            </a:xfrm>
            <a:custGeom>
              <a:avLst/>
              <a:gdLst>
                <a:gd name="txL" fmla="*/ 0 w 669"/>
                <a:gd name="txT" fmla="*/ 0 h 532"/>
                <a:gd name="txR" fmla="*/ 669 w 669"/>
                <a:gd name="txB" fmla="*/ 532 h 532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669" h="532">
                  <a:moveTo>
                    <a:pt x="628" y="182"/>
                  </a:moveTo>
                  <a:cubicBezTo>
                    <a:pt x="638" y="181"/>
                    <a:pt x="643" y="177"/>
                    <a:pt x="645" y="172"/>
                  </a:cubicBezTo>
                  <a:cubicBezTo>
                    <a:pt x="645" y="171"/>
                    <a:pt x="645" y="171"/>
                    <a:pt x="645" y="171"/>
                  </a:cubicBezTo>
                  <a:cubicBezTo>
                    <a:pt x="646" y="167"/>
                    <a:pt x="646" y="167"/>
                    <a:pt x="646" y="167"/>
                  </a:cubicBezTo>
                  <a:cubicBezTo>
                    <a:pt x="650" y="167"/>
                    <a:pt x="650" y="167"/>
                    <a:pt x="650" y="167"/>
                  </a:cubicBezTo>
                  <a:cubicBezTo>
                    <a:pt x="669" y="166"/>
                    <a:pt x="669" y="166"/>
                    <a:pt x="669" y="166"/>
                  </a:cubicBezTo>
                  <a:cubicBezTo>
                    <a:pt x="669" y="153"/>
                    <a:pt x="669" y="153"/>
                    <a:pt x="669" y="153"/>
                  </a:cubicBezTo>
                  <a:cubicBezTo>
                    <a:pt x="664" y="153"/>
                    <a:pt x="659" y="151"/>
                    <a:pt x="654" y="146"/>
                  </a:cubicBezTo>
                  <a:cubicBezTo>
                    <a:pt x="622" y="118"/>
                    <a:pt x="622" y="118"/>
                    <a:pt x="622" y="118"/>
                  </a:cubicBezTo>
                  <a:cubicBezTo>
                    <a:pt x="622" y="117"/>
                    <a:pt x="622" y="117"/>
                    <a:pt x="622" y="117"/>
                  </a:cubicBezTo>
                  <a:cubicBezTo>
                    <a:pt x="608" y="77"/>
                    <a:pt x="608" y="77"/>
                    <a:pt x="608" y="77"/>
                  </a:cubicBezTo>
                  <a:cubicBezTo>
                    <a:pt x="589" y="58"/>
                    <a:pt x="589" y="58"/>
                    <a:pt x="589" y="58"/>
                  </a:cubicBezTo>
                  <a:cubicBezTo>
                    <a:pt x="566" y="57"/>
                    <a:pt x="548" y="57"/>
                    <a:pt x="535" y="58"/>
                  </a:cubicBezTo>
                  <a:cubicBezTo>
                    <a:pt x="531" y="59"/>
                    <a:pt x="531" y="59"/>
                    <a:pt x="531" y="59"/>
                  </a:cubicBezTo>
                  <a:cubicBezTo>
                    <a:pt x="532" y="71"/>
                    <a:pt x="532" y="71"/>
                    <a:pt x="532" y="71"/>
                  </a:cubicBezTo>
                  <a:cubicBezTo>
                    <a:pt x="532" y="74"/>
                    <a:pt x="532" y="74"/>
                    <a:pt x="532" y="74"/>
                  </a:cubicBezTo>
                  <a:cubicBezTo>
                    <a:pt x="532" y="77"/>
                    <a:pt x="532" y="77"/>
                    <a:pt x="532" y="77"/>
                  </a:cubicBezTo>
                  <a:cubicBezTo>
                    <a:pt x="529" y="77"/>
                    <a:pt x="529" y="77"/>
                    <a:pt x="529" y="77"/>
                  </a:cubicBezTo>
                  <a:cubicBezTo>
                    <a:pt x="512" y="84"/>
                    <a:pt x="512" y="84"/>
                    <a:pt x="512" y="84"/>
                  </a:cubicBezTo>
                  <a:cubicBezTo>
                    <a:pt x="509" y="82"/>
                    <a:pt x="509" y="82"/>
                    <a:pt x="509" y="82"/>
                  </a:cubicBezTo>
                  <a:cubicBezTo>
                    <a:pt x="495" y="68"/>
                    <a:pt x="487" y="63"/>
                    <a:pt x="482" y="66"/>
                  </a:cubicBezTo>
                  <a:cubicBezTo>
                    <a:pt x="445" y="84"/>
                    <a:pt x="424" y="93"/>
                    <a:pt x="417" y="88"/>
                  </a:cubicBezTo>
                  <a:cubicBezTo>
                    <a:pt x="413" y="89"/>
                    <a:pt x="408" y="94"/>
                    <a:pt x="400" y="101"/>
                  </a:cubicBezTo>
                  <a:cubicBezTo>
                    <a:pt x="397" y="105"/>
                    <a:pt x="397" y="105"/>
                    <a:pt x="397" y="105"/>
                  </a:cubicBezTo>
                  <a:cubicBezTo>
                    <a:pt x="393" y="101"/>
                    <a:pt x="393" y="101"/>
                    <a:pt x="393" y="101"/>
                  </a:cubicBezTo>
                  <a:cubicBezTo>
                    <a:pt x="382" y="91"/>
                    <a:pt x="377" y="83"/>
                    <a:pt x="377" y="77"/>
                  </a:cubicBezTo>
                  <a:cubicBezTo>
                    <a:pt x="377" y="72"/>
                    <a:pt x="384" y="64"/>
                    <a:pt x="397" y="50"/>
                  </a:cubicBezTo>
                  <a:cubicBezTo>
                    <a:pt x="412" y="33"/>
                    <a:pt x="419" y="24"/>
                    <a:pt x="419" y="22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12" y="14"/>
                    <a:pt x="403" y="19"/>
                    <a:pt x="393" y="27"/>
                  </a:cubicBezTo>
                  <a:cubicBezTo>
                    <a:pt x="382" y="34"/>
                    <a:pt x="376" y="38"/>
                    <a:pt x="372" y="37"/>
                  </a:cubicBezTo>
                  <a:cubicBezTo>
                    <a:pt x="370" y="37"/>
                    <a:pt x="368" y="33"/>
                    <a:pt x="367" y="28"/>
                  </a:cubicBezTo>
                  <a:cubicBezTo>
                    <a:pt x="365" y="26"/>
                    <a:pt x="365" y="26"/>
                    <a:pt x="365" y="26"/>
                  </a:cubicBezTo>
                  <a:cubicBezTo>
                    <a:pt x="356" y="9"/>
                    <a:pt x="356" y="9"/>
                    <a:pt x="356" y="9"/>
                  </a:cubicBezTo>
                  <a:cubicBezTo>
                    <a:pt x="336" y="22"/>
                    <a:pt x="336" y="22"/>
                    <a:pt x="336" y="22"/>
                  </a:cubicBezTo>
                  <a:cubicBezTo>
                    <a:pt x="334" y="24"/>
                    <a:pt x="334" y="24"/>
                    <a:pt x="334" y="24"/>
                  </a:cubicBezTo>
                  <a:cubicBezTo>
                    <a:pt x="333" y="22"/>
                    <a:pt x="333" y="22"/>
                    <a:pt x="333" y="22"/>
                  </a:cubicBezTo>
                  <a:cubicBezTo>
                    <a:pt x="332" y="22"/>
                    <a:pt x="332" y="22"/>
                    <a:pt x="332" y="22"/>
                  </a:cubicBezTo>
                  <a:cubicBezTo>
                    <a:pt x="317" y="13"/>
                    <a:pt x="303" y="8"/>
                    <a:pt x="289" y="3"/>
                  </a:cubicBezTo>
                  <a:cubicBezTo>
                    <a:pt x="280" y="0"/>
                    <a:pt x="270" y="4"/>
                    <a:pt x="261" y="15"/>
                  </a:cubicBezTo>
                  <a:cubicBezTo>
                    <a:pt x="270" y="31"/>
                    <a:pt x="270" y="31"/>
                    <a:pt x="270" y="31"/>
                  </a:cubicBezTo>
                  <a:cubicBezTo>
                    <a:pt x="277" y="47"/>
                    <a:pt x="280" y="58"/>
                    <a:pt x="277" y="65"/>
                  </a:cubicBezTo>
                  <a:cubicBezTo>
                    <a:pt x="276" y="68"/>
                    <a:pt x="273" y="71"/>
                    <a:pt x="268" y="71"/>
                  </a:cubicBezTo>
                  <a:cubicBezTo>
                    <a:pt x="262" y="74"/>
                    <a:pt x="253" y="71"/>
                    <a:pt x="241" y="62"/>
                  </a:cubicBezTo>
                  <a:cubicBezTo>
                    <a:pt x="231" y="56"/>
                    <a:pt x="224" y="50"/>
                    <a:pt x="218" y="47"/>
                  </a:cubicBezTo>
                  <a:cubicBezTo>
                    <a:pt x="205" y="42"/>
                    <a:pt x="205" y="42"/>
                    <a:pt x="205" y="42"/>
                  </a:cubicBezTo>
                  <a:cubicBezTo>
                    <a:pt x="205" y="43"/>
                    <a:pt x="205" y="43"/>
                    <a:pt x="205" y="43"/>
                  </a:cubicBezTo>
                  <a:cubicBezTo>
                    <a:pt x="205" y="43"/>
                    <a:pt x="205" y="43"/>
                    <a:pt x="205" y="43"/>
                  </a:cubicBezTo>
                  <a:cubicBezTo>
                    <a:pt x="206" y="45"/>
                    <a:pt x="206" y="45"/>
                    <a:pt x="206" y="45"/>
                  </a:cubicBezTo>
                  <a:cubicBezTo>
                    <a:pt x="206" y="68"/>
                    <a:pt x="206" y="68"/>
                    <a:pt x="206" y="68"/>
                  </a:cubicBezTo>
                  <a:cubicBezTo>
                    <a:pt x="189" y="87"/>
                    <a:pt x="189" y="87"/>
                    <a:pt x="189" y="87"/>
                  </a:cubicBezTo>
                  <a:cubicBezTo>
                    <a:pt x="189" y="105"/>
                    <a:pt x="189" y="105"/>
                    <a:pt x="189" y="105"/>
                  </a:cubicBezTo>
                  <a:cubicBezTo>
                    <a:pt x="197" y="124"/>
                    <a:pt x="197" y="124"/>
                    <a:pt x="197" y="124"/>
                  </a:cubicBezTo>
                  <a:cubicBezTo>
                    <a:pt x="198" y="125"/>
                    <a:pt x="198" y="125"/>
                    <a:pt x="198" y="125"/>
                  </a:cubicBezTo>
                  <a:cubicBezTo>
                    <a:pt x="186" y="143"/>
                    <a:pt x="186" y="143"/>
                    <a:pt x="186" y="143"/>
                  </a:cubicBezTo>
                  <a:cubicBezTo>
                    <a:pt x="179" y="160"/>
                    <a:pt x="179" y="160"/>
                    <a:pt x="179" y="160"/>
                  </a:cubicBezTo>
                  <a:cubicBezTo>
                    <a:pt x="179" y="161"/>
                    <a:pt x="179" y="161"/>
                    <a:pt x="179" y="161"/>
                  </a:cubicBezTo>
                  <a:cubicBezTo>
                    <a:pt x="163" y="177"/>
                    <a:pt x="163" y="177"/>
                    <a:pt x="163" y="177"/>
                  </a:cubicBezTo>
                  <a:cubicBezTo>
                    <a:pt x="136" y="237"/>
                    <a:pt x="136" y="237"/>
                    <a:pt x="136" y="237"/>
                  </a:cubicBezTo>
                  <a:cubicBezTo>
                    <a:pt x="137" y="270"/>
                    <a:pt x="137" y="270"/>
                    <a:pt x="137" y="270"/>
                  </a:cubicBezTo>
                  <a:cubicBezTo>
                    <a:pt x="136" y="271"/>
                    <a:pt x="136" y="271"/>
                    <a:pt x="136" y="271"/>
                  </a:cubicBezTo>
                  <a:cubicBezTo>
                    <a:pt x="79" y="304"/>
                    <a:pt x="79" y="304"/>
                    <a:pt x="79" y="304"/>
                  </a:cubicBezTo>
                  <a:cubicBezTo>
                    <a:pt x="76" y="310"/>
                    <a:pt x="76" y="310"/>
                    <a:pt x="76" y="310"/>
                  </a:cubicBezTo>
                  <a:cubicBezTo>
                    <a:pt x="84" y="327"/>
                    <a:pt x="84" y="327"/>
                    <a:pt x="84" y="327"/>
                  </a:cubicBezTo>
                  <a:cubicBezTo>
                    <a:pt x="84" y="328"/>
                    <a:pt x="84" y="328"/>
                    <a:pt x="84" y="328"/>
                  </a:cubicBezTo>
                  <a:cubicBezTo>
                    <a:pt x="84" y="329"/>
                    <a:pt x="84" y="329"/>
                    <a:pt x="84" y="329"/>
                  </a:cubicBezTo>
                  <a:cubicBezTo>
                    <a:pt x="78" y="351"/>
                    <a:pt x="78" y="351"/>
                    <a:pt x="78" y="351"/>
                  </a:cubicBezTo>
                  <a:cubicBezTo>
                    <a:pt x="55" y="348"/>
                    <a:pt x="55" y="348"/>
                    <a:pt x="55" y="348"/>
                  </a:cubicBezTo>
                  <a:cubicBezTo>
                    <a:pt x="50" y="376"/>
                    <a:pt x="50" y="376"/>
                    <a:pt x="50" y="376"/>
                  </a:cubicBezTo>
                  <a:cubicBezTo>
                    <a:pt x="20" y="376"/>
                    <a:pt x="20" y="376"/>
                    <a:pt x="20" y="376"/>
                  </a:cubicBezTo>
                  <a:cubicBezTo>
                    <a:pt x="14" y="387"/>
                    <a:pt x="14" y="387"/>
                    <a:pt x="14" y="387"/>
                  </a:cubicBezTo>
                  <a:cubicBezTo>
                    <a:pt x="14" y="387"/>
                    <a:pt x="14" y="387"/>
                    <a:pt x="14" y="387"/>
                  </a:cubicBezTo>
                  <a:cubicBezTo>
                    <a:pt x="6" y="405"/>
                    <a:pt x="6" y="405"/>
                    <a:pt x="6" y="405"/>
                  </a:cubicBezTo>
                  <a:cubicBezTo>
                    <a:pt x="0" y="471"/>
                    <a:pt x="0" y="471"/>
                    <a:pt x="0" y="471"/>
                  </a:cubicBezTo>
                  <a:cubicBezTo>
                    <a:pt x="7" y="485"/>
                    <a:pt x="7" y="485"/>
                    <a:pt x="7" y="485"/>
                  </a:cubicBezTo>
                  <a:cubicBezTo>
                    <a:pt x="8" y="487"/>
                    <a:pt x="8" y="487"/>
                    <a:pt x="8" y="487"/>
                  </a:cubicBezTo>
                  <a:cubicBezTo>
                    <a:pt x="8" y="501"/>
                    <a:pt x="8" y="501"/>
                    <a:pt x="8" y="501"/>
                  </a:cubicBezTo>
                  <a:cubicBezTo>
                    <a:pt x="20" y="517"/>
                    <a:pt x="20" y="517"/>
                    <a:pt x="20" y="517"/>
                  </a:cubicBezTo>
                  <a:cubicBezTo>
                    <a:pt x="21" y="519"/>
                    <a:pt x="21" y="519"/>
                    <a:pt x="21" y="519"/>
                  </a:cubicBezTo>
                  <a:cubicBezTo>
                    <a:pt x="21" y="532"/>
                    <a:pt x="21" y="532"/>
                    <a:pt x="21" y="532"/>
                  </a:cubicBezTo>
                  <a:cubicBezTo>
                    <a:pt x="55" y="529"/>
                    <a:pt x="55" y="529"/>
                    <a:pt x="55" y="529"/>
                  </a:cubicBezTo>
                  <a:cubicBezTo>
                    <a:pt x="57" y="526"/>
                    <a:pt x="57" y="526"/>
                    <a:pt x="57" y="526"/>
                  </a:cubicBezTo>
                  <a:cubicBezTo>
                    <a:pt x="57" y="525"/>
                    <a:pt x="57" y="525"/>
                    <a:pt x="57" y="525"/>
                  </a:cubicBezTo>
                  <a:cubicBezTo>
                    <a:pt x="58" y="525"/>
                    <a:pt x="58" y="525"/>
                    <a:pt x="58" y="525"/>
                  </a:cubicBezTo>
                  <a:cubicBezTo>
                    <a:pt x="58" y="524"/>
                    <a:pt x="58" y="524"/>
                    <a:pt x="58" y="524"/>
                  </a:cubicBezTo>
                  <a:cubicBezTo>
                    <a:pt x="68" y="512"/>
                    <a:pt x="68" y="512"/>
                    <a:pt x="68" y="512"/>
                  </a:cubicBezTo>
                  <a:cubicBezTo>
                    <a:pt x="47" y="493"/>
                    <a:pt x="47" y="493"/>
                    <a:pt x="47" y="493"/>
                  </a:cubicBezTo>
                  <a:cubicBezTo>
                    <a:pt x="45" y="490"/>
                    <a:pt x="45" y="490"/>
                    <a:pt x="45" y="490"/>
                  </a:cubicBezTo>
                  <a:cubicBezTo>
                    <a:pt x="33" y="481"/>
                    <a:pt x="33" y="481"/>
                    <a:pt x="33" y="481"/>
                  </a:cubicBezTo>
                  <a:cubicBezTo>
                    <a:pt x="32" y="480"/>
                    <a:pt x="32" y="480"/>
                    <a:pt x="32" y="480"/>
                  </a:cubicBezTo>
                  <a:cubicBezTo>
                    <a:pt x="31" y="479"/>
                    <a:pt x="31" y="479"/>
                    <a:pt x="31" y="479"/>
                  </a:cubicBezTo>
                  <a:cubicBezTo>
                    <a:pt x="31" y="458"/>
                    <a:pt x="31" y="458"/>
                    <a:pt x="31" y="458"/>
                  </a:cubicBezTo>
                  <a:cubicBezTo>
                    <a:pt x="49" y="458"/>
                    <a:pt x="49" y="458"/>
                    <a:pt x="49" y="458"/>
                  </a:cubicBezTo>
                  <a:cubicBezTo>
                    <a:pt x="51" y="450"/>
                    <a:pt x="51" y="450"/>
                    <a:pt x="51" y="450"/>
                  </a:cubicBezTo>
                  <a:cubicBezTo>
                    <a:pt x="44" y="429"/>
                    <a:pt x="44" y="429"/>
                    <a:pt x="44" y="429"/>
                  </a:cubicBezTo>
                  <a:cubicBezTo>
                    <a:pt x="85" y="429"/>
                    <a:pt x="85" y="429"/>
                    <a:pt x="85" y="429"/>
                  </a:cubicBezTo>
                  <a:cubicBezTo>
                    <a:pt x="158" y="394"/>
                    <a:pt x="158" y="394"/>
                    <a:pt x="158" y="394"/>
                  </a:cubicBezTo>
                  <a:cubicBezTo>
                    <a:pt x="167" y="379"/>
                    <a:pt x="167" y="379"/>
                    <a:pt x="167" y="379"/>
                  </a:cubicBezTo>
                  <a:cubicBezTo>
                    <a:pt x="169" y="373"/>
                    <a:pt x="169" y="373"/>
                    <a:pt x="169" y="373"/>
                  </a:cubicBezTo>
                  <a:cubicBezTo>
                    <a:pt x="184" y="380"/>
                    <a:pt x="184" y="380"/>
                    <a:pt x="184" y="380"/>
                  </a:cubicBezTo>
                  <a:cubicBezTo>
                    <a:pt x="185" y="380"/>
                    <a:pt x="185" y="380"/>
                    <a:pt x="185" y="380"/>
                  </a:cubicBezTo>
                  <a:cubicBezTo>
                    <a:pt x="186" y="383"/>
                    <a:pt x="186" y="383"/>
                    <a:pt x="186" y="383"/>
                  </a:cubicBezTo>
                  <a:cubicBezTo>
                    <a:pt x="192" y="390"/>
                    <a:pt x="192" y="390"/>
                    <a:pt x="192" y="390"/>
                  </a:cubicBezTo>
                  <a:cubicBezTo>
                    <a:pt x="200" y="389"/>
                    <a:pt x="200" y="389"/>
                    <a:pt x="200" y="389"/>
                  </a:cubicBezTo>
                  <a:cubicBezTo>
                    <a:pt x="198" y="373"/>
                    <a:pt x="198" y="373"/>
                    <a:pt x="198" y="373"/>
                  </a:cubicBezTo>
                  <a:cubicBezTo>
                    <a:pt x="222" y="373"/>
                    <a:pt x="222" y="373"/>
                    <a:pt x="222" y="373"/>
                  </a:cubicBezTo>
                  <a:cubicBezTo>
                    <a:pt x="245" y="378"/>
                    <a:pt x="245" y="378"/>
                    <a:pt x="245" y="378"/>
                  </a:cubicBezTo>
                  <a:cubicBezTo>
                    <a:pt x="255" y="362"/>
                    <a:pt x="255" y="362"/>
                    <a:pt x="255" y="362"/>
                  </a:cubicBezTo>
                  <a:cubicBezTo>
                    <a:pt x="256" y="361"/>
                    <a:pt x="256" y="361"/>
                    <a:pt x="256" y="361"/>
                  </a:cubicBezTo>
                  <a:cubicBezTo>
                    <a:pt x="256" y="360"/>
                    <a:pt x="256" y="360"/>
                    <a:pt x="256" y="360"/>
                  </a:cubicBezTo>
                  <a:cubicBezTo>
                    <a:pt x="258" y="359"/>
                    <a:pt x="258" y="359"/>
                    <a:pt x="258" y="359"/>
                  </a:cubicBezTo>
                  <a:cubicBezTo>
                    <a:pt x="283" y="351"/>
                    <a:pt x="283" y="351"/>
                    <a:pt x="283" y="351"/>
                  </a:cubicBezTo>
                  <a:cubicBezTo>
                    <a:pt x="287" y="314"/>
                    <a:pt x="287" y="314"/>
                    <a:pt x="287" y="314"/>
                  </a:cubicBezTo>
                  <a:cubicBezTo>
                    <a:pt x="314" y="337"/>
                    <a:pt x="314" y="337"/>
                    <a:pt x="314" y="337"/>
                  </a:cubicBezTo>
                  <a:cubicBezTo>
                    <a:pt x="324" y="340"/>
                    <a:pt x="324" y="340"/>
                    <a:pt x="324" y="340"/>
                  </a:cubicBezTo>
                  <a:cubicBezTo>
                    <a:pt x="330" y="333"/>
                    <a:pt x="330" y="333"/>
                    <a:pt x="330" y="333"/>
                  </a:cubicBezTo>
                  <a:cubicBezTo>
                    <a:pt x="326" y="253"/>
                    <a:pt x="326" y="253"/>
                    <a:pt x="326" y="253"/>
                  </a:cubicBezTo>
                  <a:cubicBezTo>
                    <a:pt x="326" y="251"/>
                    <a:pt x="326" y="251"/>
                    <a:pt x="326" y="251"/>
                  </a:cubicBezTo>
                  <a:cubicBezTo>
                    <a:pt x="326" y="247"/>
                    <a:pt x="326" y="247"/>
                    <a:pt x="326" y="247"/>
                  </a:cubicBezTo>
                  <a:cubicBezTo>
                    <a:pt x="344" y="250"/>
                    <a:pt x="344" y="250"/>
                    <a:pt x="344" y="250"/>
                  </a:cubicBezTo>
                  <a:cubicBezTo>
                    <a:pt x="345" y="250"/>
                    <a:pt x="345" y="250"/>
                    <a:pt x="345" y="250"/>
                  </a:cubicBezTo>
                  <a:cubicBezTo>
                    <a:pt x="345" y="250"/>
                    <a:pt x="347" y="251"/>
                    <a:pt x="348" y="251"/>
                  </a:cubicBezTo>
                  <a:cubicBezTo>
                    <a:pt x="348" y="251"/>
                    <a:pt x="348" y="252"/>
                    <a:pt x="349" y="252"/>
                  </a:cubicBezTo>
                  <a:cubicBezTo>
                    <a:pt x="357" y="264"/>
                    <a:pt x="377" y="304"/>
                    <a:pt x="377" y="304"/>
                  </a:cubicBezTo>
                  <a:cubicBezTo>
                    <a:pt x="413" y="299"/>
                    <a:pt x="413" y="299"/>
                    <a:pt x="413" y="299"/>
                  </a:cubicBezTo>
                  <a:cubicBezTo>
                    <a:pt x="419" y="297"/>
                    <a:pt x="419" y="297"/>
                    <a:pt x="419" y="297"/>
                  </a:cubicBezTo>
                  <a:cubicBezTo>
                    <a:pt x="425" y="285"/>
                    <a:pt x="425" y="285"/>
                    <a:pt x="425" y="285"/>
                  </a:cubicBezTo>
                  <a:cubicBezTo>
                    <a:pt x="414" y="276"/>
                    <a:pt x="414" y="276"/>
                    <a:pt x="414" y="276"/>
                  </a:cubicBezTo>
                  <a:cubicBezTo>
                    <a:pt x="411" y="272"/>
                    <a:pt x="411" y="272"/>
                    <a:pt x="411" y="272"/>
                  </a:cubicBezTo>
                  <a:cubicBezTo>
                    <a:pt x="435" y="264"/>
                    <a:pt x="435" y="264"/>
                    <a:pt x="435" y="264"/>
                  </a:cubicBezTo>
                  <a:cubicBezTo>
                    <a:pt x="437" y="262"/>
                    <a:pt x="437" y="262"/>
                    <a:pt x="437" y="262"/>
                  </a:cubicBezTo>
                  <a:cubicBezTo>
                    <a:pt x="438" y="261"/>
                    <a:pt x="438" y="261"/>
                    <a:pt x="438" y="261"/>
                  </a:cubicBezTo>
                  <a:cubicBezTo>
                    <a:pt x="448" y="272"/>
                    <a:pt x="448" y="272"/>
                    <a:pt x="448" y="272"/>
                  </a:cubicBezTo>
                  <a:cubicBezTo>
                    <a:pt x="456" y="268"/>
                    <a:pt x="456" y="268"/>
                    <a:pt x="456" y="268"/>
                  </a:cubicBezTo>
                  <a:cubicBezTo>
                    <a:pt x="456" y="252"/>
                    <a:pt x="456" y="252"/>
                    <a:pt x="456" y="252"/>
                  </a:cubicBezTo>
                  <a:cubicBezTo>
                    <a:pt x="462" y="251"/>
                    <a:pt x="462" y="251"/>
                    <a:pt x="462" y="251"/>
                  </a:cubicBezTo>
                  <a:cubicBezTo>
                    <a:pt x="479" y="251"/>
                    <a:pt x="479" y="251"/>
                    <a:pt x="479" y="251"/>
                  </a:cubicBezTo>
                  <a:cubicBezTo>
                    <a:pt x="492" y="252"/>
                    <a:pt x="502" y="258"/>
                    <a:pt x="509" y="268"/>
                  </a:cubicBezTo>
                  <a:cubicBezTo>
                    <a:pt x="511" y="272"/>
                    <a:pt x="511" y="272"/>
                    <a:pt x="511" y="272"/>
                  </a:cubicBezTo>
                  <a:cubicBezTo>
                    <a:pt x="518" y="247"/>
                    <a:pt x="518" y="247"/>
                    <a:pt x="518" y="247"/>
                  </a:cubicBezTo>
                  <a:cubicBezTo>
                    <a:pt x="523" y="240"/>
                    <a:pt x="531" y="239"/>
                    <a:pt x="544" y="245"/>
                  </a:cubicBezTo>
                  <a:cubicBezTo>
                    <a:pt x="546" y="246"/>
                    <a:pt x="546" y="246"/>
                    <a:pt x="546" y="246"/>
                  </a:cubicBezTo>
                  <a:cubicBezTo>
                    <a:pt x="546" y="247"/>
                    <a:pt x="546" y="247"/>
                    <a:pt x="546" y="247"/>
                  </a:cubicBezTo>
                  <a:cubicBezTo>
                    <a:pt x="547" y="248"/>
                    <a:pt x="547" y="248"/>
                    <a:pt x="547" y="248"/>
                  </a:cubicBezTo>
                  <a:cubicBezTo>
                    <a:pt x="548" y="249"/>
                    <a:pt x="550" y="250"/>
                    <a:pt x="551" y="250"/>
                  </a:cubicBezTo>
                  <a:cubicBezTo>
                    <a:pt x="556" y="248"/>
                    <a:pt x="575" y="235"/>
                    <a:pt x="606" y="211"/>
                  </a:cubicBezTo>
                  <a:cubicBezTo>
                    <a:pt x="606" y="195"/>
                    <a:pt x="615" y="186"/>
                    <a:pt x="628" y="182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0" name="Freeform 21"/>
            <p:cNvSpPr/>
            <p:nvPr/>
          </p:nvSpPr>
          <p:spPr>
            <a:xfrm>
              <a:off x="3378780" y="3402213"/>
              <a:ext cx="381590" cy="503727"/>
            </a:xfrm>
            <a:custGeom>
              <a:avLst/>
              <a:gdLst>
                <a:gd name="txL" fmla="*/ 0 w 403"/>
                <a:gd name="txT" fmla="*/ 0 h 545"/>
                <a:gd name="txR" fmla="*/ 403 w 403"/>
                <a:gd name="txB" fmla="*/ 545 h 545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403" h="545">
                  <a:moveTo>
                    <a:pt x="316" y="21"/>
                  </a:moveTo>
                  <a:cubicBezTo>
                    <a:pt x="315" y="20"/>
                    <a:pt x="315" y="20"/>
                    <a:pt x="315" y="20"/>
                  </a:cubicBezTo>
                  <a:cubicBezTo>
                    <a:pt x="292" y="0"/>
                    <a:pt x="292" y="0"/>
                    <a:pt x="292" y="0"/>
                  </a:cubicBezTo>
                  <a:cubicBezTo>
                    <a:pt x="280" y="6"/>
                    <a:pt x="280" y="6"/>
                    <a:pt x="280" y="6"/>
                  </a:cubicBezTo>
                  <a:cubicBezTo>
                    <a:pt x="271" y="25"/>
                    <a:pt x="259" y="37"/>
                    <a:pt x="245" y="42"/>
                  </a:cubicBezTo>
                  <a:cubicBezTo>
                    <a:pt x="240" y="44"/>
                    <a:pt x="235" y="43"/>
                    <a:pt x="232" y="40"/>
                  </a:cubicBezTo>
                  <a:cubicBezTo>
                    <a:pt x="228" y="35"/>
                    <a:pt x="230" y="23"/>
                    <a:pt x="237" y="5"/>
                  </a:cubicBezTo>
                  <a:cubicBezTo>
                    <a:pt x="202" y="27"/>
                    <a:pt x="202" y="27"/>
                    <a:pt x="202" y="27"/>
                  </a:cubicBezTo>
                  <a:cubicBezTo>
                    <a:pt x="201" y="29"/>
                    <a:pt x="201" y="29"/>
                    <a:pt x="201" y="29"/>
                  </a:cubicBezTo>
                  <a:cubicBezTo>
                    <a:pt x="200" y="29"/>
                    <a:pt x="200" y="29"/>
                    <a:pt x="200" y="29"/>
                  </a:cubicBezTo>
                  <a:cubicBezTo>
                    <a:pt x="170" y="29"/>
                    <a:pt x="170" y="29"/>
                    <a:pt x="170" y="29"/>
                  </a:cubicBezTo>
                  <a:cubicBezTo>
                    <a:pt x="142" y="43"/>
                    <a:pt x="142" y="43"/>
                    <a:pt x="142" y="43"/>
                  </a:cubicBezTo>
                  <a:cubicBezTo>
                    <a:pt x="142" y="45"/>
                    <a:pt x="142" y="45"/>
                    <a:pt x="142" y="45"/>
                  </a:cubicBezTo>
                  <a:cubicBezTo>
                    <a:pt x="113" y="46"/>
                    <a:pt x="113" y="46"/>
                    <a:pt x="113" y="46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87" y="71"/>
                    <a:pt x="87" y="71"/>
                    <a:pt x="87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46" y="71"/>
                    <a:pt x="33" y="82"/>
                    <a:pt x="10" y="104"/>
                  </a:cubicBezTo>
                  <a:cubicBezTo>
                    <a:pt x="21" y="108"/>
                    <a:pt x="26" y="113"/>
                    <a:pt x="28" y="116"/>
                  </a:cubicBezTo>
                  <a:cubicBezTo>
                    <a:pt x="29" y="122"/>
                    <a:pt x="29" y="122"/>
                    <a:pt x="29" y="122"/>
                  </a:cubicBezTo>
                  <a:cubicBezTo>
                    <a:pt x="29" y="121"/>
                    <a:pt x="29" y="121"/>
                    <a:pt x="29" y="121"/>
                  </a:cubicBezTo>
                  <a:cubicBezTo>
                    <a:pt x="45" y="180"/>
                    <a:pt x="45" y="180"/>
                    <a:pt x="45" y="180"/>
                  </a:cubicBezTo>
                  <a:cubicBezTo>
                    <a:pt x="45" y="180"/>
                    <a:pt x="45" y="180"/>
                    <a:pt x="45" y="180"/>
                  </a:cubicBezTo>
                  <a:cubicBezTo>
                    <a:pt x="46" y="183"/>
                    <a:pt x="46" y="183"/>
                    <a:pt x="46" y="183"/>
                  </a:cubicBezTo>
                  <a:cubicBezTo>
                    <a:pt x="46" y="188"/>
                    <a:pt x="46" y="188"/>
                    <a:pt x="46" y="188"/>
                  </a:cubicBezTo>
                  <a:cubicBezTo>
                    <a:pt x="45" y="188"/>
                    <a:pt x="45" y="188"/>
                    <a:pt x="45" y="188"/>
                  </a:cubicBezTo>
                  <a:cubicBezTo>
                    <a:pt x="43" y="189"/>
                    <a:pt x="43" y="189"/>
                    <a:pt x="43" y="189"/>
                  </a:cubicBezTo>
                  <a:cubicBezTo>
                    <a:pt x="42" y="189"/>
                    <a:pt x="42" y="189"/>
                    <a:pt x="42" y="189"/>
                  </a:cubicBezTo>
                  <a:cubicBezTo>
                    <a:pt x="0" y="247"/>
                    <a:pt x="0" y="247"/>
                    <a:pt x="0" y="247"/>
                  </a:cubicBezTo>
                  <a:cubicBezTo>
                    <a:pt x="2" y="261"/>
                    <a:pt x="2" y="261"/>
                    <a:pt x="2" y="261"/>
                  </a:cubicBezTo>
                  <a:cubicBezTo>
                    <a:pt x="8" y="256"/>
                    <a:pt x="14" y="255"/>
                    <a:pt x="18" y="257"/>
                  </a:cubicBezTo>
                  <a:cubicBezTo>
                    <a:pt x="23" y="259"/>
                    <a:pt x="25" y="268"/>
                    <a:pt x="23" y="280"/>
                  </a:cubicBezTo>
                  <a:cubicBezTo>
                    <a:pt x="21" y="300"/>
                    <a:pt x="24" y="323"/>
                    <a:pt x="34" y="344"/>
                  </a:cubicBezTo>
                  <a:cubicBezTo>
                    <a:pt x="48" y="360"/>
                    <a:pt x="48" y="360"/>
                    <a:pt x="48" y="360"/>
                  </a:cubicBezTo>
                  <a:cubicBezTo>
                    <a:pt x="54" y="365"/>
                    <a:pt x="56" y="370"/>
                    <a:pt x="55" y="375"/>
                  </a:cubicBezTo>
                  <a:cubicBezTo>
                    <a:pt x="47" y="386"/>
                    <a:pt x="47" y="386"/>
                    <a:pt x="47" y="386"/>
                  </a:cubicBezTo>
                  <a:cubicBezTo>
                    <a:pt x="57" y="399"/>
                    <a:pt x="57" y="399"/>
                    <a:pt x="57" y="399"/>
                  </a:cubicBezTo>
                  <a:cubicBezTo>
                    <a:pt x="62" y="409"/>
                    <a:pt x="58" y="427"/>
                    <a:pt x="45" y="452"/>
                  </a:cubicBezTo>
                  <a:cubicBezTo>
                    <a:pt x="59" y="476"/>
                    <a:pt x="59" y="476"/>
                    <a:pt x="59" y="476"/>
                  </a:cubicBezTo>
                  <a:cubicBezTo>
                    <a:pt x="61" y="481"/>
                    <a:pt x="61" y="481"/>
                    <a:pt x="61" y="481"/>
                  </a:cubicBezTo>
                  <a:cubicBezTo>
                    <a:pt x="70" y="476"/>
                    <a:pt x="70" y="476"/>
                    <a:pt x="70" y="476"/>
                  </a:cubicBezTo>
                  <a:cubicBezTo>
                    <a:pt x="83" y="463"/>
                    <a:pt x="95" y="460"/>
                    <a:pt x="104" y="463"/>
                  </a:cubicBezTo>
                  <a:cubicBezTo>
                    <a:pt x="111" y="465"/>
                    <a:pt x="114" y="470"/>
                    <a:pt x="115" y="476"/>
                  </a:cubicBezTo>
                  <a:cubicBezTo>
                    <a:pt x="116" y="483"/>
                    <a:pt x="108" y="496"/>
                    <a:pt x="89" y="515"/>
                  </a:cubicBezTo>
                  <a:cubicBezTo>
                    <a:pt x="74" y="534"/>
                    <a:pt x="74" y="534"/>
                    <a:pt x="74" y="534"/>
                  </a:cubicBezTo>
                  <a:cubicBezTo>
                    <a:pt x="81" y="545"/>
                    <a:pt x="81" y="545"/>
                    <a:pt x="81" y="545"/>
                  </a:cubicBezTo>
                  <a:cubicBezTo>
                    <a:pt x="92" y="536"/>
                    <a:pt x="100" y="533"/>
                    <a:pt x="105" y="535"/>
                  </a:cubicBezTo>
                  <a:cubicBezTo>
                    <a:pt x="112" y="535"/>
                    <a:pt x="130" y="528"/>
                    <a:pt x="160" y="513"/>
                  </a:cubicBezTo>
                  <a:cubicBezTo>
                    <a:pt x="170" y="507"/>
                    <a:pt x="182" y="513"/>
                    <a:pt x="198" y="528"/>
                  </a:cubicBezTo>
                  <a:cubicBezTo>
                    <a:pt x="205" y="525"/>
                    <a:pt x="205" y="525"/>
                    <a:pt x="205" y="525"/>
                  </a:cubicBezTo>
                  <a:cubicBezTo>
                    <a:pt x="204" y="513"/>
                    <a:pt x="204" y="513"/>
                    <a:pt x="204" y="513"/>
                  </a:cubicBezTo>
                  <a:cubicBezTo>
                    <a:pt x="200" y="510"/>
                    <a:pt x="200" y="510"/>
                    <a:pt x="200" y="510"/>
                  </a:cubicBezTo>
                  <a:cubicBezTo>
                    <a:pt x="198" y="507"/>
                    <a:pt x="200" y="504"/>
                    <a:pt x="204" y="501"/>
                  </a:cubicBezTo>
                  <a:cubicBezTo>
                    <a:pt x="198" y="481"/>
                    <a:pt x="198" y="481"/>
                    <a:pt x="198" y="481"/>
                  </a:cubicBezTo>
                  <a:cubicBezTo>
                    <a:pt x="197" y="478"/>
                    <a:pt x="197" y="474"/>
                    <a:pt x="198" y="470"/>
                  </a:cubicBezTo>
                  <a:cubicBezTo>
                    <a:pt x="201" y="467"/>
                    <a:pt x="206" y="465"/>
                    <a:pt x="210" y="463"/>
                  </a:cubicBezTo>
                  <a:cubicBezTo>
                    <a:pt x="219" y="455"/>
                    <a:pt x="219" y="455"/>
                    <a:pt x="219" y="455"/>
                  </a:cubicBezTo>
                  <a:cubicBezTo>
                    <a:pt x="214" y="442"/>
                    <a:pt x="214" y="442"/>
                    <a:pt x="214" y="442"/>
                  </a:cubicBezTo>
                  <a:cubicBezTo>
                    <a:pt x="214" y="441"/>
                    <a:pt x="214" y="441"/>
                    <a:pt x="214" y="441"/>
                  </a:cubicBezTo>
                  <a:cubicBezTo>
                    <a:pt x="215" y="441"/>
                    <a:pt x="215" y="441"/>
                    <a:pt x="215" y="441"/>
                  </a:cubicBezTo>
                  <a:cubicBezTo>
                    <a:pt x="215" y="440"/>
                    <a:pt x="215" y="440"/>
                    <a:pt x="215" y="440"/>
                  </a:cubicBezTo>
                  <a:cubicBezTo>
                    <a:pt x="219" y="433"/>
                    <a:pt x="219" y="428"/>
                    <a:pt x="218" y="425"/>
                  </a:cubicBezTo>
                  <a:cubicBezTo>
                    <a:pt x="214" y="418"/>
                    <a:pt x="217" y="412"/>
                    <a:pt x="226" y="405"/>
                  </a:cubicBezTo>
                  <a:cubicBezTo>
                    <a:pt x="237" y="394"/>
                    <a:pt x="237" y="394"/>
                    <a:pt x="237" y="394"/>
                  </a:cubicBezTo>
                  <a:cubicBezTo>
                    <a:pt x="235" y="392"/>
                    <a:pt x="235" y="392"/>
                    <a:pt x="235" y="392"/>
                  </a:cubicBezTo>
                  <a:cubicBezTo>
                    <a:pt x="232" y="389"/>
                    <a:pt x="232" y="389"/>
                    <a:pt x="232" y="389"/>
                  </a:cubicBezTo>
                  <a:cubicBezTo>
                    <a:pt x="246" y="383"/>
                    <a:pt x="246" y="383"/>
                    <a:pt x="246" y="383"/>
                  </a:cubicBezTo>
                  <a:cubicBezTo>
                    <a:pt x="246" y="366"/>
                    <a:pt x="246" y="366"/>
                    <a:pt x="246" y="366"/>
                  </a:cubicBezTo>
                  <a:cubicBezTo>
                    <a:pt x="246" y="360"/>
                    <a:pt x="251" y="351"/>
                    <a:pt x="266" y="341"/>
                  </a:cubicBezTo>
                  <a:cubicBezTo>
                    <a:pt x="272" y="335"/>
                    <a:pt x="272" y="335"/>
                    <a:pt x="272" y="335"/>
                  </a:cubicBezTo>
                  <a:cubicBezTo>
                    <a:pt x="272" y="335"/>
                    <a:pt x="272" y="335"/>
                    <a:pt x="272" y="335"/>
                  </a:cubicBezTo>
                  <a:cubicBezTo>
                    <a:pt x="256" y="317"/>
                    <a:pt x="256" y="317"/>
                    <a:pt x="256" y="317"/>
                  </a:cubicBezTo>
                  <a:cubicBezTo>
                    <a:pt x="251" y="310"/>
                    <a:pt x="253" y="300"/>
                    <a:pt x="263" y="291"/>
                  </a:cubicBezTo>
                  <a:cubicBezTo>
                    <a:pt x="263" y="289"/>
                    <a:pt x="263" y="289"/>
                    <a:pt x="263" y="289"/>
                  </a:cubicBezTo>
                  <a:cubicBezTo>
                    <a:pt x="295" y="261"/>
                    <a:pt x="295" y="261"/>
                    <a:pt x="295" y="261"/>
                  </a:cubicBezTo>
                  <a:cubicBezTo>
                    <a:pt x="296" y="254"/>
                    <a:pt x="296" y="254"/>
                    <a:pt x="296" y="254"/>
                  </a:cubicBezTo>
                  <a:cubicBezTo>
                    <a:pt x="290" y="252"/>
                    <a:pt x="288" y="240"/>
                    <a:pt x="291" y="222"/>
                  </a:cubicBezTo>
                  <a:cubicBezTo>
                    <a:pt x="295" y="194"/>
                    <a:pt x="308" y="180"/>
                    <a:pt x="330" y="177"/>
                  </a:cubicBezTo>
                  <a:cubicBezTo>
                    <a:pt x="330" y="177"/>
                    <a:pt x="330" y="177"/>
                    <a:pt x="330" y="177"/>
                  </a:cubicBezTo>
                  <a:cubicBezTo>
                    <a:pt x="332" y="177"/>
                    <a:pt x="332" y="177"/>
                    <a:pt x="332" y="177"/>
                  </a:cubicBezTo>
                  <a:cubicBezTo>
                    <a:pt x="346" y="184"/>
                    <a:pt x="346" y="184"/>
                    <a:pt x="346" y="184"/>
                  </a:cubicBezTo>
                  <a:cubicBezTo>
                    <a:pt x="361" y="184"/>
                    <a:pt x="361" y="184"/>
                    <a:pt x="361" y="184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6" y="166"/>
                    <a:pt x="376" y="166"/>
                    <a:pt x="376" y="166"/>
                  </a:cubicBezTo>
                  <a:cubicBezTo>
                    <a:pt x="392" y="156"/>
                    <a:pt x="392" y="156"/>
                    <a:pt x="392" y="156"/>
                  </a:cubicBezTo>
                  <a:cubicBezTo>
                    <a:pt x="390" y="141"/>
                    <a:pt x="390" y="141"/>
                    <a:pt x="390" y="141"/>
                  </a:cubicBezTo>
                  <a:cubicBezTo>
                    <a:pt x="390" y="138"/>
                    <a:pt x="390" y="138"/>
                    <a:pt x="390" y="138"/>
                  </a:cubicBezTo>
                  <a:cubicBezTo>
                    <a:pt x="392" y="136"/>
                    <a:pt x="392" y="136"/>
                    <a:pt x="392" y="136"/>
                  </a:cubicBezTo>
                  <a:cubicBezTo>
                    <a:pt x="397" y="134"/>
                    <a:pt x="397" y="134"/>
                    <a:pt x="397" y="134"/>
                  </a:cubicBezTo>
                  <a:cubicBezTo>
                    <a:pt x="402" y="127"/>
                    <a:pt x="402" y="127"/>
                    <a:pt x="402" y="127"/>
                  </a:cubicBezTo>
                  <a:cubicBezTo>
                    <a:pt x="403" y="126"/>
                    <a:pt x="403" y="126"/>
                    <a:pt x="403" y="126"/>
                  </a:cubicBezTo>
                  <a:cubicBezTo>
                    <a:pt x="392" y="108"/>
                    <a:pt x="392" y="108"/>
                    <a:pt x="392" y="108"/>
                  </a:cubicBezTo>
                  <a:cubicBezTo>
                    <a:pt x="382" y="95"/>
                    <a:pt x="372" y="82"/>
                    <a:pt x="366" y="67"/>
                  </a:cubicBezTo>
                  <a:cubicBezTo>
                    <a:pt x="361" y="58"/>
                    <a:pt x="362" y="47"/>
                    <a:pt x="369" y="36"/>
                  </a:cubicBezTo>
                  <a:cubicBezTo>
                    <a:pt x="350" y="24"/>
                    <a:pt x="350" y="24"/>
                    <a:pt x="350" y="24"/>
                  </a:cubicBezTo>
                  <a:lnTo>
                    <a:pt x="316" y="21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1" name="Freeform 22"/>
            <p:cNvSpPr/>
            <p:nvPr/>
          </p:nvSpPr>
          <p:spPr>
            <a:xfrm>
              <a:off x="3576471" y="3534851"/>
              <a:ext cx="350941" cy="420269"/>
            </a:xfrm>
            <a:custGeom>
              <a:avLst/>
              <a:gdLst>
                <a:gd name="txL" fmla="*/ 0 w 371"/>
                <a:gd name="txT" fmla="*/ 0 h 456"/>
                <a:gd name="txR" fmla="*/ 371 w 371"/>
                <a:gd name="txB" fmla="*/ 456 h 456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889434824"/>
                </a:cxn>
                <a:cxn ang="0">
                  <a:pos x="2147483646" y="2147483646"/>
                </a:cxn>
              </a:cxnLst>
              <a:rect l="txL" t="txT" r="txR" b="txB"/>
              <a:pathLst>
                <a:path w="371" h="456">
                  <a:moveTo>
                    <a:pt x="194" y="20"/>
                  </a:moveTo>
                  <a:cubicBezTo>
                    <a:pt x="192" y="21"/>
                    <a:pt x="192" y="21"/>
                    <a:pt x="192" y="21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58" y="52"/>
                    <a:pt x="158" y="52"/>
                    <a:pt x="158" y="52"/>
                  </a:cubicBezTo>
                  <a:cubicBezTo>
                    <a:pt x="157" y="52"/>
                    <a:pt x="157" y="52"/>
                    <a:pt x="157" y="52"/>
                  </a:cubicBezTo>
                  <a:cubicBezTo>
                    <a:pt x="157" y="54"/>
                    <a:pt x="157" y="54"/>
                    <a:pt x="157" y="54"/>
                  </a:cubicBezTo>
                  <a:cubicBezTo>
                    <a:pt x="134" y="54"/>
                    <a:pt x="134" y="54"/>
                    <a:pt x="134" y="54"/>
                  </a:cubicBezTo>
                  <a:cubicBezTo>
                    <a:pt x="134" y="54"/>
                    <a:pt x="134" y="54"/>
                    <a:pt x="134" y="54"/>
                  </a:cubicBezTo>
                  <a:cubicBezTo>
                    <a:pt x="121" y="47"/>
                    <a:pt x="121" y="47"/>
                    <a:pt x="121" y="47"/>
                  </a:cubicBezTo>
                  <a:cubicBezTo>
                    <a:pt x="105" y="51"/>
                    <a:pt x="97" y="61"/>
                    <a:pt x="94" y="81"/>
                  </a:cubicBezTo>
                  <a:cubicBezTo>
                    <a:pt x="93" y="99"/>
                    <a:pt x="93" y="99"/>
                    <a:pt x="93" y="99"/>
                  </a:cubicBezTo>
                  <a:cubicBezTo>
                    <a:pt x="105" y="88"/>
                    <a:pt x="105" y="88"/>
                    <a:pt x="105" y="88"/>
                  </a:cubicBezTo>
                  <a:cubicBezTo>
                    <a:pt x="97" y="123"/>
                    <a:pt x="97" y="123"/>
                    <a:pt x="97" y="123"/>
                  </a:cubicBezTo>
                  <a:cubicBezTo>
                    <a:pt x="97" y="124"/>
                    <a:pt x="97" y="124"/>
                    <a:pt x="97" y="124"/>
                  </a:cubicBezTo>
                  <a:cubicBezTo>
                    <a:pt x="97" y="125"/>
                    <a:pt x="97" y="125"/>
                    <a:pt x="97" y="125"/>
                  </a:cubicBezTo>
                  <a:cubicBezTo>
                    <a:pt x="62" y="155"/>
                    <a:pt x="62" y="155"/>
                    <a:pt x="62" y="155"/>
                  </a:cubicBezTo>
                  <a:cubicBezTo>
                    <a:pt x="57" y="162"/>
                    <a:pt x="55" y="167"/>
                    <a:pt x="57" y="170"/>
                  </a:cubicBezTo>
                  <a:cubicBezTo>
                    <a:pt x="63" y="177"/>
                    <a:pt x="63" y="177"/>
                    <a:pt x="63" y="177"/>
                  </a:cubicBezTo>
                  <a:cubicBezTo>
                    <a:pt x="71" y="184"/>
                    <a:pt x="75" y="189"/>
                    <a:pt x="74" y="193"/>
                  </a:cubicBezTo>
                  <a:cubicBezTo>
                    <a:pt x="74" y="196"/>
                    <a:pt x="73" y="200"/>
                    <a:pt x="71" y="202"/>
                  </a:cubicBezTo>
                  <a:cubicBezTo>
                    <a:pt x="48" y="221"/>
                    <a:pt x="48" y="221"/>
                    <a:pt x="48" y="221"/>
                  </a:cubicBezTo>
                  <a:cubicBezTo>
                    <a:pt x="49" y="226"/>
                    <a:pt x="49" y="234"/>
                    <a:pt x="48" y="244"/>
                  </a:cubicBezTo>
                  <a:cubicBezTo>
                    <a:pt x="48" y="247"/>
                    <a:pt x="48" y="247"/>
                    <a:pt x="48" y="247"/>
                  </a:cubicBezTo>
                  <a:cubicBezTo>
                    <a:pt x="47" y="248"/>
                    <a:pt x="47" y="248"/>
                    <a:pt x="47" y="248"/>
                  </a:cubicBezTo>
                  <a:cubicBezTo>
                    <a:pt x="39" y="251"/>
                    <a:pt x="39" y="251"/>
                    <a:pt x="39" y="251"/>
                  </a:cubicBezTo>
                  <a:cubicBezTo>
                    <a:pt x="39" y="257"/>
                    <a:pt x="37" y="260"/>
                    <a:pt x="31" y="265"/>
                  </a:cubicBezTo>
                  <a:cubicBezTo>
                    <a:pt x="20" y="277"/>
                    <a:pt x="20" y="277"/>
                    <a:pt x="20" y="277"/>
                  </a:cubicBezTo>
                  <a:cubicBezTo>
                    <a:pt x="20" y="278"/>
                    <a:pt x="20" y="278"/>
                    <a:pt x="20" y="278"/>
                  </a:cubicBezTo>
                  <a:cubicBezTo>
                    <a:pt x="22" y="283"/>
                    <a:pt x="22" y="289"/>
                    <a:pt x="18" y="299"/>
                  </a:cubicBezTo>
                  <a:cubicBezTo>
                    <a:pt x="23" y="309"/>
                    <a:pt x="23" y="317"/>
                    <a:pt x="18" y="320"/>
                  </a:cubicBezTo>
                  <a:cubicBezTo>
                    <a:pt x="7" y="330"/>
                    <a:pt x="7" y="330"/>
                    <a:pt x="7" y="330"/>
                  </a:cubicBezTo>
                  <a:cubicBezTo>
                    <a:pt x="5" y="332"/>
                    <a:pt x="5" y="332"/>
                    <a:pt x="5" y="332"/>
                  </a:cubicBezTo>
                  <a:cubicBezTo>
                    <a:pt x="0" y="334"/>
                    <a:pt x="0" y="334"/>
                    <a:pt x="0" y="334"/>
                  </a:cubicBezTo>
                  <a:cubicBezTo>
                    <a:pt x="0" y="336"/>
                    <a:pt x="0" y="336"/>
                    <a:pt x="0" y="336"/>
                  </a:cubicBezTo>
                  <a:cubicBezTo>
                    <a:pt x="7" y="361"/>
                    <a:pt x="7" y="361"/>
                    <a:pt x="7" y="361"/>
                  </a:cubicBezTo>
                  <a:cubicBezTo>
                    <a:pt x="9" y="361"/>
                    <a:pt x="9" y="361"/>
                    <a:pt x="9" y="361"/>
                  </a:cubicBezTo>
                  <a:cubicBezTo>
                    <a:pt x="27" y="359"/>
                    <a:pt x="46" y="359"/>
                    <a:pt x="67" y="361"/>
                  </a:cubicBezTo>
                  <a:cubicBezTo>
                    <a:pt x="69" y="361"/>
                    <a:pt x="69" y="361"/>
                    <a:pt x="69" y="361"/>
                  </a:cubicBezTo>
                  <a:cubicBezTo>
                    <a:pt x="69" y="362"/>
                    <a:pt x="69" y="362"/>
                    <a:pt x="69" y="362"/>
                  </a:cubicBezTo>
                  <a:cubicBezTo>
                    <a:pt x="93" y="385"/>
                    <a:pt x="93" y="385"/>
                    <a:pt x="93" y="385"/>
                  </a:cubicBezTo>
                  <a:cubicBezTo>
                    <a:pt x="93" y="386"/>
                    <a:pt x="93" y="386"/>
                    <a:pt x="93" y="386"/>
                  </a:cubicBezTo>
                  <a:cubicBezTo>
                    <a:pt x="94" y="386"/>
                    <a:pt x="94" y="386"/>
                    <a:pt x="94" y="386"/>
                  </a:cubicBezTo>
                  <a:cubicBezTo>
                    <a:pt x="107" y="425"/>
                    <a:pt x="107" y="425"/>
                    <a:pt x="107" y="425"/>
                  </a:cubicBezTo>
                  <a:cubicBezTo>
                    <a:pt x="136" y="452"/>
                    <a:pt x="136" y="452"/>
                    <a:pt x="136" y="452"/>
                  </a:cubicBezTo>
                  <a:cubicBezTo>
                    <a:pt x="148" y="456"/>
                    <a:pt x="148" y="456"/>
                    <a:pt x="148" y="456"/>
                  </a:cubicBezTo>
                  <a:cubicBezTo>
                    <a:pt x="149" y="423"/>
                    <a:pt x="149" y="423"/>
                    <a:pt x="149" y="423"/>
                  </a:cubicBezTo>
                  <a:cubicBezTo>
                    <a:pt x="175" y="450"/>
                    <a:pt x="175" y="450"/>
                    <a:pt x="175" y="450"/>
                  </a:cubicBezTo>
                  <a:cubicBezTo>
                    <a:pt x="179" y="446"/>
                    <a:pt x="179" y="446"/>
                    <a:pt x="179" y="446"/>
                  </a:cubicBezTo>
                  <a:cubicBezTo>
                    <a:pt x="198" y="406"/>
                    <a:pt x="198" y="406"/>
                    <a:pt x="198" y="406"/>
                  </a:cubicBezTo>
                  <a:cubicBezTo>
                    <a:pt x="201" y="384"/>
                    <a:pt x="201" y="384"/>
                    <a:pt x="201" y="384"/>
                  </a:cubicBezTo>
                  <a:cubicBezTo>
                    <a:pt x="205" y="385"/>
                    <a:pt x="205" y="385"/>
                    <a:pt x="205" y="385"/>
                  </a:cubicBezTo>
                  <a:cubicBezTo>
                    <a:pt x="207" y="385"/>
                    <a:pt x="207" y="385"/>
                    <a:pt x="207" y="385"/>
                  </a:cubicBezTo>
                  <a:cubicBezTo>
                    <a:pt x="227" y="386"/>
                    <a:pt x="227" y="386"/>
                    <a:pt x="227" y="386"/>
                  </a:cubicBezTo>
                  <a:cubicBezTo>
                    <a:pt x="226" y="371"/>
                    <a:pt x="226" y="371"/>
                    <a:pt x="226" y="371"/>
                  </a:cubicBezTo>
                  <a:cubicBezTo>
                    <a:pt x="226" y="367"/>
                    <a:pt x="226" y="367"/>
                    <a:pt x="226" y="367"/>
                  </a:cubicBezTo>
                  <a:cubicBezTo>
                    <a:pt x="226" y="365"/>
                    <a:pt x="226" y="365"/>
                    <a:pt x="226" y="365"/>
                  </a:cubicBezTo>
                  <a:cubicBezTo>
                    <a:pt x="229" y="365"/>
                    <a:pt x="229" y="365"/>
                    <a:pt x="229" y="365"/>
                  </a:cubicBezTo>
                  <a:cubicBezTo>
                    <a:pt x="255" y="366"/>
                    <a:pt x="255" y="366"/>
                    <a:pt x="255" y="366"/>
                  </a:cubicBezTo>
                  <a:cubicBezTo>
                    <a:pt x="269" y="353"/>
                    <a:pt x="275" y="341"/>
                    <a:pt x="275" y="332"/>
                  </a:cubicBezTo>
                  <a:cubicBezTo>
                    <a:pt x="271" y="294"/>
                    <a:pt x="271" y="294"/>
                    <a:pt x="271" y="294"/>
                  </a:cubicBezTo>
                  <a:cubicBezTo>
                    <a:pt x="294" y="301"/>
                    <a:pt x="294" y="301"/>
                    <a:pt x="294" y="301"/>
                  </a:cubicBezTo>
                  <a:cubicBezTo>
                    <a:pt x="301" y="290"/>
                    <a:pt x="301" y="290"/>
                    <a:pt x="301" y="290"/>
                  </a:cubicBezTo>
                  <a:cubicBezTo>
                    <a:pt x="290" y="280"/>
                    <a:pt x="290" y="280"/>
                    <a:pt x="290" y="280"/>
                  </a:cubicBezTo>
                  <a:cubicBezTo>
                    <a:pt x="287" y="276"/>
                    <a:pt x="287" y="276"/>
                    <a:pt x="287" y="276"/>
                  </a:cubicBezTo>
                  <a:cubicBezTo>
                    <a:pt x="308" y="255"/>
                    <a:pt x="308" y="255"/>
                    <a:pt x="308" y="255"/>
                  </a:cubicBezTo>
                  <a:cubicBezTo>
                    <a:pt x="309" y="257"/>
                    <a:pt x="309" y="257"/>
                    <a:pt x="309" y="257"/>
                  </a:cubicBezTo>
                  <a:cubicBezTo>
                    <a:pt x="311" y="257"/>
                    <a:pt x="311" y="257"/>
                    <a:pt x="311" y="257"/>
                  </a:cubicBezTo>
                  <a:cubicBezTo>
                    <a:pt x="324" y="264"/>
                    <a:pt x="324" y="264"/>
                    <a:pt x="324" y="264"/>
                  </a:cubicBezTo>
                  <a:cubicBezTo>
                    <a:pt x="324" y="261"/>
                    <a:pt x="324" y="261"/>
                    <a:pt x="324" y="261"/>
                  </a:cubicBezTo>
                  <a:cubicBezTo>
                    <a:pt x="315" y="242"/>
                    <a:pt x="315" y="242"/>
                    <a:pt x="315" y="242"/>
                  </a:cubicBezTo>
                  <a:cubicBezTo>
                    <a:pt x="319" y="239"/>
                    <a:pt x="319" y="239"/>
                    <a:pt x="319" y="239"/>
                  </a:cubicBezTo>
                  <a:cubicBezTo>
                    <a:pt x="324" y="236"/>
                    <a:pt x="324" y="236"/>
                    <a:pt x="324" y="236"/>
                  </a:cubicBezTo>
                  <a:cubicBezTo>
                    <a:pt x="322" y="228"/>
                    <a:pt x="322" y="228"/>
                    <a:pt x="322" y="228"/>
                  </a:cubicBezTo>
                  <a:cubicBezTo>
                    <a:pt x="311" y="208"/>
                    <a:pt x="311" y="208"/>
                    <a:pt x="311" y="208"/>
                  </a:cubicBezTo>
                  <a:cubicBezTo>
                    <a:pt x="313" y="207"/>
                    <a:pt x="313" y="207"/>
                    <a:pt x="313" y="207"/>
                  </a:cubicBezTo>
                  <a:cubicBezTo>
                    <a:pt x="315" y="205"/>
                    <a:pt x="315" y="205"/>
                    <a:pt x="315" y="205"/>
                  </a:cubicBezTo>
                  <a:cubicBezTo>
                    <a:pt x="344" y="189"/>
                    <a:pt x="344" y="189"/>
                    <a:pt x="344" y="189"/>
                  </a:cubicBezTo>
                  <a:cubicBezTo>
                    <a:pt x="345" y="177"/>
                    <a:pt x="345" y="177"/>
                    <a:pt x="345" y="177"/>
                  </a:cubicBezTo>
                  <a:cubicBezTo>
                    <a:pt x="321" y="165"/>
                    <a:pt x="308" y="154"/>
                    <a:pt x="310" y="149"/>
                  </a:cubicBezTo>
                  <a:cubicBezTo>
                    <a:pt x="311" y="145"/>
                    <a:pt x="313" y="144"/>
                    <a:pt x="319" y="144"/>
                  </a:cubicBezTo>
                  <a:cubicBezTo>
                    <a:pt x="350" y="149"/>
                    <a:pt x="350" y="149"/>
                    <a:pt x="350" y="149"/>
                  </a:cubicBezTo>
                  <a:cubicBezTo>
                    <a:pt x="351" y="130"/>
                    <a:pt x="351" y="130"/>
                    <a:pt x="351" y="130"/>
                  </a:cubicBezTo>
                  <a:cubicBezTo>
                    <a:pt x="351" y="128"/>
                    <a:pt x="351" y="128"/>
                    <a:pt x="351" y="128"/>
                  </a:cubicBezTo>
                  <a:cubicBezTo>
                    <a:pt x="367" y="112"/>
                    <a:pt x="367" y="112"/>
                    <a:pt x="367" y="112"/>
                  </a:cubicBezTo>
                  <a:cubicBezTo>
                    <a:pt x="371" y="100"/>
                    <a:pt x="371" y="100"/>
                    <a:pt x="371" y="100"/>
                  </a:cubicBezTo>
                  <a:cubicBezTo>
                    <a:pt x="365" y="98"/>
                    <a:pt x="361" y="94"/>
                    <a:pt x="357" y="90"/>
                  </a:cubicBezTo>
                  <a:cubicBezTo>
                    <a:pt x="356" y="88"/>
                    <a:pt x="356" y="88"/>
                    <a:pt x="356" y="88"/>
                  </a:cubicBezTo>
                  <a:cubicBezTo>
                    <a:pt x="356" y="86"/>
                    <a:pt x="356" y="86"/>
                    <a:pt x="356" y="86"/>
                  </a:cubicBezTo>
                  <a:cubicBezTo>
                    <a:pt x="357" y="80"/>
                    <a:pt x="357" y="80"/>
                    <a:pt x="357" y="80"/>
                  </a:cubicBezTo>
                  <a:cubicBezTo>
                    <a:pt x="356" y="78"/>
                    <a:pt x="356" y="78"/>
                    <a:pt x="356" y="78"/>
                  </a:cubicBezTo>
                  <a:cubicBezTo>
                    <a:pt x="353" y="77"/>
                    <a:pt x="353" y="77"/>
                    <a:pt x="353" y="77"/>
                  </a:cubicBezTo>
                  <a:cubicBezTo>
                    <a:pt x="352" y="78"/>
                    <a:pt x="352" y="78"/>
                    <a:pt x="352" y="78"/>
                  </a:cubicBezTo>
                  <a:cubicBezTo>
                    <a:pt x="350" y="82"/>
                    <a:pt x="345" y="86"/>
                    <a:pt x="338" y="86"/>
                  </a:cubicBezTo>
                  <a:cubicBezTo>
                    <a:pt x="326" y="86"/>
                    <a:pt x="316" y="80"/>
                    <a:pt x="309" y="73"/>
                  </a:cubicBezTo>
                  <a:cubicBezTo>
                    <a:pt x="309" y="72"/>
                    <a:pt x="309" y="72"/>
                    <a:pt x="309" y="72"/>
                  </a:cubicBezTo>
                  <a:cubicBezTo>
                    <a:pt x="308" y="72"/>
                    <a:pt x="308" y="72"/>
                    <a:pt x="308" y="72"/>
                  </a:cubicBezTo>
                  <a:cubicBezTo>
                    <a:pt x="300" y="57"/>
                    <a:pt x="300" y="57"/>
                    <a:pt x="300" y="57"/>
                  </a:cubicBezTo>
                  <a:cubicBezTo>
                    <a:pt x="297" y="59"/>
                    <a:pt x="297" y="59"/>
                    <a:pt x="297" y="59"/>
                  </a:cubicBezTo>
                  <a:cubicBezTo>
                    <a:pt x="296" y="66"/>
                    <a:pt x="292" y="72"/>
                    <a:pt x="285" y="77"/>
                  </a:cubicBezTo>
                  <a:cubicBezTo>
                    <a:pt x="271" y="84"/>
                    <a:pt x="258" y="86"/>
                    <a:pt x="246" y="80"/>
                  </a:cubicBezTo>
                  <a:cubicBezTo>
                    <a:pt x="237" y="77"/>
                    <a:pt x="232" y="71"/>
                    <a:pt x="229" y="61"/>
                  </a:cubicBezTo>
                  <a:cubicBezTo>
                    <a:pt x="226" y="40"/>
                    <a:pt x="226" y="40"/>
                    <a:pt x="226" y="40"/>
                  </a:cubicBezTo>
                  <a:cubicBezTo>
                    <a:pt x="223" y="20"/>
                    <a:pt x="218" y="9"/>
                    <a:pt x="212" y="5"/>
                  </a:cubicBezTo>
                  <a:cubicBezTo>
                    <a:pt x="206" y="1"/>
                    <a:pt x="199" y="0"/>
                    <a:pt x="194" y="1"/>
                  </a:cubicBezTo>
                  <a:cubicBezTo>
                    <a:pt x="195" y="19"/>
                    <a:pt x="195" y="19"/>
                    <a:pt x="195" y="19"/>
                  </a:cubicBezTo>
                  <a:lnTo>
                    <a:pt x="194" y="20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2" name="Freeform 23"/>
            <p:cNvSpPr/>
            <p:nvPr/>
          </p:nvSpPr>
          <p:spPr>
            <a:xfrm>
              <a:off x="3729720" y="3268083"/>
              <a:ext cx="304966" cy="344263"/>
            </a:xfrm>
            <a:custGeom>
              <a:avLst/>
              <a:gdLst>
                <a:gd name="txL" fmla="*/ 0 w 322"/>
                <a:gd name="txT" fmla="*/ 0 h 372"/>
                <a:gd name="txR" fmla="*/ 322 w 322"/>
                <a:gd name="txB" fmla="*/ 372 h 372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txL" t="txT" r="txR" b="txB"/>
              <a:pathLst>
                <a:path w="322" h="372">
                  <a:moveTo>
                    <a:pt x="198" y="5"/>
                  </a:moveTo>
                  <a:cubicBezTo>
                    <a:pt x="186" y="11"/>
                    <a:pt x="177" y="15"/>
                    <a:pt x="169" y="16"/>
                  </a:cubicBezTo>
                  <a:cubicBezTo>
                    <a:pt x="163" y="16"/>
                    <a:pt x="152" y="14"/>
                    <a:pt x="138" y="9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06" y="9"/>
                    <a:pt x="98" y="19"/>
                    <a:pt x="86" y="37"/>
                  </a:cubicBezTo>
                  <a:cubicBezTo>
                    <a:pt x="102" y="71"/>
                    <a:pt x="102" y="71"/>
                    <a:pt x="102" y="71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74" y="86"/>
                    <a:pt x="74" y="86"/>
                    <a:pt x="74" y="86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62" y="95"/>
                    <a:pt x="64" y="105"/>
                    <a:pt x="61" y="109"/>
                  </a:cubicBezTo>
                  <a:cubicBezTo>
                    <a:pt x="58" y="117"/>
                    <a:pt x="58" y="117"/>
                    <a:pt x="58" y="117"/>
                  </a:cubicBezTo>
                  <a:cubicBezTo>
                    <a:pt x="53" y="130"/>
                    <a:pt x="49" y="137"/>
                    <a:pt x="45" y="141"/>
                  </a:cubicBezTo>
                  <a:cubicBezTo>
                    <a:pt x="8" y="174"/>
                    <a:pt x="8" y="174"/>
                    <a:pt x="8" y="174"/>
                  </a:cubicBezTo>
                  <a:cubicBezTo>
                    <a:pt x="17" y="180"/>
                    <a:pt x="17" y="180"/>
                    <a:pt x="17" y="180"/>
                  </a:cubicBezTo>
                  <a:cubicBezTo>
                    <a:pt x="11" y="185"/>
                    <a:pt x="11" y="185"/>
                    <a:pt x="11" y="185"/>
                  </a:cubicBezTo>
                  <a:cubicBezTo>
                    <a:pt x="3" y="192"/>
                    <a:pt x="0" y="201"/>
                    <a:pt x="5" y="207"/>
                  </a:cubicBezTo>
                  <a:cubicBezTo>
                    <a:pt x="30" y="246"/>
                    <a:pt x="30" y="246"/>
                    <a:pt x="30" y="246"/>
                  </a:cubicBezTo>
                  <a:cubicBezTo>
                    <a:pt x="31" y="246"/>
                    <a:pt x="31" y="246"/>
                    <a:pt x="31" y="246"/>
                  </a:cubicBezTo>
                  <a:cubicBezTo>
                    <a:pt x="31" y="247"/>
                    <a:pt x="31" y="247"/>
                    <a:pt x="31" y="247"/>
                  </a:cubicBezTo>
                  <a:cubicBezTo>
                    <a:pt x="43" y="268"/>
                    <a:pt x="43" y="268"/>
                    <a:pt x="43" y="268"/>
                  </a:cubicBezTo>
                  <a:cubicBezTo>
                    <a:pt x="43" y="269"/>
                    <a:pt x="43" y="269"/>
                    <a:pt x="43" y="269"/>
                  </a:cubicBezTo>
                  <a:cubicBezTo>
                    <a:pt x="44" y="270"/>
                    <a:pt x="44" y="270"/>
                    <a:pt x="44" y="270"/>
                  </a:cubicBezTo>
                  <a:cubicBezTo>
                    <a:pt x="43" y="272"/>
                    <a:pt x="43" y="272"/>
                    <a:pt x="43" y="272"/>
                  </a:cubicBezTo>
                  <a:cubicBezTo>
                    <a:pt x="43" y="274"/>
                    <a:pt x="43" y="274"/>
                    <a:pt x="43" y="274"/>
                  </a:cubicBezTo>
                  <a:cubicBezTo>
                    <a:pt x="43" y="276"/>
                    <a:pt x="43" y="276"/>
                    <a:pt x="43" y="276"/>
                  </a:cubicBezTo>
                  <a:cubicBezTo>
                    <a:pt x="41" y="278"/>
                    <a:pt x="41" y="278"/>
                    <a:pt x="41" y="278"/>
                  </a:cubicBezTo>
                  <a:cubicBezTo>
                    <a:pt x="46" y="278"/>
                    <a:pt x="50" y="280"/>
                    <a:pt x="55" y="283"/>
                  </a:cubicBezTo>
                  <a:cubicBezTo>
                    <a:pt x="64" y="288"/>
                    <a:pt x="70" y="303"/>
                    <a:pt x="73" y="325"/>
                  </a:cubicBezTo>
                  <a:cubicBezTo>
                    <a:pt x="77" y="346"/>
                    <a:pt x="77" y="346"/>
                    <a:pt x="77" y="346"/>
                  </a:cubicBezTo>
                  <a:cubicBezTo>
                    <a:pt x="80" y="352"/>
                    <a:pt x="82" y="355"/>
                    <a:pt x="87" y="357"/>
                  </a:cubicBezTo>
                  <a:cubicBezTo>
                    <a:pt x="95" y="361"/>
                    <a:pt x="106" y="360"/>
                    <a:pt x="115" y="354"/>
                  </a:cubicBezTo>
                  <a:cubicBezTo>
                    <a:pt x="121" y="350"/>
                    <a:pt x="124" y="347"/>
                    <a:pt x="123" y="344"/>
                  </a:cubicBezTo>
                  <a:cubicBezTo>
                    <a:pt x="122" y="343"/>
                    <a:pt x="122" y="343"/>
                    <a:pt x="122" y="343"/>
                  </a:cubicBezTo>
                  <a:cubicBezTo>
                    <a:pt x="122" y="341"/>
                    <a:pt x="122" y="341"/>
                    <a:pt x="122" y="341"/>
                  </a:cubicBezTo>
                  <a:cubicBezTo>
                    <a:pt x="140" y="328"/>
                    <a:pt x="140" y="328"/>
                    <a:pt x="140" y="328"/>
                  </a:cubicBezTo>
                  <a:cubicBezTo>
                    <a:pt x="142" y="330"/>
                    <a:pt x="142" y="330"/>
                    <a:pt x="142" y="330"/>
                  </a:cubicBezTo>
                  <a:cubicBezTo>
                    <a:pt x="156" y="354"/>
                    <a:pt x="156" y="354"/>
                    <a:pt x="156" y="354"/>
                  </a:cubicBezTo>
                  <a:cubicBezTo>
                    <a:pt x="161" y="358"/>
                    <a:pt x="166" y="360"/>
                    <a:pt x="175" y="360"/>
                  </a:cubicBezTo>
                  <a:cubicBezTo>
                    <a:pt x="180" y="359"/>
                    <a:pt x="180" y="359"/>
                    <a:pt x="180" y="359"/>
                  </a:cubicBezTo>
                  <a:cubicBezTo>
                    <a:pt x="180" y="359"/>
                    <a:pt x="180" y="359"/>
                    <a:pt x="180" y="359"/>
                  </a:cubicBezTo>
                  <a:cubicBezTo>
                    <a:pt x="176" y="346"/>
                    <a:pt x="176" y="346"/>
                    <a:pt x="176" y="346"/>
                  </a:cubicBezTo>
                  <a:cubicBezTo>
                    <a:pt x="196" y="355"/>
                    <a:pt x="196" y="355"/>
                    <a:pt x="196" y="355"/>
                  </a:cubicBezTo>
                  <a:cubicBezTo>
                    <a:pt x="201" y="355"/>
                    <a:pt x="201" y="355"/>
                    <a:pt x="201" y="355"/>
                  </a:cubicBezTo>
                  <a:cubicBezTo>
                    <a:pt x="202" y="355"/>
                    <a:pt x="202" y="355"/>
                    <a:pt x="202" y="355"/>
                  </a:cubicBezTo>
                  <a:cubicBezTo>
                    <a:pt x="203" y="357"/>
                    <a:pt x="203" y="357"/>
                    <a:pt x="203" y="357"/>
                  </a:cubicBezTo>
                  <a:cubicBezTo>
                    <a:pt x="222" y="372"/>
                    <a:pt x="222" y="372"/>
                    <a:pt x="222" y="372"/>
                  </a:cubicBezTo>
                  <a:cubicBezTo>
                    <a:pt x="227" y="363"/>
                    <a:pt x="227" y="363"/>
                    <a:pt x="227" y="363"/>
                  </a:cubicBezTo>
                  <a:cubicBezTo>
                    <a:pt x="226" y="327"/>
                    <a:pt x="226" y="327"/>
                    <a:pt x="226" y="327"/>
                  </a:cubicBezTo>
                  <a:cubicBezTo>
                    <a:pt x="227" y="326"/>
                    <a:pt x="227" y="326"/>
                    <a:pt x="227" y="326"/>
                  </a:cubicBezTo>
                  <a:cubicBezTo>
                    <a:pt x="227" y="326"/>
                    <a:pt x="227" y="326"/>
                    <a:pt x="227" y="326"/>
                  </a:cubicBezTo>
                  <a:cubicBezTo>
                    <a:pt x="240" y="310"/>
                    <a:pt x="240" y="310"/>
                    <a:pt x="240" y="310"/>
                  </a:cubicBezTo>
                  <a:cubicBezTo>
                    <a:pt x="241" y="308"/>
                    <a:pt x="240" y="304"/>
                    <a:pt x="235" y="299"/>
                  </a:cubicBezTo>
                  <a:cubicBezTo>
                    <a:pt x="232" y="296"/>
                    <a:pt x="232" y="296"/>
                    <a:pt x="232" y="296"/>
                  </a:cubicBezTo>
                  <a:cubicBezTo>
                    <a:pt x="234" y="293"/>
                    <a:pt x="234" y="293"/>
                    <a:pt x="234" y="293"/>
                  </a:cubicBezTo>
                  <a:cubicBezTo>
                    <a:pt x="235" y="291"/>
                    <a:pt x="235" y="291"/>
                    <a:pt x="235" y="291"/>
                  </a:cubicBezTo>
                  <a:cubicBezTo>
                    <a:pt x="238" y="290"/>
                    <a:pt x="238" y="290"/>
                    <a:pt x="238" y="290"/>
                  </a:cubicBezTo>
                  <a:cubicBezTo>
                    <a:pt x="264" y="247"/>
                    <a:pt x="264" y="247"/>
                    <a:pt x="264" y="247"/>
                  </a:cubicBezTo>
                  <a:cubicBezTo>
                    <a:pt x="266" y="248"/>
                    <a:pt x="266" y="248"/>
                    <a:pt x="266" y="248"/>
                  </a:cubicBezTo>
                  <a:cubicBezTo>
                    <a:pt x="272" y="249"/>
                    <a:pt x="272" y="249"/>
                    <a:pt x="272" y="249"/>
                  </a:cubicBezTo>
                  <a:cubicBezTo>
                    <a:pt x="274" y="250"/>
                    <a:pt x="274" y="250"/>
                    <a:pt x="274" y="250"/>
                  </a:cubicBezTo>
                  <a:cubicBezTo>
                    <a:pt x="274" y="252"/>
                    <a:pt x="274" y="252"/>
                    <a:pt x="274" y="252"/>
                  </a:cubicBezTo>
                  <a:cubicBezTo>
                    <a:pt x="272" y="269"/>
                    <a:pt x="272" y="269"/>
                    <a:pt x="272" y="269"/>
                  </a:cubicBezTo>
                  <a:cubicBezTo>
                    <a:pt x="274" y="269"/>
                    <a:pt x="274" y="269"/>
                    <a:pt x="274" y="269"/>
                  </a:cubicBezTo>
                  <a:cubicBezTo>
                    <a:pt x="303" y="243"/>
                    <a:pt x="303" y="243"/>
                    <a:pt x="303" y="243"/>
                  </a:cubicBezTo>
                  <a:cubicBezTo>
                    <a:pt x="301" y="229"/>
                    <a:pt x="301" y="229"/>
                    <a:pt x="301" y="229"/>
                  </a:cubicBezTo>
                  <a:cubicBezTo>
                    <a:pt x="296" y="229"/>
                    <a:pt x="296" y="229"/>
                    <a:pt x="296" y="229"/>
                  </a:cubicBezTo>
                  <a:cubicBezTo>
                    <a:pt x="285" y="230"/>
                    <a:pt x="285" y="230"/>
                    <a:pt x="285" y="230"/>
                  </a:cubicBezTo>
                  <a:cubicBezTo>
                    <a:pt x="303" y="182"/>
                    <a:pt x="303" y="182"/>
                    <a:pt x="303" y="182"/>
                  </a:cubicBezTo>
                  <a:cubicBezTo>
                    <a:pt x="287" y="180"/>
                    <a:pt x="287" y="180"/>
                    <a:pt x="287" y="180"/>
                  </a:cubicBezTo>
                  <a:cubicBezTo>
                    <a:pt x="287" y="180"/>
                    <a:pt x="287" y="180"/>
                    <a:pt x="287" y="180"/>
                  </a:cubicBezTo>
                  <a:cubicBezTo>
                    <a:pt x="285" y="180"/>
                    <a:pt x="285" y="180"/>
                    <a:pt x="285" y="180"/>
                  </a:cubicBezTo>
                  <a:cubicBezTo>
                    <a:pt x="285" y="177"/>
                    <a:pt x="285" y="177"/>
                    <a:pt x="285" y="177"/>
                  </a:cubicBezTo>
                  <a:cubicBezTo>
                    <a:pt x="280" y="171"/>
                    <a:pt x="280" y="171"/>
                    <a:pt x="280" y="171"/>
                  </a:cubicBezTo>
                  <a:cubicBezTo>
                    <a:pt x="277" y="165"/>
                    <a:pt x="277" y="159"/>
                    <a:pt x="281" y="154"/>
                  </a:cubicBezTo>
                  <a:cubicBezTo>
                    <a:pt x="306" y="153"/>
                    <a:pt x="306" y="153"/>
                    <a:pt x="306" y="153"/>
                  </a:cubicBezTo>
                  <a:cubicBezTo>
                    <a:pt x="322" y="153"/>
                    <a:pt x="322" y="153"/>
                    <a:pt x="322" y="153"/>
                  </a:cubicBezTo>
                  <a:cubicBezTo>
                    <a:pt x="322" y="148"/>
                    <a:pt x="319" y="138"/>
                    <a:pt x="310" y="123"/>
                  </a:cubicBezTo>
                  <a:cubicBezTo>
                    <a:pt x="287" y="115"/>
                    <a:pt x="287" y="115"/>
                    <a:pt x="287" y="115"/>
                  </a:cubicBezTo>
                  <a:cubicBezTo>
                    <a:pt x="311" y="93"/>
                    <a:pt x="311" y="93"/>
                    <a:pt x="311" y="93"/>
                  </a:cubicBezTo>
                  <a:cubicBezTo>
                    <a:pt x="311" y="88"/>
                    <a:pt x="311" y="88"/>
                    <a:pt x="311" y="88"/>
                  </a:cubicBezTo>
                  <a:cubicBezTo>
                    <a:pt x="299" y="90"/>
                    <a:pt x="299" y="90"/>
                    <a:pt x="299" y="90"/>
                  </a:cubicBezTo>
                  <a:cubicBezTo>
                    <a:pt x="295" y="90"/>
                    <a:pt x="295" y="90"/>
                    <a:pt x="295" y="90"/>
                  </a:cubicBezTo>
                  <a:cubicBezTo>
                    <a:pt x="295" y="89"/>
                    <a:pt x="295" y="89"/>
                    <a:pt x="295" y="89"/>
                  </a:cubicBezTo>
                  <a:cubicBezTo>
                    <a:pt x="294" y="88"/>
                    <a:pt x="294" y="88"/>
                    <a:pt x="294" y="88"/>
                  </a:cubicBezTo>
                  <a:cubicBezTo>
                    <a:pt x="293" y="86"/>
                    <a:pt x="293" y="86"/>
                    <a:pt x="293" y="86"/>
                  </a:cubicBezTo>
                  <a:cubicBezTo>
                    <a:pt x="290" y="75"/>
                    <a:pt x="283" y="67"/>
                    <a:pt x="274" y="63"/>
                  </a:cubicBezTo>
                  <a:cubicBezTo>
                    <a:pt x="232" y="64"/>
                    <a:pt x="232" y="64"/>
                    <a:pt x="232" y="64"/>
                  </a:cubicBezTo>
                  <a:cubicBezTo>
                    <a:pt x="214" y="86"/>
                    <a:pt x="214" y="86"/>
                    <a:pt x="214" y="86"/>
                  </a:cubicBezTo>
                  <a:cubicBezTo>
                    <a:pt x="214" y="87"/>
                    <a:pt x="214" y="87"/>
                    <a:pt x="214" y="87"/>
                  </a:cubicBezTo>
                  <a:cubicBezTo>
                    <a:pt x="208" y="86"/>
                    <a:pt x="208" y="86"/>
                    <a:pt x="208" y="86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206" y="48"/>
                    <a:pt x="206" y="48"/>
                    <a:pt x="206" y="48"/>
                  </a:cubicBezTo>
                  <a:cubicBezTo>
                    <a:pt x="210" y="48"/>
                    <a:pt x="221" y="37"/>
                    <a:pt x="239" y="16"/>
                  </a:cubicBezTo>
                  <a:cubicBezTo>
                    <a:pt x="217" y="0"/>
                    <a:pt x="217" y="0"/>
                    <a:pt x="217" y="0"/>
                  </a:cubicBezTo>
                  <a:lnTo>
                    <a:pt x="198" y="5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3" name="Freeform 24"/>
            <p:cNvSpPr/>
            <p:nvPr/>
          </p:nvSpPr>
          <p:spPr>
            <a:xfrm>
              <a:off x="3438547" y="2974493"/>
              <a:ext cx="383123" cy="456036"/>
            </a:xfrm>
            <a:custGeom>
              <a:avLst/>
              <a:gdLst>
                <a:gd name="txL" fmla="*/ 0 w 403"/>
                <a:gd name="txT" fmla="*/ 0 h 494"/>
                <a:gd name="txR" fmla="*/ 403 w 403"/>
                <a:gd name="txB" fmla="*/ 494 h 494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403" h="494">
                  <a:moveTo>
                    <a:pt x="255" y="140"/>
                  </a:moveTo>
                  <a:cubicBezTo>
                    <a:pt x="254" y="140"/>
                    <a:pt x="254" y="140"/>
                    <a:pt x="254" y="140"/>
                  </a:cubicBezTo>
                  <a:cubicBezTo>
                    <a:pt x="254" y="139"/>
                    <a:pt x="254" y="139"/>
                    <a:pt x="254" y="139"/>
                  </a:cubicBezTo>
                  <a:cubicBezTo>
                    <a:pt x="242" y="99"/>
                    <a:pt x="231" y="76"/>
                    <a:pt x="224" y="73"/>
                  </a:cubicBezTo>
                  <a:cubicBezTo>
                    <a:pt x="187" y="61"/>
                    <a:pt x="187" y="61"/>
                    <a:pt x="187" y="61"/>
                  </a:cubicBezTo>
                  <a:cubicBezTo>
                    <a:pt x="166" y="54"/>
                    <a:pt x="151" y="50"/>
                    <a:pt x="145" y="46"/>
                  </a:cubicBezTo>
                  <a:cubicBezTo>
                    <a:pt x="134" y="39"/>
                    <a:pt x="121" y="25"/>
                    <a:pt x="10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102" y="10"/>
                    <a:pt x="110" y="25"/>
                    <a:pt x="128" y="46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13" y="80"/>
                    <a:pt x="113" y="80"/>
                    <a:pt x="113" y="80"/>
                  </a:cubicBezTo>
                  <a:cubicBezTo>
                    <a:pt x="107" y="91"/>
                    <a:pt x="101" y="96"/>
                    <a:pt x="94" y="94"/>
                  </a:cubicBezTo>
                  <a:cubicBezTo>
                    <a:pt x="90" y="92"/>
                    <a:pt x="82" y="83"/>
                    <a:pt x="68" y="65"/>
                  </a:cubicBezTo>
                  <a:cubicBezTo>
                    <a:pt x="50" y="60"/>
                    <a:pt x="50" y="60"/>
                    <a:pt x="50" y="60"/>
                  </a:cubicBezTo>
                  <a:cubicBezTo>
                    <a:pt x="50" y="65"/>
                    <a:pt x="53" y="75"/>
                    <a:pt x="60" y="92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96"/>
                    <a:pt x="60" y="96"/>
                    <a:pt x="60" y="96"/>
                  </a:cubicBezTo>
                  <a:cubicBezTo>
                    <a:pt x="57" y="108"/>
                    <a:pt x="57" y="108"/>
                    <a:pt x="57" y="108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2" y="119"/>
                    <a:pt x="32" y="119"/>
                    <a:pt x="32" y="119"/>
                  </a:cubicBezTo>
                  <a:cubicBezTo>
                    <a:pt x="29" y="122"/>
                    <a:pt x="29" y="127"/>
                    <a:pt x="30" y="133"/>
                  </a:cubicBezTo>
                  <a:cubicBezTo>
                    <a:pt x="32" y="149"/>
                    <a:pt x="31" y="159"/>
                    <a:pt x="28" y="163"/>
                  </a:cubicBezTo>
                  <a:cubicBezTo>
                    <a:pt x="26" y="165"/>
                    <a:pt x="25" y="165"/>
                    <a:pt x="22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1" y="165"/>
                    <a:pt x="4" y="169"/>
                    <a:pt x="10" y="172"/>
                  </a:cubicBezTo>
                  <a:cubicBezTo>
                    <a:pt x="20" y="182"/>
                    <a:pt x="29" y="196"/>
                    <a:pt x="37" y="211"/>
                  </a:cubicBezTo>
                  <a:cubicBezTo>
                    <a:pt x="38" y="215"/>
                    <a:pt x="38" y="215"/>
                    <a:pt x="38" y="215"/>
                  </a:cubicBezTo>
                  <a:cubicBezTo>
                    <a:pt x="38" y="215"/>
                    <a:pt x="38" y="215"/>
                    <a:pt x="38" y="215"/>
                  </a:cubicBezTo>
                  <a:cubicBezTo>
                    <a:pt x="48" y="213"/>
                    <a:pt x="48" y="213"/>
                    <a:pt x="48" y="213"/>
                  </a:cubicBezTo>
                  <a:cubicBezTo>
                    <a:pt x="59" y="210"/>
                    <a:pt x="70" y="213"/>
                    <a:pt x="80" y="220"/>
                  </a:cubicBezTo>
                  <a:cubicBezTo>
                    <a:pt x="92" y="234"/>
                    <a:pt x="92" y="234"/>
                    <a:pt x="92" y="234"/>
                  </a:cubicBezTo>
                  <a:cubicBezTo>
                    <a:pt x="93" y="235"/>
                    <a:pt x="93" y="235"/>
                    <a:pt x="93" y="235"/>
                  </a:cubicBezTo>
                  <a:cubicBezTo>
                    <a:pt x="93" y="236"/>
                    <a:pt x="93" y="236"/>
                    <a:pt x="93" y="236"/>
                  </a:cubicBezTo>
                  <a:cubicBezTo>
                    <a:pt x="92" y="236"/>
                    <a:pt x="92" y="236"/>
                    <a:pt x="92" y="236"/>
                  </a:cubicBezTo>
                  <a:cubicBezTo>
                    <a:pt x="91" y="263"/>
                    <a:pt x="91" y="263"/>
                    <a:pt x="91" y="263"/>
                  </a:cubicBezTo>
                  <a:cubicBezTo>
                    <a:pt x="94" y="267"/>
                    <a:pt x="96" y="273"/>
                    <a:pt x="94" y="277"/>
                  </a:cubicBezTo>
                  <a:cubicBezTo>
                    <a:pt x="92" y="282"/>
                    <a:pt x="88" y="285"/>
                    <a:pt x="80" y="286"/>
                  </a:cubicBezTo>
                  <a:cubicBezTo>
                    <a:pt x="72" y="286"/>
                    <a:pt x="68" y="292"/>
                    <a:pt x="66" y="302"/>
                  </a:cubicBezTo>
                  <a:cubicBezTo>
                    <a:pt x="66" y="302"/>
                    <a:pt x="66" y="302"/>
                    <a:pt x="66" y="302"/>
                  </a:cubicBezTo>
                  <a:cubicBezTo>
                    <a:pt x="66" y="302"/>
                    <a:pt x="66" y="302"/>
                    <a:pt x="66" y="302"/>
                  </a:cubicBezTo>
                  <a:cubicBezTo>
                    <a:pt x="66" y="303"/>
                    <a:pt x="66" y="303"/>
                    <a:pt x="66" y="303"/>
                  </a:cubicBezTo>
                  <a:cubicBezTo>
                    <a:pt x="57" y="321"/>
                    <a:pt x="57" y="321"/>
                    <a:pt x="57" y="321"/>
                  </a:cubicBezTo>
                  <a:cubicBezTo>
                    <a:pt x="70" y="334"/>
                    <a:pt x="70" y="334"/>
                    <a:pt x="70" y="334"/>
                  </a:cubicBezTo>
                  <a:cubicBezTo>
                    <a:pt x="97" y="339"/>
                    <a:pt x="97" y="339"/>
                    <a:pt x="97" y="339"/>
                  </a:cubicBezTo>
                  <a:cubicBezTo>
                    <a:pt x="99" y="339"/>
                    <a:pt x="99" y="339"/>
                    <a:pt x="99" y="339"/>
                  </a:cubicBezTo>
                  <a:cubicBezTo>
                    <a:pt x="99" y="339"/>
                    <a:pt x="99" y="339"/>
                    <a:pt x="99" y="339"/>
                  </a:cubicBezTo>
                  <a:cubicBezTo>
                    <a:pt x="113" y="354"/>
                    <a:pt x="113" y="354"/>
                    <a:pt x="113" y="354"/>
                  </a:cubicBezTo>
                  <a:cubicBezTo>
                    <a:pt x="96" y="379"/>
                    <a:pt x="96" y="379"/>
                    <a:pt x="96" y="379"/>
                  </a:cubicBezTo>
                  <a:cubicBezTo>
                    <a:pt x="135" y="464"/>
                    <a:pt x="135" y="464"/>
                    <a:pt x="135" y="464"/>
                  </a:cubicBezTo>
                  <a:cubicBezTo>
                    <a:pt x="136" y="466"/>
                    <a:pt x="136" y="466"/>
                    <a:pt x="136" y="466"/>
                  </a:cubicBezTo>
                  <a:cubicBezTo>
                    <a:pt x="130" y="473"/>
                    <a:pt x="130" y="473"/>
                    <a:pt x="130" y="473"/>
                  </a:cubicBezTo>
                  <a:cubicBezTo>
                    <a:pt x="132" y="480"/>
                    <a:pt x="132" y="480"/>
                    <a:pt x="132" y="480"/>
                  </a:cubicBezTo>
                  <a:cubicBezTo>
                    <a:pt x="133" y="480"/>
                    <a:pt x="133" y="480"/>
                    <a:pt x="133" y="480"/>
                  </a:cubicBezTo>
                  <a:cubicBezTo>
                    <a:pt x="205" y="434"/>
                    <a:pt x="205" y="434"/>
                    <a:pt x="205" y="434"/>
                  </a:cubicBezTo>
                  <a:cubicBezTo>
                    <a:pt x="193" y="455"/>
                    <a:pt x="193" y="455"/>
                    <a:pt x="193" y="455"/>
                  </a:cubicBezTo>
                  <a:cubicBezTo>
                    <a:pt x="184" y="471"/>
                    <a:pt x="179" y="485"/>
                    <a:pt x="176" y="494"/>
                  </a:cubicBezTo>
                  <a:cubicBezTo>
                    <a:pt x="189" y="489"/>
                    <a:pt x="200" y="480"/>
                    <a:pt x="206" y="463"/>
                  </a:cubicBezTo>
                  <a:cubicBezTo>
                    <a:pt x="207" y="461"/>
                    <a:pt x="207" y="461"/>
                    <a:pt x="207" y="461"/>
                  </a:cubicBezTo>
                  <a:cubicBezTo>
                    <a:pt x="208" y="461"/>
                    <a:pt x="208" y="461"/>
                    <a:pt x="208" y="461"/>
                  </a:cubicBezTo>
                  <a:cubicBezTo>
                    <a:pt x="228" y="450"/>
                    <a:pt x="228" y="450"/>
                    <a:pt x="228" y="450"/>
                  </a:cubicBezTo>
                  <a:cubicBezTo>
                    <a:pt x="229" y="448"/>
                    <a:pt x="229" y="448"/>
                    <a:pt x="229" y="448"/>
                  </a:cubicBezTo>
                  <a:cubicBezTo>
                    <a:pt x="258" y="473"/>
                    <a:pt x="258" y="473"/>
                    <a:pt x="258" y="473"/>
                  </a:cubicBezTo>
                  <a:cubicBezTo>
                    <a:pt x="289" y="474"/>
                    <a:pt x="289" y="474"/>
                    <a:pt x="289" y="474"/>
                  </a:cubicBezTo>
                  <a:cubicBezTo>
                    <a:pt x="290" y="475"/>
                    <a:pt x="290" y="475"/>
                    <a:pt x="290" y="475"/>
                  </a:cubicBezTo>
                  <a:cubicBezTo>
                    <a:pt x="305" y="485"/>
                    <a:pt x="305" y="485"/>
                    <a:pt x="305" y="485"/>
                  </a:cubicBezTo>
                  <a:cubicBezTo>
                    <a:pt x="344" y="451"/>
                    <a:pt x="344" y="451"/>
                    <a:pt x="344" y="451"/>
                  </a:cubicBezTo>
                  <a:cubicBezTo>
                    <a:pt x="347" y="448"/>
                    <a:pt x="351" y="442"/>
                    <a:pt x="355" y="431"/>
                  </a:cubicBezTo>
                  <a:cubicBezTo>
                    <a:pt x="359" y="423"/>
                    <a:pt x="359" y="423"/>
                    <a:pt x="359" y="423"/>
                  </a:cubicBezTo>
                  <a:cubicBezTo>
                    <a:pt x="360" y="418"/>
                    <a:pt x="355" y="408"/>
                    <a:pt x="344" y="390"/>
                  </a:cubicBezTo>
                  <a:cubicBezTo>
                    <a:pt x="335" y="376"/>
                    <a:pt x="335" y="376"/>
                    <a:pt x="335" y="376"/>
                  </a:cubicBezTo>
                  <a:cubicBezTo>
                    <a:pt x="381" y="392"/>
                    <a:pt x="381" y="392"/>
                    <a:pt x="381" y="392"/>
                  </a:cubicBezTo>
                  <a:cubicBezTo>
                    <a:pt x="395" y="385"/>
                    <a:pt x="395" y="385"/>
                    <a:pt x="395" y="385"/>
                  </a:cubicBezTo>
                  <a:cubicBezTo>
                    <a:pt x="381" y="355"/>
                    <a:pt x="381" y="355"/>
                    <a:pt x="381" y="355"/>
                  </a:cubicBezTo>
                  <a:cubicBezTo>
                    <a:pt x="380" y="354"/>
                    <a:pt x="380" y="354"/>
                    <a:pt x="380" y="354"/>
                  </a:cubicBezTo>
                  <a:cubicBezTo>
                    <a:pt x="403" y="323"/>
                    <a:pt x="403" y="323"/>
                    <a:pt x="403" y="323"/>
                  </a:cubicBezTo>
                  <a:cubicBezTo>
                    <a:pt x="394" y="309"/>
                    <a:pt x="394" y="309"/>
                    <a:pt x="394" y="309"/>
                  </a:cubicBezTo>
                  <a:cubicBezTo>
                    <a:pt x="384" y="298"/>
                    <a:pt x="378" y="293"/>
                    <a:pt x="374" y="293"/>
                  </a:cubicBezTo>
                  <a:cubicBezTo>
                    <a:pt x="372" y="294"/>
                    <a:pt x="372" y="294"/>
                    <a:pt x="372" y="294"/>
                  </a:cubicBezTo>
                  <a:cubicBezTo>
                    <a:pt x="360" y="305"/>
                    <a:pt x="360" y="305"/>
                    <a:pt x="360" y="305"/>
                  </a:cubicBezTo>
                  <a:cubicBezTo>
                    <a:pt x="358" y="304"/>
                    <a:pt x="358" y="304"/>
                    <a:pt x="358" y="304"/>
                  </a:cubicBezTo>
                  <a:cubicBezTo>
                    <a:pt x="356" y="304"/>
                    <a:pt x="356" y="304"/>
                    <a:pt x="356" y="304"/>
                  </a:cubicBezTo>
                  <a:cubicBezTo>
                    <a:pt x="337" y="298"/>
                    <a:pt x="337" y="298"/>
                    <a:pt x="337" y="298"/>
                  </a:cubicBezTo>
                  <a:cubicBezTo>
                    <a:pt x="332" y="281"/>
                    <a:pt x="332" y="281"/>
                    <a:pt x="332" y="281"/>
                  </a:cubicBezTo>
                  <a:cubicBezTo>
                    <a:pt x="324" y="280"/>
                    <a:pt x="317" y="276"/>
                    <a:pt x="311" y="268"/>
                  </a:cubicBezTo>
                  <a:cubicBezTo>
                    <a:pt x="299" y="261"/>
                    <a:pt x="299" y="261"/>
                    <a:pt x="299" y="261"/>
                  </a:cubicBezTo>
                  <a:cubicBezTo>
                    <a:pt x="289" y="257"/>
                    <a:pt x="284" y="252"/>
                    <a:pt x="284" y="246"/>
                  </a:cubicBezTo>
                  <a:cubicBezTo>
                    <a:pt x="282" y="240"/>
                    <a:pt x="284" y="233"/>
                    <a:pt x="290" y="223"/>
                  </a:cubicBezTo>
                  <a:cubicBezTo>
                    <a:pt x="302" y="206"/>
                    <a:pt x="308" y="192"/>
                    <a:pt x="308" y="182"/>
                  </a:cubicBezTo>
                  <a:cubicBezTo>
                    <a:pt x="308" y="168"/>
                    <a:pt x="308" y="168"/>
                    <a:pt x="308" y="168"/>
                  </a:cubicBezTo>
                  <a:cubicBezTo>
                    <a:pt x="316" y="169"/>
                    <a:pt x="316" y="169"/>
                    <a:pt x="316" y="169"/>
                  </a:cubicBezTo>
                  <a:cubicBezTo>
                    <a:pt x="340" y="170"/>
                    <a:pt x="340" y="170"/>
                    <a:pt x="340" y="170"/>
                  </a:cubicBezTo>
                  <a:cubicBezTo>
                    <a:pt x="342" y="168"/>
                    <a:pt x="345" y="158"/>
                    <a:pt x="350" y="139"/>
                  </a:cubicBezTo>
                  <a:cubicBezTo>
                    <a:pt x="342" y="138"/>
                    <a:pt x="342" y="138"/>
                    <a:pt x="342" y="138"/>
                  </a:cubicBezTo>
                  <a:cubicBezTo>
                    <a:pt x="325" y="149"/>
                    <a:pt x="313" y="157"/>
                    <a:pt x="303" y="160"/>
                  </a:cubicBezTo>
                  <a:cubicBezTo>
                    <a:pt x="292" y="163"/>
                    <a:pt x="277" y="157"/>
                    <a:pt x="256" y="142"/>
                  </a:cubicBezTo>
                  <a:cubicBezTo>
                    <a:pt x="256" y="141"/>
                    <a:pt x="256" y="141"/>
                    <a:pt x="256" y="141"/>
                  </a:cubicBezTo>
                  <a:lnTo>
                    <a:pt x="255" y="140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4" name="Freeform 25"/>
            <p:cNvSpPr/>
            <p:nvPr/>
          </p:nvSpPr>
          <p:spPr>
            <a:xfrm>
              <a:off x="3512106" y="2448410"/>
              <a:ext cx="101144" cy="141580"/>
            </a:xfrm>
            <a:custGeom>
              <a:avLst/>
              <a:gdLst>
                <a:gd name="txL" fmla="*/ 0 w 107"/>
                <a:gd name="txT" fmla="*/ 0 h 154"/>
                <a:gd name="txR" fmla="*/ 107 w 107"/>
                <a:gd name="txB" fmla="*/ 154 h 154"/>
              </a:gdLst>
              <a:ahLst/>
              <a:cxnLst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1802171503" y="2147483646"/>
                </a:cxn>
                <a:cxn ang="0">
                  <a:pos x="900623042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107" h="154">
                  <a:moveTo>
                    <a:pt x="63" y="3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4" y="0"/>
                    <a:pt x="49" y="6"/>
                    <a:pt x="44" y="17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5" y="54"/>
                    <a:pt x="12" y="63"/>
                    <a:pt x="7" y="66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1" y="82"/>
                    <a:pt x="0" y="90"/>
                    <a:pt x="1" y="102"/>
                  </a:cubicBezTo>
                  <a:cubicBezTo>
                    <a:pt x="8" y="133"/>
                    <a:pt x="8" y="133"/>
                    <a:pt x="8" y="133"/>
                  </a:cubicBezTo>
                  <a:cubicBezTo>
                    <a:pt x="10" y="138"/>
                    <a:pt x="15" y="143"/>
                    <a:pt x="26" y="147"/>
                  </a:cubicBezTo>
                  <a:cubicBezTo>
                    <a:pt x="50" y="154"/>
                    <a:pt x="50" y="154"/>
                    <a:pt x="50" y="154"/>
                  </a:cubicBezTo>
                  <a:cubicBezTo>
                    <a:pt x="56" y="154"/>
                    <a:pt x="65" y="150"/>
                    <a:pt x="74" y="144"/>
                  </a:cubicBezTo>
                  <a:cubicBezTo>
                    <a:pt x="68" y="132"/>
                    <a:pt x="68" y="132"/>
                    <a:pt x="68" y="132"/>
                  </a:cubicBezTo>
                  <a:cubicBezTo>
                    <a:pt x="68" y="130"/>
                    <a:pt x="68" y="130"/>
                    <a:pt x="68" y="130"/>
                  </a:cubicBezTo>
                  <a:cubicBezTo>
                    <a:pt x="68" y="129"/>
                    <a:pt x="68" y="129"/>
                    <a:pt x="68" y="129"/>
                  </a:cubicBezTo>
                  <a:cubicBezTo>
                    <a:pt x="70" y="120"/>
                    <a:pt x="70" y="120"/>
                    <a:pt x="70" y="120"/>
                  </a:cubicBezTo>
                  <a:cubicBezTo>
                    <a:pt x="70" y="119"/>
                    <a:pt x="70" y="119"/>
                    <a:pt x="70" y="119"/>
                  </a:cubicBezTo>
                  <a:cubicBezTo>
                    <a:pt x="82" y="98"/>
                    <a:pt x="82" y="98"/>
                    <a:pt x="82" y="98"/>
                  </a:cubicBezTo>
                  <a:cubicBezTo>
                    <a:pt x="102" y="98"/>
                    <a:pt x="102" y="98"/>
                    <a:pt x="102" y="98"/>
                  </a:cubicBezTo>
                  <a:cubicBezTo>
                    <a:pt x="107" y="97"/>
                    <a:pt x="107" y="97"/>
                    <a:pt x="107" y="97"/>
                  </a:cubicBezTo>
                  <a:cubicBezTo>
                    <a:pt x="105" y="90"/>
                    <a:pt x="98" y="79"/>
                    <a:pt x="87" y="64"/>
                  </a:cubicBezTo>
                  <a:cubicBezTo>
                    <a:pt x="79" y="53"/>
                    <a:pt x="79" y="53"/>
                    <a:pt x="79" y="53"/>
                  </a:cubicBezTo>
                  <a:cubicBezTo>
                    <a:pt x="75" y="45"/>
                    <a:pt x="71" y="35"/>
                    <a:pt x="70" y="23"/>
                  </a:cubicBezTo>
                  <a:cubicBezTo>
                    <a:pt x="68" y="13"/>
                    <a:pt x="65" y="7"/>
                    <a:pt x="63" y="3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5" name="Freeform 26"/>
            <p:cNvSpPr/>
            <p:nvPr/>
          </p:nvSpPr>
          <p:spPr>
            <a:xfrm>
              <a:off x="3414027" y="2384327"/>
              <a:ext cx="133327" cy="140089"/>
            </a:xfrm>
            <a:custGeom>
              <a:avLst/>
              <a:gdLst>
                <a:gd name="txL" fmla="*/ 0 w 141"/>
                <a:gd name="txT" fmla="*/ 0 h 152"/>
                <a:gd name="txR" fmla="*/ 141 w 141"/>
                <a:gd name="txB" fmla="*/ 152 h 152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1787908903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141" h="152">
                  <a:moveTo>
                    <a:pt x="71" y="31"/>
                  </a:moveTo>
                  <a:cubicBezTo>
                    <a:pt x="68" y="35"/>
                    <a:pt x="68" y="35"/>
                    <a:pt x="68" y="35"/>
                  </a:cubicBezTo>
                  <a:cubicBezTo>
                    <a:pt x="65" y="34"/>
                    <a:pt x="65" y="34"/>
                    <a:pt x="65" y="34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1" y="60"/>
                    <a:pt x="24" y="66"/>
                    <a:pt x="31" y="75"/>
                  </a:cubicBezTo>
                  <a:cubicBezTo>
                    <a:pt x="34" y="77"/>
                    <a:pt x="34" y="77"/>
                    <a:pt x="34" y="77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25" y="91"/>
                    <a:pt x="16" y="101"/>
                    <a:pt x="5" y="109"/>
                  </a:cubicBezTo>
                  <a:cubicBezTo>
                    <a:pt x="1" y="112"/>
                    <a:pt x="0" y="115"/>
                    <a:pt x="0" y="11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9" y="132"/>
                    <a:pt x="19" y="132"/>
                    <a:pt x="19" y="132"/>
                  </a:cubicBezTo>
                  <a:cubicBezTo>
                    <a:pt x="28" y="133"/>
                    <a:pt x="28" y="133"/>
                    <a:pt x="28" y="133"/>
                  </a:cubicBezTo>
                  <a:cubicBezTo>
                    <a:pt x="41" y="133"/>
                    <a:pt x="49" y="134"/>
                    <a:pt x="53" y="139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71" y="150"/>
                    <a:pt x="77" y="152"/>
                    <a:pt x="82" y="152"/>
                  </a:cubicBezTo>
                  <a:cubicBezTo>
                    <a:pt x="86" y="152"/>
                    <a:pt x="92" y="149"/>
                    <a:pt x="96" y="140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05" y="87"/>
                    <a:pt x="105" y="87"/>
                    <a:pt x="105" y="87"/>
                  </a:cubicBezTo>
                  <a:cubicBezTo>
                    <a:pt x="114" y="90"/>
                    <a:pt x="114" y="90"/>
                    <a:pt x="114" y="90"/>
                  </a:cubicBezTo>
                  <a:cubicBezTo>
                    <a:pt x="128" y="91"/>
                    <a:pt x="128" y="91"/>
                    <a:pt x="128" y="91"/>
                  </a:cubicBezTo>
                  <a:cubicBezTo>
                    <a:pt x="134" y="86"/>
                    <a:pt x="134" y="86"/>
                    <a:pt x="134" y="86"/>
                  </a:cubicBezTo>
                  <a:cubicBezTo>
                    <a:pt x="136" y="81"/>
                    <a:pt x="136" y="81"/>
                    <a:pt x="136" y="81"/>
                  </a:cubicBezTo>
                  <a:cubicBezTo>
                    <a:pt x="125" y="50"/>
                    <a:pt x="125" y="50"/>
                    <a:pt x="125" y="5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32" y="34"/>
                    <a:pt x="136" y="31"/>
                    <a:pt x="140" y="30"/>
                  </a:cubicBezTo>
                  <a:cubicBezTo>
                    <a:pt x="141" y="30"/>
                    <a:pt x="141" y="30"/>
                    <a:pt x="141" y="30"/>
                  </a:cubicBezTo>
                  <a:cubicBezTo>
                    <a:pt x="139" y="23"/>
                    <a:pt x="139" y="23"/>
                    <a:pt x="139" y="23"/>
                  </a:cubicBezTo>
                  <a:cubicBezTo>
                    <a:pt x="114" y="24"/>
                    <a:pt x="114" y="24"/>
                    <a:pt x="114" y="24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91" y="7"/>
                    <a:pt x="91" y="7"/>
                    <a:pt x="91" y="7"/>
                  </a:cubicBezTo>
                  <a:cubicBezTo>
                    <a:pt x="81" y="1"/>
                    <a:pt x="72" y="0"/>
                    <a:pt x="63" y="2"/>
                  </a:cubicBezTo>
                  <a:cubicBezTo>
                    <a:pt x="60" y="4"/>
                    <a:pt x="60" y="4"/>
                    <a:pt x="60" y="4"/>
                  </a:cubicBezTo>
                  <a:cubicBezTo>
                    <a:pt x="58" y="8"/>
                    <a:pt x="60" y="13"/>
                    <a:pt x="66" y="15"/>
                  </a:cubicBezTo>
                  <a:cubicBezTo>
                    <a:pt x="72" y="19"/>
                    <a:pt x="74" y="24"/>
                    <a:pt x="71" y="31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6" name="Freeform 27"/>
            <p:cNvSpPr/>
            <p:nvPr/>
          </p:nvSpPr>
          <p:spPr>
            <a:xfrm>
              <a:off x="3637771" y="2108617"/>
              <a:ext cx="468942" cy="436663"/>
            </a:xfrm>
            <a:custGeom>
              <a:avLst/>
              <a:gdLst>
                <a:gd name="txL" fmla="*/ 0 w 496"/>
                <a:gd name="txT" fmla="*/ 0 h 473"/>
                <a:gd name="txR" fmla="*/ 496 w 496"/>
                <a:gd name="txB" fmla="*/ 473 h 473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496" h="473">
                  <a:moveTo>
                    <a:pt x="227" y="62"/>
                  </a:moveTo>
                  <a:cubicBezTo>
                    <a:pt x="215" y="79"/>
                    <a:pt x="215" y="79"/>
                    <a:pt x="215" y="79"/>
                  </a:cubicBezTo>
                  <a:cubicBezTo>
                    <a:pt x="212" y="82"/>
                    <a:pt x="211" y="89"/>
                    <a:pt x="213" y="99"/>
                  </a:cubicBezTo>
                  <a:cubicBezTo>
                    <a:pt x="213" y="106"/>
                    <a:pt x="213" y="106"/>
                    <a:pt x="213" y="106"/>
                  </a:cubicBezTo>
                  <a:cubicBezTo>
                    <a:pt x="188" y="106"/>
                    <a:pt x="188" y="106"/>
                    <a:pt x="188" y="106"/>
                  </a:cubicBezTo>
                  <a:cubicBezTo>
                    <a:pt x="187" y="106"/>
                    <a:pt x="187" y="106"/>
                    <a:pt x="187" y="106"/>
                  </a:cubicBezTo>
                  <a:cubicBezTo>
                    <a:pt x="187" y="106"/>
                    <a:pt x="187" y="106"/>
                    <a:pt x="187" y="106"/>
                  </a:cubicBezTo>
                  <a:cubicBezTo>
                    <a:pt x="169" y="100"/>
                    <a:pt x="169" y="100"/>
                    <a:pt x="169" y="100"/>
                  </a:cubicBezTo>
                  <a:cubicBezTo>
                    <a:pt x="155" y="122"/>
                    <a:pt x="155" y="122"/>
                    <a:pt x="155" y="122"/>
                  </a:cubicBezTo>
                  <a:cubicBezTo>
                    <a:pt x="153" y="124"/>
                    <a:pt x="153" y="124"/>
                    <a:pt x="153" y="124"/>
                  </a:cubicBezTo>
                  <a:cubicBezTo>
                    <a:pt x="136" y="134"/>
                    <a:pt x="136" y="134"/>
                    <a:pt x="136" y="134"/>
                  </a:cubicBezTo>
                  <a:cubicBezTo>
                    <a:pt x="122" y="150"/>
                    <a:pt x="122" y="150"/>
                    <a:pt x="122" y="150"/>
                  </a:cubicBezTo>
                  <a:cubicBezTo>
                    <a:pt x="122" y="150"/>
                    <a:pt x="122" y="150"/>
                    <a:pt x="122" y="150"/>
                  </a:cubicBezTo>
                  <a:cubicBezTo>
                    <a:pt x="120" y="153"/>
                    <a:pt x="120" y="153"/>
                    <a:pt x="120" y="153"/>
                  </a:cubicBezTo>
                  <a:cubicBezTo>
                    <a:pt x="120" y="153"/>
                    <a:pt x="120" y="153"/>
                    <a:pt x="120" y="153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5"/>
                    <a:pt x="93" y="185"/>
                    <a:pt x="93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72" y="195"/>
                    <a:pt x="72" y="195"/>
                    <a:pt x="72" y="195"/>
                  </a:cubicBezTo>
                  <a:cubicBezTo>
                    <a:pt x="56" y="185"/>
                    <a:pt x="56" y="185"/>
                    <a:pt x="56" y="185"/>
                  </a:cubicBezTo>
                  <a:cubicBezTo>
                    <a:pt x="56" y="184"/>
                    <a:pt x="56" y="184"/>
                    <a:pt x="56" y="184"/>
                  </a:cubicBezTo>
                  <a:cubicBezTo>
                    <a:pt x="56" y="184"/>
                    <a:pt x="56" y="184"/>
                    <a:pt x="56" y="184"/>
                  </a:cubicBezTo>
                  <a:cubicBezTo>
                    <a:pt x="56" y="184"/>
                    <a:pt x="56" y="184"/>
                    <a:pt x="56" y="184"/>
                  </a:cubicBezTo>
                  <a:cubicBezTo>
                    <a:pt x="41" y="168"/>
                    <a:pt x="41" y="168"/>
                    <a:pt x="41" y="168"/>
                  </a:cubicBezTo>
                  <a:cubicBezTo>
                    <a:pt x="32" y="163"/>
                    <a:pt x="32" y="163"/>
                    <a:pt x="32" y="163"/>
                  </a:cubicBezTo>
                  <a:cubicBezTo>
                    <a:pt x="39" y="206"/>
                    <a:pt x="39" y="206"/>
                    <a:pt x="39" y="206"/>
                  </a:cubicBezTo>
                  <a:cubicBezTo>
                    <a:pt x="46" y="229"/>
                    <a:pt x="46" y="229"/>
                    <a:pt x="46" y="229"/>
                  </a:cubicBezTo>
                  <a:cubicBezTo>
                    <a:pt x="30" y="244"/>
                    <a:pt x="30" y="244"/>
                    <a:pt x="30" y="244"/>
                  </a:cubicBezTo>
                  <a:cubicBezTo>
                    <a:pt x="8" y="277"/>
                    <a:pt x="8" y="277"/>
                    <a:pt x="8" y="277"/>
                  </a:cubicBezTo>
                  <a:cubicBezTo>
                    <a:pt x="8" y="290"/>
                    <a:pt x="8" y="290"/>
                    <a:pt x="8" y="290"/>
                  </a:cubicBezTo>
                  <a:cubicBezTo>
                    <a:pt x="7" y="291"/>
                    <a:pt x="7" y="291"/>
                    <a:pt x="7" y="291"/>
                  </a:cubicBezTo>
                  <a:cubicBezTo>
                    <a:pt x="6" y="291"/>
                    <a:pt x="6" y="291"/>
                    <a:pt x="6" y="291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4" y="307"/>
                    <a:pt x="4" y="307"/>
                    <a:pt x="4" y="307"/>
                  </a:cubicBezTo>
                  <a:cubicBezTo>
                    <a:pt x="13" y="307"/>
                    <a:pt x="13" y="307"/>
                    <a:pt x="13" y="307"/>
                  </a:cubicBezTo>
                  <a:cubicBezTo>
                    <a:pt x="44" y="316"/>
                    <a:pt x="44" y="316"/>
                    <a:pt x="44" y="316"/>
                  </a:cubicBezTo>
                  <a:cubicBezTo>
                    <a:pt x="45" y="316"/>
                    <a:pt x="45" y="316"/>
                    <a:pt x="45" y="316"/>
                  </a:cubicBezTo>
                  <a:cubicBezTo>
                    <a:pt x="46" y="316"/>
                    <a:pt x="46" y="316"/>
                    <a:pt x="46" y="316"/>
                  </a:cubicBezTo>
                  <a:cubicBezTo>
                    <a:pt x="46" y="317"/>
                    <a:pt x="46" y="317"/>
                    <a:pt x="46" y="317"/>
                  </a:cubicBezTo>
                  <a:cubicBezTo>
                    <a:pt x="47" y="317"/>
                    <a:pt x="47" y="317"/>
                    <a:pt x="47" y="317"/>
                  </a:cubicBezTo>
                  <a:cubicBezTo>
                    <a:pt x="53" y="323"/>
                    <a:pt x="53" y="323"/>
                    <a:pt x="53" y="323"/>
                  </a:cubicBezTo>
                  <a:cubicBezTo>
                    <a:pt x="61" y="327"/>
                    <a:pt x="61" y="327"/>
                    <a:pt x="61" y="327"/>
                  </a:cubicBezTo>
                  <a:cubicBezTo>
                    <a:pt x="61" y="327"/>
                    <a:pt x="61" y="327"/>
                    <a:pt x="61" y="327"/>
                  </a:cubicBezTo>
                  <a:cubicBezTo>
                    <a:pt x="64" y="327"/>
                    <a:pt x="64" y="327"/>
                    <a:pt x="64" y="327"/>
                  </a:cubicBezTo>
                  <a:cubicBezTo>
                    <a:pt x="64" y="328"/>
                    <a:pt x="64" y="328"/>
                    <a:pt x="64" y="328"/>
                  </a:cubicBezTo>
                  <a:cubicBezTo>
                    <a:pt x="67" y="333"/>
                    <a:pt x="69" y="337"/>
                    <a:pt x="69" y="341"/>
                  </a:cubicBezTo>
                  <a:cubicBezTo>
                    <a:pt x="72" y="351"/>
                    <a:pt x="72" y="351"/>
                    <a:pt x="72" y="351"/>
                  </a:cubicBezTo>
                  <a:cubicBezTo>
                    <a:pt x="105" y="360"/>
                    <a:pt x="105" y="360"/>
                    <a:pt x="105" y="360"/>
                  </a:cubicBezTo>
                  <a:cubicBezTo>
                    <a:pt x="114" y="358"/>
                    <a:pt x="114" y="358"/>
                    <a:pt x="114" y="358"/>
                  </a:cubicBezTo>
                  <a:cubicBezTo>
                    <a:pt x="124" y="345"/>
                    <a:pt x="124" y="345"/>
                    <a:pt x="124" y="345"/>
                  </a:cubicBezTo>
                  <a:cubicBezTo>
                    <a:pt x="149" y="297"/>
                    <a:pt x="149" y="297"/>
                    <a:pt x="149" y="297"/>
                  </a:cubicBezTo>
                  <a:cubicBezTo>
                    <a:pt x="150" y="297"/>
                    <a:pt x="150" y="297"/>
                    <a:pt x="150" y="297"/>
                  </a:cubicBezTo>
                  <a:cubicBezTo>
                    <a:pt x="150" y="296"/>
                    <a:pt x="150" y="296"/>
                    <a:pt x="150" y="296"/>
                  </a:cubicBezTo>
                  <a:cubicBezTo>
                    <a:pt x="162" y="280"/>
                    <a:pt x="162" y="280"/>
                    <a:pt x="162" y="280"/>
                  </a:cubicBezTo>
                  <a:cubicBezTo>
                    <a:pt x="163" y="279"/>
                    <a:pt x="163" y="279"/>
                    <a:pt x="163" y="279"/>
                  </a:cubicBezTo>
                  <a:cubicBezTo>
                    <a:pt x="183" y="269"/>
                    <a:pt x="183" y="269"/>
                    <a:pt x="183" y="269"/>
                  </a:cubicBezTo>
                  <a:cubicBezTo>
                    <a:pt x="197" y="268"/>
                    <a:pt x="197" y="268"/>
                    <a:pt x="197" y="268"/>
                  </a:cubicBezTo>
                  <a:cubicBezTo>
                    <a:pt x="202" y="260"/>
                    <a:pt x="206" y="256"/>
                    <a:pt x="211" y="256"/>
                  </a:cubicBezTo>
                  <a:cubicBezTo>
                    <a:pt x="215" y="256"/>
                    <a:pt x="220" y="258"/>
                    <a:pt x="228" y="262"/>
                  </a:cubicBezTo>
                  <a:cubicBezTo>
                    <a:pt x="230" y="263"/>
                    <a:pt x="230" y="263"/>
                    <a:pt x="230" y="263"/>
                  </a:cubicBezTo>
                  <a:cubicBezTo>
                    <a:pt x="230" y="264"/>
                    <a:pt x="230" y="264"/>
                    <a:pt x="230" y="264"/>
                  </a:cubicBezTo>
                  <a:cubicBezTo>
                    <a:pt x="248" y="291"/>
                    <a:pt x="248" y="291"/>
                    <a:pt x="248" y="291"/>
                  </a:cubicBezTo>
                  <a:cubicBezTo>
                    <a:pt x="248" y="293"/>
                    <a:pt x="248" y="293"/>
                    <a:pt x="248" y="293"/>
                  </a:cubicBezTo>
                  <a:cubicBezTo>
                    <a:pt x="249" y="293"/>
                    <a:pt x="249" y="293"/>
                    <a:pt x="249" y="293"/>
                  </a:cubicBezTo>
                  <a:cubicBezTo>
                    <a:pt x="249" y="295"/>
                    <a:pt x="249" y="295"/>
                    <a:pt x="249" y="295"/>
                  </a:cubicBezTo>
                  <a:cubicBezTo>
                    <a:pt x="251" y="315"/>
                    <a:pt x="251" y="315"/>
                    <a:pt x="251" y="315"/>
                  </a:cubicBezTo>
                  <a:cubicBezTo>
                    <a:pt x="250" y="337"/>
                    <a:pt x="250" y="337"/>
                    <a:pt x="250" y="337"/>
                  </a:cubicBezTo>
                  <a:cubicBezTo>
                    <a:pt x="250" y="337"/>
                    <a:pt x="250" y="337"/>
                    <a:pt x="250" y="337"/>
                  </a:cubicBezTo>
                  <a:cubicBezTo>
                    <a:pt x="245" y="356"/>
                    <a:pt x="245" y="356"/>
                    <a:pt x="245" y="356"/>
                  </a:cubicBezTo>
                  <a:cubicBezTo>
                    <a:pt x="245" y="356"/>
                    <a:pt x="245" y="356"/>
                    <a:pt x="245" y="356"/>
                  </a:cubicBezTo>
                  <a:cubicBezTo>
                    <a:pt x="245" y="358"/>
                    <a:pt x="245" y="358"/>
                    <a:pt x="245" y="358"/>
                  </a:cubicBezTo>
                  <a:cubicBezTo>
                    <a:pt x="244" y="358"/>
                    <a:pt x="244" y="358"/>
                    <a:pt x="244" y="358"/>
                  </a:cubicBezTo>
                  <a:cubicBezTo>
                    <a:pt x="230" y="375"/>
                    <a:pt x="230" y="375"/>
                    <a:pt x="230" y="375"/>
                  </a:cubicBezTo>
                  <a:cubicBezTo>
                    <a:pt x="224" y="389"/>
                    <a:pt x="224" y="389"/>
                    <a:pt x="224" y="389"/>
                  </a:cubicBezTo>
                  <a:cubicBezTo>
                    <a:pt x="225" y="412"/>
                    <a:pt x="225" y="412"/>
                    <a:pt x="225" y="412"/>
                  </a:cubicBezTo>
                  <a:cubicBezTo>
                    <a:pt x="227" y="412"/>
                    <a:pt x="227" y="412"/>
                    <a:pt x="227" y="412"/>
                  </a:cubicBezTo>
                  <a:cubicBezTo>
                    <a:pt x="235" y="409"/>
                    <a:pt x="235" y="409"/>
                    <a:pt x="235" y="409"/>
                  </a:cubicBezTo>
                  <a:cubicBezTo>
                    <a:pt x="243" y="401"/>
                    <a:pt x="243" y="401"/>
                    <a:pt x="243" y="401"/>
                  </a:cubicBezTo>
                  <a:cubicBezTo>
                    <a:pt x="245" y="399"/>
                    <a:pt x="245" y="399"/>
                    <a:pt x="245" y="399"/>
                  </a:cubicBezTo>
                  <a:cubicBezTo>
                    <a:pt x="246" y="397"/>
                    <a:pt x="246" y="397"/>
                    <a:pt x="246" y="397"/>
                  </a:cubicBezTo>
                  <a:cubicBezTo>
                    <a:pt x="257" y="406"/>
                    <a:pt x="257" y="406"/>
                    <a:pt x="257" y="406"/>
                  </a:cubicBezTo>
                  <a:cubicBezTo>
                    <a:pt x="257" y="408"/>
                    <a:pt x="257" y="408"/>
                    <a:pt x="257" y="408"/>
                  </a:cubicBezTo>
                  <a:cubicBezTo>
                    <a:pt x="257" y="424"/>
                    <a:pt x="257" y="424"/>
                    <a:pt x="257" y="424"/>
                  </a:cubicBezTo>
                  <a:cubicBezTo>
                    <a:pt x="256" y="424"/>
                    <a:pt x="256" y="424"/>
                    <a:pt x="256" y="424"/>
                  </a:cubicBezTo>
                  <a:cubicBezTo>
                    <a:pt x="246" y="429"/>
                    <a:pt x="246" y="429"/>
                    <a:pt x="246" y="429"/>
                  </a:cubicBezTo>
                  <a:cubicBezTo>
                    <a:pt x="243" y="433"/>
                    <a:pt x="243" y="433"/>
                    <a:pt x="243" y="433"/>
                  </a:cubicBezTo>
                  <a:cubicBezTo>
                    <a:pt x="243" y="442"/>
                    <a:pt x="243" y="442"/>
                    <a:pt x="243" y="442"/>
                  </a:cubicBezTo>
                  <a:cubicBezTo>
                    <a:pt x="242" y="443"/>
                    <a:pt x="242" y="443"/>
                    <a:pt x="242" y="443"/>
                  </a:cubicBezTo>
                  <a:cubicBezTo>
                    <a:pt x="242" y="443"/>
                    <a:pt x="242" y="443"/>
                    <a:pt x="242" y="443"/>
                  </a:cubicBezTo>
                  <a:cubicBezTo>
                    <a:pt x="236" y="455"/>
                    <a:pt x="236" y="455"/>
                    <a:pt x="236" y="455"/>
                  </a:cubicBezTo>
                  <a:cubicBezTo>
                    <a:pt x="235" y="455"/>
                    <a:pt x="235" y="455"/>
                    <a:pt x="235" y="455"/>
                  </a:cubicBezTo>
                  <a:cubicBezTo>
                    <a:pt x="232" y="456"/>
                    <a:pt x="232" y="456"/>
                    <a:pt x="232" y="456"/>
                  </a:cubicBezTo>
                  <a:cubicBezTo>
                    <a:pt x="224" y="457"/>
                    <a:pt x="224" y="457"/>
                    <a:pt x="224" y="457"/>
                  </a:cubicBezTo>
                  <a:cubicBezTo>
                    <a:pt x="216" y="459"/>
                    <a:pt x="216" y="459"/>
                    <a:pt x="216" y="459"/>
                  </a:cubicBezTo>
                  <a:cubicBezTo>
                    <a:pt x="209" y="471"/>
                    <a:pt x="209" y="471"/>
                    <a:pt x="209" y="471"/>
                  </a:cubicBezTo>
                  <a:cubicBezTo>
                    <a:pt x="210" y="473"/>
                    <a:pt x="210" y="473"/>
                    <a:pt x="210" y="473"/>
                  </a:cubicBezTo>
                  <a:cubicBezTo>
                    <a:pt x="245" y="469"/>
                    <a:pt x="245" y="469"/>
                    <a:pt x="245" y="469"/>
                  </a:cubicBezTo>
                  <a:cubicBezTo>
                    <a:pt x="251" y="463"/>
                    <a:pt x="251" y="463"/>
                    <a:pt x="251" y="463"/>
                  </a:cubicBezTo>
                  <a:cubicBezTo>
                    <a:pt x="263" y="433"/>
                    <a:pt x="263" y="433"/>
                    <a:pt x="263" y="433"/>
                  </a:cubicBezTo>
                  <a:cubicBezTo>
                    <a:pt x="263" y="433"/>
                    <a:pt x="263" y="433"/>
                    <a:pt x="263" y="433"/>
                  </a:cubicBezTo>
                  <a:cubicBezTo>
                    <a:pt x="341" y="353"/>
                    <a:pt x="341" y="353"/>
                    <a:pt x="341" y="353"/>
                  </a:cubicBezTo>
                  <a:cubicBezTo>
                    <a:pt x="343" y="353"/>
                    <a:pt x="343" y="353"/>
                    <a:pt x="343" y="353"/>
                  </a:cubicBezTo>
                  <a:cubicBezTo>
                    <a:pt x="360" y="344"/>
                    <a:pt x="360" y="344"/>
                    <a:pt x="360" y="344"/>
                  </a:cubicBezTo>
                  <a:cubicBezTo>
                    <a:pt x="361" y="343"/>
                    <a:pt x="361" y="343"/>
                    <a:pt x="361" y="343"/>
                  </a:cubicBezTo>
                  <a:cubicBezTo>
                    <a:pt x="361" y="344"/>
                    <a:pt x="361" y="344"/>
                    <a:pt x="361" y="344"/>
                  </a:cubicBezTo>
                  <a:cubicBezTo>
                    <a:pt x="375" y="344"/>
                    <a:pt x="375" y="344"/>
                    <a:pt x="375" y="344"/>
                  </a:cubicBezTo>
                  <a:cubicBezTo>
                    <a:pt x="389" y="341"/>
                    <a:pt x="389" y="341"/>
                    <a:pt x="389" y="341"/>
                  </a:cubicBezTo>
                  <a:cubicBezTo>
                    <a:pt x="403" y="335"/>
                    <a:pt x="403" y="335"/>
                    <a:pt x="403" y="335"/>
                  </a:cubicBezTo>
                  <a:cubicBezTo>
                    <a:pt x="414" y="323"/>
                    <a:pt x="414" y="323"/>
                    <a:pt x="414" y="323"/>
                  </a:cubicBezTo>
                  <a:cubicBezTo>
                    <a:pt x="431" y="277"/>
                    <a:pt x="431" y="277"/>
                    <a:pt x="431" y="277"/>
                  </a:cubicBezTo>
                  <a:cubicBezTo>
                    <a:pt x="431" y="277"/>
                    <a:pt x="431" y="277"/>
                    <a:pt x="431" y="277"/>
                  </a:cubicBezTo>
                  <a:cubicBezTo>
                    <a:pt x="431" y="276"/>
                    <a:pt x="431" y="276"/>
                    <a:pt x="431" y="276"/>
                  </a:cubicBezTo>
                  <a:cubicBezTo>
                    <a:pt x="496" y="207"/>
                    <a:pt x="496" y="207"/>
                    <a:pt x="496" y="207"/>
                  </a:cubicBezTo>
                  <a:cubicBezTo>
                    <a:pt x="496" y="206"/>
                    <a:pt x="496" y="206"/>
                    <a:pt x="496" y="206"/>
                  </a:cubicBezTo>
                  <a:cubicBezTo>
                    <a:pt x="492" y="169"/>
                    <a:pt x="492" y="169"/>
                    <a:pt x="492" y="169"/>
                  </a:cubicBezTo>
                  <a:cubicBezTo>
                    <a:pt x="489" y="168"/>
                    <a:pt x="485" y="166"/>
                    <a:pt x="483" y="163"/>
                  </a:cubicBezTo>
                  <a:cubicBezTo>
                    <a:pt x="480" y="161"/>
                    <a:pt x="480" y="161"/>
                    <a:pt x="480" y="161"/>
                  </a:cubicBezTo>
                  <a:cubicBezTo>
                    <a:pt x="480" y="162"/>
                    <a:pt x="480" y="162"/>
                    <a:pt x="480" y="162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65" y="161"/>
                    <a:pt x="461" y="158"/>
                    <a:pt x="457" y="153"/>
                  </a:cubicBezTo>
                  <a:cubicBezTo>
                    <a:pt x="454" y="147"/>
                    <a:pt x="454" y="147"/>
                    <a:pt x="454" y="147"/>
                  </a:cubicBezTo>
                  <a:cubicBezTo>
                    <a:pt x="454" y="146"/>
                    <a:pt x="454" y="146"/>
                    <a:pt x="454" y="146"/>
                  </a:cubicBezTo>
                  <a:cubicBezTo>
                    <a:pt x="453" y="145"/>
                    <a:pt x="453" y="145"/>
                    <a:pt x="453" y="145"/>
                  </a:cubicBezTo>
                  <a:cubicBezTo>
                    <a:pt x="453" y="88"/>
                    <a:pt x="453" y="88"/>
                    <a:pt x="453" y="88"/>
                  </a:cubicBezTo>
                  <a:cubicBezTo>
                    <a:pt x="447" y="86"/>
                    <a:pt x="440" y="81"/>
                    <a:pt x="433" y="74"/>
                  </a:cubicBezTo>
                  <a:cubicBezTo>
                    <a:pt x="419" y="59"/>
                    <a:pt x="419" y="59"/>
                    <a:pt x="419" y="59"/>
                  </a:cubicBezTo>
                  <a:cubicBezTo>
                    <a:pt x="407" y="41"/>
                    <a:pt x="407" y="41"/>
                    <a:pt x="407" y="41"/>
                  </a:cubicBezTo>
                  <a:cubicBezTo>
                    <a:pt x="404" y="37"/>
                    <a:pt x="404" y="31"/>
                    <a:pt x="406" y="21"/>
                  </a:cubicBezTo>
                  <a:cubicBezTo>
                    <a:pt x="407" y="16"/>
                    <a:pt x="407" y="16"/>
                    <a:pt x="407" y="16"/>
                  </a:cubicBezTo>
                  <a:cubicBezTo>
                    <a:pt x="399" y="6"/>
                    <a:pt x="399" y="6"/>
                    <a:pt x="399" y="6"/>
                  </a:cubicBezTo>
                  <a:cubicBezTo>
                    <a:pt x="398" y="15"/>
                    <a:pt x="398" y="15"/>
                    <a:pt x="398" y="15"/>
                  </a:cubicBezTo>
                  <a:cubicBezTo>
                    <a:pt x="389" y="33"/>
                    <a:pt x="389" y="33"/>
                    <a:pt x="389" y="33"/>
                  </a:cubicBezTo>
                  <a:cubicBezTo>
                    <a:pt x="385" y="33"/>
                    <a:pt x="385" y="33"/>
                    <a:pt x="385" y="33"/>
                  </a:cubicBezTo>
                  <a:cubicBezTo>
                    <a:pt x="378" y="33"/>
                    <a:pt x="370" y="32"/>
                    <a:pt x="363" y="29"/>
                  </a:cubicBezTo>
                  <a:cubicBezTo>
                    <a:pt x="357" y="27"/>
                    <a:pt x="354" y="21"/>
                    <a:pt x="354" y="15"/>
                  </a:cubicBezTo>
                  <a:cubicBezTo>
                    <a:pt x="354" y="11"/>
                    <a:pt x="354" y="11"/>
                    <a:pt x="354" y="11"/>
                  </a:cubicBezTo>
                  <a:cubicBezTo>
                    <a:pt x="349" y="11"/>
                    <a:pt x="349" y="11"/>
                    <a:pt x="349" y="11"/>
                  </a:cubicBezTo>
                  <a:cubicBezTo>
                    <a:pt x="329" y="16"/>
                    <a:pt x="329" y="16"/>
                    <a:pt x="329" y="16"/>
                  </a:cubicBezTo>
                  <a:cubicBezTo>
                    <a:pt x="314" y="1"/>
                    <a:pt x="314" y="1"/>
                    <a:pt x="314" y="1"/>
                  </a:cubicBezTo>
                  <a:cubicBezTo>
                    <a:pt x="308" y="0"/>
                    <a:pt x="308" y="0"/>
                    <a:pt x="308" y="0"/>
                  </a:cubicBezTo>
                  <a:cubicBezTo>
                    <a:pt x="303" y="5"/>
                    <a:pt x="303" y="5"/>
                    <a:pt x="303" y="5"/>
                  </a:cubicBezTo>
                  <a:cubicBezTo>
                    <a:pt x="309" y="16"/>
                    <a:pt x="309" y="16"/>
                    <a:pt x="309" y="16"/>
                  </a:cubicBezTo>
                  <a:cubicBezTo>
                    <a:pt x="312" y="19"/>
                    <a:pt x="312" y="19"/>
                    <a:pt x="312" y="19"/>
                  </a:cubicBezTo>
                  <a:cubicBezTo>
                    <a:pt x="301" y="41"/>
                    <a:pt x="301" y="41"/>
                    <a:pt x="301" y="41"/>
                  </a:cubicBezTo>
                  <a:cubicBezTo>
                    <a:pt x="300" y="41"/>
                    <a:pt x="300" y="41"/>
                    <a:pt x="300" y="41"/>
                  </a:cubicBezTo>
                  <a:cubicBezTo>
                    <a:pt x="300" y="42"/>
                    <a:pt x="300" y="42"/>
                    <a:pt x="300" y="42"/>
                  </a:cubicBezTo>
                  <a:cubicBezTo>
                    <a:pt x="299" y="42"/>
                    <a:pt x="299" y="42"/>
                    <a:pt x="299" y="42"/>
                  </a:cubicBezTo>
                  <a:cubicBezTo>
                    <a:pt x="280" y="63"/>
                    <a:pt x="280" y="63"/>
                    <a:pt x="280" y="63"/>
                  </a:cubicBezTo>
                  <a:cubicBezTo>
                    <a:pt x="279" y="65"/>
                    <a:pt x="279" y="65"/>
                    <a:pt x="279" y="65"/>
                  </a:cubicBezTo>
                  <a:cubicBezTo>
                    <a:pt x="277" y="65"/>
                    <a:pt x="277" y="65"/>
                    <a:pt x="277" y="65"/>
                  </a:cubicBezTo>
                  <a:cubicBezTo>
                    <a:pt x="247" y="68"/>
                    <a:pt x="247" y="68"/>
                    <a:pt x="247" y="68"/>
                  </a:cubicBezTo>
                  <a:lnTo>
                    <a:pt x="227" y="62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7" name="Freeform 28"/>
            <p:cNvSpPr/>
            <p:nvPr/>
          </p:nvSpPr>
          <p:spPr>
            <a:xfrm>
              <a:off x="3745045" y="1846322"/>
              <a:ext cx="668166" cy="445605"/>
            </a:xfrm>
            <a:custGeom>
              <a:avLst/>
              <a:gdLst>
                <a:gd name="txL" fmla="*/ 0 w 707"/>
                <a:gd name="txT" fmla="*/ 0 h 481"/>
                <a:gd name="txR" fmla="*/ 707 w 707"/>
                <a:gd name="txB" fmla="*/ 481 h 481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707" h="481">
                  <a:moveTo>
                    <a:pt x="137" y="22"/>
                  </a:moveTo>
                  <a:cubicBezTo>
                    <a:pt x="133" y="0"/>
                    <a:pt x="133" y="0"/>
                    <a:pt x="133" y="0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2" y="7"/>
                    <a:pt x="122" y="7"/>
                    <a:pt x="122" y="7"/>
                  </a:cubicBezTo>
                  <a:cubicBezTo>
                    <a:pt x="96" y="16"/>
                    <a:pt x="96" y="16"/>
                    <a:pt x="96" y="16"/>
                  </a:cubicBezTo>
                  <a:cubicBezTo>
                    <a:pt x="95" y="14"/>
                    <a:pt x="95" y="14"/>
                    <a:pt x="95" y="14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6" y="45"/>
                    <a:pt x="76" y="45"/>
                    <a:pt x="76" y="45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5" y="46"/>
                    <a:pt x="75" y="46"/>
                    <a:pt x="75" y="46"/>
                  </a:cubicBezTo>
                  <a:cubicBezTo>
                    <a:pt x="56" y="62"/>
                    <a:pt x="56" y="62"/>
                    <a:pt x="56" y="62"/>
                  </a:cubicBezTo>
                  <a:cubicBezTo>
                    <a:pt x="54" y="62"/>
                    <a:pt x="54" y="62"/>
                    <a:pt x="54" y="62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38" y="56"/>
                    <a:pt x="30" y="50"/>
                    <a:pt x="28" y="45"/>
                  </a:cubicBezTo>
                  <a:cubicBezTo>
                    <a:pt x="26" y="43"/>
                    <a:pt x="24" y="43"/>
                    <a:pt x="22" y="41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22" y="71"/>
                    <a:pt x="22" y="71"/>
                    <a:pt x="22" y="71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7" y="104"/>
                    <a:pt x="47" y="104"/>
                    <a:pt x="47" y="104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8" y="136"/>
                    <a:pt x="48" y="136"/>
                    <a:pt x="48" y="136"/>
                  </a:cubicBezTo>
                  <a:cubicBezTo>
                    <a:pt x="52" y="155"/>
                    <a:pt x="52" y="155"/>
                    <a:pt x="52" y="155"/>
                  </a:cubicBezTo>
                  <a:cubicBezTo>
                    <a:pt x="65" y="185"/>
                    <a:pt x="65" y="185"/>
                    <a:pt x="65" y="185"/>
                  </a:cubicBezTo>
                  <a:cubicBezTo>
                    <a:pt x="79" y="199"/>
                    <a:pt x="79" y="199"/>
                    <a:pt x="79" y="199"/>
                  </a:cubicBezTo>
                  <a:cubicBezTo>
                    <a:pt x="91" y="190"/>
                    <a:pt x="91" y="190"/>
                    <a:pt x="91" y="190"/>
                  </a:cubicBezTo>
                  <a:cubicBezTo>
                    <a:pt x="99" y="180"/>
                    <a:pt x="99" y="180"/>
                    <a:pt x="99" y="180"/>
                  </a:cubicBezTo>
                  <a:cubicBezTo>
                    <a:pt x="99" y="179"/>
                    <a:pt x="99" y="179"/>
                    <a:pt x="99" y="179"/>
                  </a:cubicBezTo>
                  <a:cubicBezTo>
                    <a:pt x="100" y="179"/>
                    <a:pt x="100" y="179"/>
                    <a:pt x="100" y="179"/>
                  </a:cubicBezTo>
                  <a:cubicBezTo>
                    <a:pt x="115" y="161"/>
                    <a:pt x="115" y="161"/>
                    <a:pt x="115" y="161"/>
                  </a:cubicBezTo>
                  <a:cubicBezTo>
                    <a:pt x="128" y="172"/>
                    <a:pt x="128" y="172"/>
                    <a:pt x="128" y="172"/>
                  </a:cubicBezTo>
                  <a:cubicBezTo>
                    <a:pt x="128" y="173"/>
                    <a:pt x="128" y="173"/>
                    <a:pt x="128" y="173"/>
                  </a:cubicBezTo>
                  <a:cubicBezTo>
                    <a:pt x="128" y="173"/>
                    <a:pt x="128" y="173"/>
                    <a:pt x="128" y="173"/>
                  </a:cubicBezTo>
                  <a:cubicBezTo>
                    <a:pt x="128" y="173"/>
                    <a:pt x="128" y="173"/>
                    <a:pt x="128" y="173"/>
                  </a:cubicBezTo>
                  <a:cubicBezTo>
                    <a:pt x="128" y="174"/>
                    <a:pt x="128" y="174"/>
                    <a:pt x="128" y="174"/>
                  </a:cubicBezTo>
                  <a:cubicBezTo>
                    <a:pt x="141" y="199"/>
                    <a:pt x="141" y="199"/>
                    <a:pt x="141" y="199"/>
                  </a:cubicBezTo>
                  <a:cubicBezTo>
                    <a:pt x="156" y="205"/>
                    <a:pt x="156" y="205"/>
                    <a:pt x="156" y="205"/>
                  </a:cubicBezTo>
                  <a:cubicBezTo>
                    <a:pt x="165" y="230"/>
                    <a:pt x="165" y="230"/>
                    <a:pt x="165" y="230"/>
                  </a:cubicBezTo>
                  <a:cubicBezTo>
                    <a:pt x="165" y="231"/>
                    <a:pt x="165" y="231"/>
                    <a:pt x="165" y="231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64" y="256"/>
                    <a:pt x="164" y="256"/>
                    <a:pt x="164" y="256"/>
                  </a:cubicBezTo>
                  <a:cubicBezTo>
                    <a:pt x="164" y="257"/>
                    <a:pt x="164" y="257"/>
                    <a:pt x="164" y="257"/>
                  </a:cubicBezTo>
                  <a:cubicBezTo>
                    <a:pt x="163" y="257"/>
                    <a:pt x="163" y="257"/>
                    <a:pt x="163" y="257"/>
                  </a:cubicBezTo>
                  <a:cubicBezTo>
                    <a:pt x="156" y="278"/>
                    <a:pt x="156" y="278"/>
                    <a:pt x="156" y="278"/>
                  </a:cubicBezTo>
                  <a:cubicBezTo>
                    <a:pt x="168" y="288"/>
                    <a:pt x="168" y="288"/>
                    <a:pt x="168" y="288"/>
                  </a:cubicBezTo>
                  <a:cubicBezTo>
                    <a:pt x="181" y="282"/>
                    <a:pt x="181" y="282"/>
                    <a:pt x="181" y="282"/>
                  </a:cubicBezTo>
                  <a:cubicBezTo>
                    <a:pt x="193" y="269"/>
                    <a:pt x="193" y="269"/>
                    <a:pt x="193" y="269"/>
                  </a:cubicBezTo>
                  <a:cubicBezTo>
                    <a:pt x="196" y="272"/>
                    <a:pt x="196" y="272"/>
                    <a:pt x="196" y="272"/>
                  </a:cubicBezTo>
                  <a:cubicBezTo>
                    <a:pt x="207" y="275"/>
                    <a:pt x="207" y="275"/>
                    <a:pt x="207" y="275"/>
                  </a:cubicBezTo>
                  <a:cubicBezTo>
                    <a:pt x="207" y="275"/>
                    <a:pt x="207" y="275"/>
                    <a:pt x="207" y="275"/>
                  </a:cubicBezTo>
                  <a:cubicBezTo>
                    <a:pt x="207" y="275"/>
                    <a:pt x="207" y="275"/>
                    <a:pt x="207" y="275"/>
                  </a:cubicBezTo>
                  <a:cubicBezTo>
                    <a:pt x="220" y="286"/>
                    <a:pt x="220" y="286"/>
                    <a:pt x="220" y="286"/>
                  </a:cubicBezTo>
                  <a:cubicBezTo>
                    <a:pt x="233" y="283"/>
                    <a:pt x="233" y="283"/>
                    <a:pt x="233" y="283"/>
                  </a:cubicBezTo>
                  <a:cubicBezTo>
                    <a:pt x="244" y="280"/>
                    <a:pt x="249" y="283"/>
                    <a:pt x="252" y="291"/>
                  </a:cubicBezTo>
                  <a:cubicBezTo>
                    <a:pt x="252" y="300"/>
                    <a:pt x="252" y="300"/>
                    <a:pt x="252" y="300"/>
                  </a:cubicBezTo>
                  <a:cubicBezTo>
                    <a:pt x="255" y="301"/>
                    <a:pt x="255" y="301"/>
                    <a:pt x="255" y="301"/>
                  </a:cubicBezTo>
                  <a:cubicBezTo>
                    <a:pt x="269" y="305"/>
                    <a:pt x="269" y="305"/>
                    <a:pt x="269" y="305"/>
                  </a:cubicBezTo>
                  <a:cubicBezTo>
                    <a:pt x="276" y="292"/>
                    <a:pt x="276" y="292"/>
                    <a:pt x="276" y="292"/>
                  </a:cubicBezTo>
                  <a:cubicBezTo>
                    <a:pt x="276" y="286"/>
                    <a:pt x="276" y="286"/>
                    <a:pt x="276" y="286"/>
                  </a:cubicBezTo>
                  <a:cubicBezTo>
                    <a:pt x="276" y="282"/>
                    <a:pt x="277" y="278"/>
                    <a:pt x="280" y="277"/>
                  </a:cubicBezTo>
                  <a:cubicBezTo>
                    <a:pt x="288" y="278"/>
                    <a:pt x="288" y="278"/>
                    <a:pt x="288" y="278"/>
                  </a:cubicBezTo>
                  <a:cubicBezTo>
                    <a:pt x="300" y="283"/>
                    <a:pt x="305" y="291"/>
                    <a:pt x="305" y="299"/>
                  </a:cubicBezTo>
                  <a:cubicBezTo>
                    <a:pt x="304" y="306"/>
                    <a:pt x="304" y="306"/>
                    <a:pt x="304" y="306"/>
                  </a:cubicBezTo>
                  <a:cubicBezTo>
                    <a:pt x="304" y="319"/>
                    <a:pt x="304" y="319"/>
                    <a:pt x="304" y="319"/>
                  </a:cubicBezTo>
                  <a:cubicBezTo>
                    <a:pt x="316" y="336"/>
                    <a:pt x="316" y="336"/>
                    <a:pt x="316" y="336"/>
                  </a:cubicBezTo>
                  <a:cubicBezTo>
                    <a:pt x="329" y="351"/>
                    <a:pt x="329" y="351"/>
                    <a:pt x="329" y="351"/>
                  </a:cubicBezTo>
                  <a:cubicBezTo>
                    <a:pt x="334" y="356"/>
                    <a:pt x="339" y="358"/>
                    <a:pt x="344" y="360"/>
                  </a:cubicBezTo>
                  <a:cubicBezTo>
                    <a:pt x="346" y="360"/>
                    <a:pt x="346" y="360"/>
                    <a:pt x="346" y="360"/>
                  </a:cubicBezTo>
                  <a:cubicBezTo>
                    <a:pt x="350" y="362"/>
                    <a:pt x="352" y="368"/>
                    <a:pt x="352" y="379"/>
                  </a:cubicBezTo>
                  <a:cubicBezTo>
                    <a:pt x="352" y="427"/>
                    <a:pt x="352" y="427"/>
                    <a:pt x="352" y="427"/>
                  </a:cubicBezTo>
                  <a:cubicBezTo>
                    <a:pt x="354" y="431"/>
                    <a:pt x="357" y="434"/>
                    <a:pt x="360" y="435"/>
                  </a:cubicBezTo>
                  <a:cubicBezTo>
                    <a:pt x="362" y="435"/>
                    <a:pt x="362" y="435"/>
                    <a:pt x="362" y="435"/>
                  </a:cubicBezTo>
                  <a:cubicBezTo>
                    <a:pt x="369" y="432"/>
                    <a:pt x="373" y="433"/>
                    <a:pt x="378" y="438"/>
                  </a:cubicBezTo>
                  <a:cubicBezTo>
                    <a:pt x="381" y="440"/>
                    <a:pt x="381" y="440"/>
                    <a:pt x="381" y="440"/>
                  </a:cubicBezTo>
                  <a:cubicBezTo>
                    <a:pt x="386" y="441"/>
                    <a:pt x="391" y="446"/>
                    <a:pt x="392" y="454"/>
                  </a:cubicBezTo>
                  <a:cubicBezTo>
                    <a:pt x="394" y="481"/>
                    <a:pt x="394" y="481"/>
                    <a:pt x="394" y="481"/>
                  </a:cubicBezTo>
                  <a:cubicBezTo>
                    <a:pt x="418" y="431"/>
                    <a:pt x="418" y="431"/>
                    <a:pt x="418" y="431"/>
                  </a:cubicBezTo>
                  <a:cubicBezTo>
                    <a:pt x="426" y="405"/>
                    <a:pt x="434" y="389"/>
                    <a:pt x="446" y="387"/>
                  </a:cubicBezTo>
                  <a:cubicBezTo>
                    <a:pt x="455" y="383"/>
                    <a:pt x="470" y="389"/>
                    <a:pt x="489" y="399"/>
                  </a:cubicBezTo>
                  <a:cubicBezTo>
                    <a:pt x="557" y="405"/>
                    <a:pt x="557" y="405"/>
                    <a:pt x="557" y="405"/>
                  </a:cubicBezTo>
                  <a:cubicBezTo>
                    <a:pt x="560" y="390"/>
                    <a:pt x="560" y="390"/>
                    <a:pt x="560" y="390"/>
                  </a:cubicBezTo>
                  <a:cubicBezTo>
                    <a:pt x="528" y="359"/>
                    <a:pt x="528" y="359"/>
                    <a:pt x="528" y="359"/>
                  </a:cubicBezTo>
                  <a:cubicBezTo>
                    <a:pt x="513" y="351"/>
                    <a:pt x="507" y="344"/>
                    <a:pt x="509" y="340"/>
                  </a:cubicBezTo>
                  <a:cubicBezTo>
                    <a:pt x="533" y="341"/>
                    <a:pt x="533" y="341"/>
                    <a:pt x="533" y="341"/>
                  </a:cubicBezTo>
                  <a:cubicBezTo>
                    <a:pt x="555" y="349"/>
                    <a:pt x="576" y="336"/>
                    <a:pt x="596" y="300"/>
                  </a:cubicBezTo>
                  <a:cubicBezTo>
                    <a:pt x="596" y="300"/>
                    <a:pt x="596" y="300"/>
                    <a:pt x="596" y="300"/>
                  </a:cubicBezTo>
                  <a:cubicBezTo>
                    <a:pt x="598" y="300"/>
                    <a:pt x="598" y="300"/>
                    <a:pt x="598" y="300"/>
                  </a:cubicBezTo>
                  <a:cubicBezTo>
                    <a:pt x="621" y="278"/>
                    <a:pt x="621" y="278"/>
                    <a:pt x="621" y="278"/>
                  </a:cubicBezTo>
                  <a:cubicBezTo>
                    <a:pt x="624" y="229"/>
                    <a:pt x="624" y="229"/>
                    <a:pt x="624" y="229"/>
                  </a:cubicBezTo>
                  <a:cubicBezTo>
                    <a:pt x="624" y="224"/>
                    <a:pt x="624" y="224"/>
                    <a:pt x="624" y="224"/>
                  </a:cubicBezTo>
                  <a:cubicBezTo>
                    <a:pt x="627" y="224"/>
                    <a:pt x="627" y="224"/>
                    <a:pt x="627" y="224"/>
                  </a:cubicBezTo>
                  <a:cubicBezTo>
                    <a:pt x="629" y="224"/>
                    <a:pt x="629" y="224"/>
                    <a:pt x="629" y="224"/>
                  </a:cubicBezTo>
                  <a:cubicBezTo>
                    <a:pt x="647" y="220"/>
                    <a:pt x="647" y="220"/>
                    <a:pt x="647" y="220"/>
                  </a:cubicBezTo>
                  <a:cubicBezTo>
                    <a:pt x="650" y="220"/>
                    <a:pt x="650" y="220"/>
                    <a:pt x="650" y="220"/>
                  </a:cubicBezTo>
                  <a:cubicBezTo>
                    <a:pt x="652" y="221"/>
                    <a:pt x="652" y="221"/>
                    <a:pt x="652" y="221"/>
                  </a:cubicBezTo>
                  <a:cubicBezTo>
                    <a:pt x="652" y="222"/>
                    <a:pt x="652" y="222"/>
                    <a:pt x="652" y="222"/>
                  </a:cubicBezTo>
                  <a:cubicBezTo>
                    <a:pt x="689" y="261"/>
                    <a:pt x="689" y="261"/>
                    <a:pt x="689" y="261"/>
                  </a:cubicBezTo>
                  <a:cubicBezTo>
                    <a:pt x="700" y="257"/>
                    <a:pt x="700" y="257"/>
                    <a:pt x="700" y="257"/>
                  </a:cubicBezTo>
                  <a:cubicBezTo>
                    <a:pt x="702" y="250"/>
                    <a:pt x="702" y="250"/>
                    <a:pt x="702" y="250"/>
                  </a:cubicBezTo>
                  <a:cubicBezTo>
                    <a:pt x="682" y="231"/>
                    <a:pt x="682" y="231"/>
                    <a:pt x="682" y="231"/>
                  </a:cubicBezTo>
                  <a:cubicBezTo>
                    <a:pt x="679" y="229"/>
                    <a:pt x="679" y="229"/>
                    <a:pt x="679" y="229"/>
                  </a:cubicBezTo>
                  <a:cubicBezTo>
                    <a:pt x="677" y="226"/>
                    <a:pt x="677" y="226"/>
                    <a:pt x="677" y="226"/>
                  </a:cubicBezTo>
                  <a:cubicBezTo>
                    <a:pt x="707" y="208"/>
                    <a:pt x="707" y="208"/>
                    <a:pt x="707" y="208"/>
                  </a:cubicBezTo>
                  <a:cubicBezTo>
                    <a:pt x="705" y="164"/>
                    <a:pt x="705" y="164"/>
                    <a:pt x="705" y="164"/>
                  </a:cubicBezTo>
                  <a:cubicBezTo>
                    <a:pt x="693" y="166"/>
                    <a:pt x="693" y="166"/>
                    <a:pt x="693" y="166"/>
                  </a:cubicBezTo>
                  <a:cubicBezTo>
                    <a:pt x="693" y="166"/>
                    <a:pt x="693" y="166"/>
                    <a:pt x="693" y="166"/>
                  </a:cubicBezTo>
                  <a:cubicBezTo>
                    <a:pt x="691" y="166"/>
                    <a:pt x="691" y="166"/>
                    <a:pt x="691" y="166"/>
                  </a:cubicBezTo>
                  <a:cubicBezTo>
                    <a:pt x="675" y="158"/>
                    <a:pt x="675" y="158"/>
                    <a:pt x="675" y="158"/>
                  </a:cubicBezTo>
                  <a:cubicBezTo>
                    <a:pt x="668" y="157"/>
                    <a:pt x="660" y="152"/>
                    <a:pt x="647" y="145"/>
                  </a:cubicBezTo>
                  <a:cubicBezTo>
                    <a:pt x="641" y="142"/>
                    <a:pt x="637" y="139"/>
                    <a:pt x="637" y="134"/>
                  </a:cubicBezTo>
                  <a:cubicBezTo>
                    <a:pt x="637" y="135"/>
                    <a:pt x="637" y="135"/>
                    <a:pt x="637" y="135"/>
                  </a:cubicBezTo>
                  <a:cubicBezTo>
                    <a:pt x="637" y="140"/>
                    <a:pt x="636" y="142"/>
                    <a:pt x="633" y="143"/>
                  </a:cubicBezTo>
                  <a:cubicBezTo>
                    <a:pt x="630" y="145"/>
                    <a:pt x="626" y="146"/>
                    <a:pt x="619" y="146"/>
                  </a:cubicBezTo>
                  <a:cubicBezTo>
                    <a:pt x="618" y="146"/>
                    <a:pt x="618" y="146"/>
                    <a:pt x="618" y="146"/>
                  </a:cubicBezTo>
                  <a:cubicBezTo>
                    <a:pt x="617" y="145"/>
                    <a:pt x="617" y="145"/>
                    <a:pt x="617" y="145"/>
                  </a:cubicBezTo>
                  <a:cubicBezTo>
                    <a:pt x="615" y="145"/>
                    <a:pt x="615" y="145"/>
                    <a:pt x="615" y="145"/>
                  </a:cubicBezTo>
                  <a:cubicBezTo>
                    <a:pt x="601" y="134"/>
                    <a:pt x="601" y="134"/>
                    <a:pt x="601" y="134"/>
                  </a:cubicBezTo>
                  <a:cubicBezTo>
                    <a:pt x="588" y="145"/>
                    <a:pt x="588" y="145"/>
                    <a:pt x="588" y="145"/>
                  </a:cubicBezTo>
                  <a:cubicBezTo>
                    <a:pt x="582" y="150"/>
                    <a:pt x="577" y="154"/>
                    <a:pt x="577" y="159"/>
                  </a:cubicBezTo>
                  <a:cubicBezTo>
                    <a:pt x="584" y="172"/>
                    <a:pt x="584" y="172"/>
                    <a:pt x="584" y="172"/>
                  </a:cubicBezTo>
                  <a:cubicBezTo>
                    <a:pt x="587" y="177"/>
                    <a:pt x="587" y="179"/>
                    <a:pt x="586" y="182"/>
                  </a:cubicBezTo>
                  <a:cubicBezTo>
                    <a:pt x="584" y="185"/>
                    <a:pt x="579" y="188"/>
                    <a:pt x="571" y="189"/>
                  </a:cubicBezTo>
                  <a:cubicBezTo>
                    <a:pt x="565" y="192"/>
                    <a:pt x="565" y="192"/>
                    <a:pt x="565" y="192"/>
                  </a:cubicBezTo>
                  <a:cubicBezTo>
                    <a:pt x="557" y="194"/>
                    <a:pt x="551" y="193"/>
                    <a:pt x="547" y="188"/>
                  </a:cubicBezTo>
                  <a:cubicBezTo>
                    <a:pt x="545" y="185"/>
                    <a:pt x="545" y="185"/>
                    <a:pt x="545" y="185"/>
                  </a:cubicBezTo>
                  <a:cubicBezTo>
                    <a:pt x="517" y="157"/>
                    <a:pt x="517" y="157"/>
                    <a:pt x="517" y="157"/>
                  </a:cubicBezTo>
                  <a:cubicBezTo>
                    <a:pt x="505" y="152"/>
                    <a:pt x="497" y="147"/>
                    <a:pt x="494" y="141"/>
                  </a:cubicBezTo>
                  <a:cubicBezTo>
                    <a:pt x="492" y="138"/>
                    <a:pt x="491" y="134"/>
                    <a:pt x="492" y="132"/>
                  </a:cubicBezTo>
                  <a:cubicBezTo>
                    <a:pt x="491" y="123"/>
                    <a:pt x="489" y="116"/>
                    <a:pt x="487" y="113"/>
                  </a:cubicBezTo>
                  <a:cubicBezTo>
                    <a:pt x="481" y="116"/>
                    <a:pt x="481" y="116"/>
                    <a:pt x="481" y="116"/>
                  </a:cubicBezTo>
                  <a:cubicBezTo>
                    <a:pt x="480" y="118"/>
                    <a:pt x="480" y="118"/>
                    <a:pt x="480" y="118"/>
                  </a:cubicBezTo>
                  <a:cubicBezTo>
                    <a:pt x="480" y="122"/>
                    <a:pt x="481" y="125"/>
                    <a:pt x="485" y="129"/>
                  </a:cubicBezTo>
                  <a:cubicBezTo>
                    <a:pt x="486" y="131"/>
                    <a:pt x="486" y="131"/>
                    <a:pt x="486" y="131"/>
                  </a:cubicBezTo>
                  <a:cubicBezTo>
                    <a:pt x="487" y="132"/>
                    <a:pt x="487" y="132"/>
                    <a:pt x="487" y="132"/>
                  </a:cubicBezTo>
                  <a:cubicBezTo>
                    <a:pt x="486" y="134"/>
                    <a:pt x="486" y="134"/>
                    <a:pt x="486" y="134"/>
                  </a:cubicBezTo>
                  <a:cubicBezTo>
                    <a:pt x="471" y="159"/>
                    <a:pt x="471" y="159"/>
                    <a:pt x="471" y="159"/>
                  </a:cubicBezTo>
                  <a:cubicBezTo>
                    <a:pt x="447" y="153"/>
                    <a:pt x="447" y="153"/>
                    <a:pt x="447" y="153"/>
                  </a:cubicBezTo>
                  <a:cubicBezTo>
                    <a:pt x="441" y="150"/>
                    <a:pt x="441" y="150"/>
                    <a:pt x="441" y="150"/>
                  </a:cubicBezTo>
                  <a:cubicBezTo>
                    <a:pt x="441" y="150"/>
                    <a:pt x="441" y="150"/>
                    <a:pt x="441" y="150"/>
                  </a:cubicBezTo>
                  <a:cubicBezTo>
                    <a:pt x="441" y="147"/>
                    <a:pt x="441" y="147"/>
                    <a:pt x="441" y="147"/>
                  </a:cubicBezTo>
                  <a:cubicBezTo>
                    <a:pt x="443" y="143"/>
                    <a:pt x="443" y="138"/>
                    <a:pt x="441" y="132"/>
                  </a:cubicBezTo>
                  <a:cubicBezTo>
                    <a:pt x="438" y="124"/>
                    <a:pt x="438" y="124"/>
                    <a:pt x="438" y="124"/>
                  </a:cubicBezTo>
                  <a:cubicBezTo>
                    <a:pt x="418" y="109"/>
                    <a:pt x="418" y="109"/>
                    <a:pt x="418" y="109"/>
                  </a:cubicBezTo>
                  <a:cubicBezTo>
                    <a:pt x="417" y="108"/>
                    <a:pt x="417" y="108"/>
                    <a:pt x="417" y="108"/>
                  </a:cubicBezTo>
                  <a:cubicBezTo>
                    <a:pt x="415" y="111"/>
                    <a:pt x="413" y="111"/>
                    <a:pt x="411" y="112"/>
                  </a:cubicBezTo>
                  <a:cubicBezTo>
                    <a:pt x="392" y="110"/>
                    <a:pt x="392" y="110"/>
                    <a:pt x="392" y="110"/>
                  </a:cubicBezTo>
                  <a:cubicBezTo>
                    <a:pt x="385" y="109"/>
                    <a:pt x="381" y="108"/>
                    <a:pt x="379" y="104"/>
                  </a:cubicBezTo>
                  <a:cubicBezTo>
                    <a:pt x="378" y="102"/>
                    <a:pt x="378" y="97"/>
                    <a:pt x="380" y="92"/>
                  </a:cubicBezTo>
                  <a:cubicBezTo>
                    <a:pt x="381" y="89"/>
                    <a:pt x="381" y="89"/>
                    <a:pt x="381" y="89"/>
                  </a:cubicBezTo>
                  <a:cubicBezTo>
                    <a:pt x="373" y="74"/>
                    <a:pt x="373" y="74"/>
                    <a:pt x="373" y="74"/>
                  </a:cubicBezTo>
                  <a:cubicBezTo>
                    <a:pt x="336" y="76"/>
                    <a:pt x="336" y="76"/>
                    <a:pt x="336" y="76"/>
                  </a:cubicBezTo>
                  <a:cubicBezTo>
                    <a:pt x="337" y="82"/>
                    <a:pt x="336" y="85"/>
                    <a:pt x="334" y="89"/>
                  </a:cubicBezTo>
                  <a:cubicBezTo>
                    <a:pt x="333" y="92"/>
                    <a:pt x="328" y="93"/>
                    <a:pt x="325" y="93"/>
                  </a:cubicBezTo>
                  <a:cubicBezTo>
                    <a:pt x="320" y="95"/>
                    <a:pt x="314" y="93"/>
                    <a:pt x="308" y="88"/>
                  </a:cubicBezTo>
                  <a:cubicBezTo>
                    <a:pt x="308" y="87"/>
                    <a:pt x="308" y="87"/>
                    <a:pt x="308" y="87"/>
                  </a:cubicBezTo>
                  <a:cubicBezTo>
                    <a:pt x="307" y="87"/>
                    <a:pt x="307" y="87"/>
                    <a:pt x="307" y="87"/>
                  </a:cubicBezTo>
                  <a:cubicBezTo>
                    <a:pt x="299" y="77"/>
                    <a:pt x="296" y="70"/>
                    <a:pt x="296" y="64"/>
                  </a:cubicBezTo>
                  <a:cubicBezTo>
                    <a:pt x="288" y="53"/>
                    <a:pt x="288" y="53"/>
                    <a:pt x="288" y="53"/>
                  </a:cubicBezTo>
                  <a:cubicBezTo>
                    <a:pt x="278" y="60"/>
                    <a:pt x="278" y="60"/>
                    <a:pt x="278" y="60"/>
                  </a:cubicBezTo>
                  <a:cubicBezTo>
                    <a:pt x="268" y="66"/>
                    <a:pt x="262" y="66"/>
                    <a:pt x="259" y="62"/>
                  </a:cubicBezTo>
                  <a:cubicBezTo>
                    <a:pt x="255" y="60"/>
                    <a:pt x="255" y="60"/>
                    <a:pt x="255" y="60"/>
                  </a:cubicBezTo>
                  <a:cubicBezTo>
                    <a:pt x="244" y="62"/>
                    <a:pt x="244" y="62"/>
                    <a:pt x="244" y="62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09" y="75"/>
                    <a:pt x="204" y="76"/>
                    <a:pt x="200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86" y="76"/>
                    <a:pt x="180" y="73"/>
                    <a:pt x="175" y="69"/>
                  </a:cubicBezTo>
                  <a:cubicBezTo>
                    <a:pt x="159" y="55"/>
                    <a:pt x="159" y="55"/>
                    <a:pt x="159" y="55"/>
                  </a:cubicBezTo>
                  <a:lnTo>
                    <a:pt x="137" y="22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8" name="Freeform 30"/>
            <p:cNvSpPr/>
            <p:nvPr/>
          </p:nvSpPr>
          <p:spPr>
            <a:xfrm>
              <a:off x="3423222" y="2645132"/>
              <a:ext cx="542502" cy="332341"/>
            </a:xfrm>
            <a:custGeom>
              <a:avLst/>
              <a:gdLst>
                <a:gd name="txL" fmla="*/ 0 w 573"/>
                <a:gd name="txT" fmla="*/ 0 h 361"/>
                <a:gd name="txR" fmla="*/ 573 w 573"/>
                <a:gd name="txB" fmla="*/ 361 h 361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1776698668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573" h="361">
                  <a:moveTo>
                    <a:pt x="525" y="11"/>
                  </a:moveTo>
                  <a:cubicBezTo>
                    <a:pt x="523" y="12"/>
                    <a:pt x="523" y="12"/>
                    <a:pt x="523" y="12"/>
                  </a:cubicBezTo>
                  <a:cubicBezTo>
                    <a:pt x="523" y="18"/>
                    <a:pt x="520" y="21"/>
                    <a:pt x="514" y="21"/>
                  </a:cubicBezTo>
                  <a:cubicBezTo>
                    <a:pt x="473" y="16"/>
                    <a:pt x="473" y="16"/>
                    <a:pt x="473" y="16"/>
                  </a:cubicBezTo>
                  <a:cubicBezTo>
                    <a:pt x="445" y="11"/>
                    <a:pt x="427" y="0"/>
                    <a:pt x="416" y="2"/>
                  </a:cubicBezTo>
                  <a:cubicBezTo>
                    <a:pt x="396" y="4"/>
                    <a:pt x="358" y="57"/>
                    <a:pt x="358" y="57"/>
                  </a:cubicBezTo>
                  <a:cubicBezTo>
                    <a:pt x="360" y="80"/>
                    <a:pt x="360" y="80"/>
                    <a:pt x="360" y="80"/>
                  </a:cubicBezTo>
                  <a:cubicBezTo>
                    <a:pt x="360" y="82"/>
                    <a:pt x="360" y="82"/>
                    <a:pt x="360" y="82"/>
                  </a:cubicBezTo>
                  <a:cubicBezTo>
                    <a:pt x="355" y="83"/>
                    <a:pt x="355" y="83"/>
                    <a:pt x="355" y="83"/>
                  </a:cubicBezTo>
                  <a:cubicBezTo>
                    <a:pt x="310" y="89"/>
                    <a:pt x="285" y="85"/>
                    <a:pt x="282" y="70"/>
                  </a:cubicBezTo>
                  <a:cubicBezTo>
                    <a:pt x="277" y="5"/>
                    <a:pt x="277" y="5"/>
                    <a:pt x="277" y="5"/>
                  </a:cubicBezTo>
                  <a:cubicBezTo>
                    <a:pt x="224" y="2"/>
                    <a:pt x="224" y="2"/>
                    <a:pt x="224" y="2"/>
                  </a:cubicBezTo>
                  <a:cubicBezTo>
                    <a:pt x="202" y="48"/>
                    <a:pt x="202" y="48"/>
                    <a:pt x="202" y="48"/>
                  </a:cubicBezTo>
                  <a:cubicBezTo>
                    <a:pt x="200" y="28"/>
                    <a:pt x="200" y="28"/>
                    <a:pt x="200" y="28"/>
                  </a:cubicBezTo>
                  <a:cubicBezTo>
                    <a:pt x="199" y="12"/>
                    <a:pt x="196" y="3"/>
                    <a:pt x="192" y="1"/>
                  </a:cubicBezTo>
                  <a:cubicBezTo>
                    <a:pt x="169" y="12"/>
                    <a:pt x="169" y="12"/>
                    <a:pt x="169" y="12"/>
                  </a:cubicBezTo>
                  <a:cubicBezTo>
                    <a:pt x="159" y="26"/>
                    <a:pt x="159" y="26"/>
                    <a:pt x="159" y="26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7" y="27"/>
                    <a:pt x="157" y="27"/>
                    <a:pt x="157" y="27"/>
                  </a:cubicBezTo>
                  <a:cubicBezTo>
                    <a:pt x="135" y="34"/>
                    <a:pt x="135" y="34"/>
                    <a:pt x="135" y="34"/>
                  </a:cubicBezTo>
                  <a:cubicBezTo>
                    <a:pt x="112" y="53"/>
                    <a:pt x="92" y="73"/>
                    <a:pt x="74" y="95"/>
                  </a:cubicBezTo>
                  <a:cubicBezTo>
                    <a:pt x="18" y="171"/>
                    <a:pt x="18" y="171"/>
                    <a:pt x="18" y="171"/>
                  </a:cubicBezTo>
                  <a:cubicBezTo>
                    <a:pt x="30" y="197"/>
                    <a:pt x="30" y="197"/>
                    <a:pt x="30" y="197"/>
                  </a:cubicBezTo>
                  <a:cubicBezTo>
                    <a:pt x="30" y="201"/>
                    <a:pt x="30" y="201"/>
                    <a:pt x="30" y="201"/>
                  </a:cubicBezTo>
                  <a:cubicBezTo>
                    <a:pt x="30" y="201"/>
                    <a:pt x="30" y="201"/>
                    <a:pt x="30" y="201"/>
                  </a:cubicBezTo>
                  <a:cubicBezTo>
                    <a:pt x="29" y="202"/>
                    <a:pt x="29" y="202"/>
                    <a:pt x="29" y="202"/>
                  </a:cubicBezTo>
                  <a:cubicBezTo>
                    <a:pt x="25" y="209"/>
                    <a:pt x="27" y="218"/>
                    <a:pt x="33" y="229"/>
                  </a:cubicBezTo>
                  <a:cubicBezTo>
                    <a:pt x="40" y="242"/>
                    <a:pt x="46" y="257"/>
                    <a:pt x="46" y="274"/>
                  </a:cubicBezTo>
                  <a:cubicBezTo>
                    <a:pt x="46" y="277"/>
                    <a:pt x="46" y="277"/>
                    <a:pt x="46" y="277"/>
                  </a:cubicBezTo>
                  <a:cubicBezTo>
                    <a:pt x="0" y="304"/>
                    <a:pt x="0" y="304"/>
                    <a:pt x="0" y="304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21" y="324"/>
                    <a:pt x="21" y="324"/>
                    <a:pt x="21" y="324"/>
                  </a:cubicBezTo>
                  <a:cubicBezTo>
                    <a:pt x="24" y="325"/>
                    <a:pt x="25" y="327"/>
                    <a:pt x="25" y="328"/>
                  </a:cubicBezTo>
                  <a:cubicBezTo>
                    <a:pt x="25" y="330"/>
                    <a:pt x="25" y="330"/>
                    <a:pt x="25" y="330"/>
                  </a:cubicBezTo>
                  <a:cubicBezTo>
                    <a:pt x="24" y="335"/>
                    <a:pt x="32" y="343"/>
                    <a:pt x="48" y="350"/>
                  </a:cubicBezTo>
                  <a:cubicBezTo>
                    <a:pt x="87" y="361"/>
                    <a:pt x="87" y="361"/>
                    <a:pt x="87" y="361"/>
                  </a:cubicBezTo>
                  <a:cubicBezTo>
                    <a:pt x="99" y="353"/>
                    <a:pt x="99" y="353"/>
                    <a:pt x="99" y="353"/>
                  </a:cubicBezTo>
                  <a:cubicBezTo>
                    <a:pt x="111" y="335"/>
                    <a:pt x="111" y="335"/>
                    <a:pt x="111" y="335"/>
                  </a:cubicBezTo>
                  <a:cubicBezTo>
                    <a:pt x="122" y="305"/>
                    <a:pt x="122" y="305"/>
                    <a:pt x="122" y="305"/>
                  </a:cubicBezTo>
                  <a:cubicBezTo>
                    <a:pt x="152" y="316"/>
                    <a:pt x="152" y="316"/>
                    <a:pt x="152" y="316"/>
                  </a:cubicBezTo>
                  <a:cubicBezTo>
                    <a:pt x="157" y="319"/>
                    <a:pt x="157" y="319"/>
                    <a:pt x="157" y="319"/>
                  </a:cubicBezTo>
                  <a:cubicBezTo>
                    <a:pt x="157" y="321"/>
                    <a:pt x="157" y="321"/>
                    <a:pt x="157" y="321"/>
                  </a:cubicBezTo>
                  <a:cubicBezTo>
                    <a:pt x="157" y="321"/>
                    <a:pt x="157" y="321"/>
                    <a:pt x="157" y="321"/>
                  </a:cubicBezTo>
                  <a:cubicBezTo>
                    <a:pt x="157" y="323"/>
                    <a:pt x="157" y="323"/>
                    <a:pt x="157" y="323"/>
                  </a:cubicBezTo>
                  <a:cubicBezTo>
                    <a:pt x="151" y="335"/>
                    <a:pt x="154" y="344"/>
                    <a:pt x="164" y="349"/>
                  </a:cubicBezTo>
                  <a:cubicBezTo>
                    <a:pt x="198" y="350"/>
                    <a:pt x="198" y="350"/>
                    <a:pt x="198" y="350"/>
                  </a:cubicBezTo>
                  <a:cubicBezTo>
                    <a:pt x="209" y="348"/>
                    <a:pt x="219" y="344"/>
                    <a:pt x="225" y="338"/>
                  </a:cubicBezTo>
                  <a:cubicBezTo>
                    <a:pt x="229" y="333"/>
                    <a:pt x="236" y="332"/>
                    <a:pt x="245" y="333"/>
                  </a:cubicBezTo>
                  <a:cubicBezTo>
                    <a:pt x="257" y="335"/>
                    <a:pt x="267" y="339"/>
                    <a:pt x="275" y="349"/>
                  </a:cubicBezTo>
                  <a:cubicBezTo>
                    <a:pt x="282" y="331"/>
                    <a:pt x="282" y="331"/>
                    <a:pt x="282" y="331"/>
                  </a:cubicBezTo>
                  <a:cubicBezTo>
                    <a:pt x="284" y="328"/>
                    <a:pt x="284" y="328"/>
                    <a:pt x="284" y="328"/>
                  </a:cubicBezTo>
                  <a:cubicBezTo>
                    <a:pt x="285" y="328"/>
                    <a:pt x="285" y="328"/>
                    <a:pt x="285" y="328"/>
                  </a:cubicBezTo>
                  <a:cubicBezTo>
                    <a:pt x="291" y="325"/>
                    <a:pt x="294" y="319"/>
                    <a:pt x="298" y="312"/>
                  </a:cubicBezTo>
                  <a:cubicBezTo>
                    <a:pt x="301" y="305"/>
                    <a:pt x="306" y="297"/>
                    <a:pt x="315" y="292"/>
                  </a:cubicBezTo>
                  <a:cubicBezTo>
                    <a:pt x="330" y="283"/>
                    <a:pt x="330" y="283"/>
                    <a:pt x="330" y="283"/>
                  </a:cubicBezTo>
                  <a:cubicBezTo>
                    <a:pt x="331" y="282"/>
                    <a:pt x="331" y="282"/>
                    <a:pt x="331" y="282"/>
                  </a:cubicBezTo>
                  <a:cubicBezTo>
                    <a:pt x="332" y="283"/>
                    <a:pt x="332" y="283"/>
                    <a:pt x="332" y="283"/>
                  </a:cubicBezTo>
                  <a:cubicBezTo>
                    <a:pt x="333" y="283"/>
                    <a:pt x="333" y="283"/>
                    <a:pt x="333" y="283"/>
                  </a:cubicBezTo>
                  <a:cubicBezTo>
                    <a:pt x="341" y="286"/>
                    <a:pt x="341" y="286"/>
                    <a:pt x="341" y="286"/>
                  </a:cubicBezTo>
                  <a:cubicBezTo>
                    <a:pt x="341" y="286"/>
                    <a:pt x="341" y="286"/>
                    <a:pt x="341" y="286"/>
                  </a:cubicBezTo>
                  <a:cubicBezTo>
                    <a:pt x="343" y="287"/>
                    <a:pt x="343" y="287"/>
                    <a:pt x="343" y="287"/>
                  </a:cubicBezTo>
                  <a:cubicBezTo>
                    <a:pt x="355" y="234"/>
                    <a:pt x="355" y="234"/>
                    <a:pt x="355" y="234"/>
                  </a:cubicBezTo>
                  <a:cubicBezTo>
                    <a:pt x="355" y="233"/>
                    <a:pt x="355" y="233"/>
                    <a:pt x="355" y="233"/>
                  </a:cubicBezTo>
                  <a:cubicBezTo>
                    <a:pt x="372" y="230"/>
                    <a:pt x="372" y="230"/>
                    <a:pt x="372" y="230"/>
                  </a:cubicBezTo>
                  <a:cubicBezTo>
                    <a:pt x="389" y="218"/>
                    <a:pt x="397" y="209"/>
                    <a:pt x="396" y="200"/>
                  </a:cubicBezTo>
                  <a:cubicBezTo>
                    <a:pt x="393" y="184"/>
                    <a:pt x="393" y="184"/>
                    <a:pt x="393" y="184"/>
                  </a:cubicBezTo>
                  <a:cubicBezTo>
                    <a:pt x="389" y="174"/>
                    <a:pt x="389" y="166"/>
                    <a:pt x="391" y="163"/>
                  </a:cubicBezTo>
                  <a:cubicBezTo>
                    <a:pt x="394" y="160"/>
                    <a:pt x="396" y="159"/>
                    <a:pt x="399" y="159"/>
                  </a:cubicBezTo>
                  <a:cubicBezTo>
                    <a:pt x="407" y="159"/>
                    <a:pt x="415" y="161"/>
                    <a:pt x="424" y="165"/>
                  </a:cubicBezTo>
                  <a:cubicBezTo>
                    <a:pt x="426" y="148"/>
                    <a:pt x="426" y="148"/>
                    <a:pt x="426" y="148"/>
                  </a:cubicBezTo>
                  <a:cubicBezTo>
                    <a:pt x="426" y="146"/>
                    <a:pt x="426" y="146"/>
                    <a:pt x="426" y="146"/>
                  </a:cubicBezTo>
                  <a:cubicBezTo>
                    <a:pt x="427" y="145"/>
                    <a:pt x="427" y="145"/>
                    <a:pt x="427" y="145"/>
                  </a:cubicBezTo>
                  <a:cubicBezTo>
                    <a:pt x="445" y="137"/>
                    <a:pt x="445" y="137"/>
                    <a:pt x="445" y="137"/>
                  </a:cubicBezTo>
                  <a:cubicBezTo>
                    <a:pt x="447" y="127"/>
                    <a:pt x="447" y="127"/>
                    <a:pt x="447" y="127"/>
                  </a:cubicBezTo>
                  <a:cubicBezTo>
                    <a:pt x="436" y="127"/>
                    <a:pt x="436" y="127"/>
                    <a:pt x="436" y="127"/>
                  </a:cubicBezTo>
                  <a:cubicBezTo>
                    <a:pt x="434" y="126"/>
                    <a:pt x="434" y="126"/>
                    <a:pt x="434" y="126"/>
                  </a:cubicBezTo>
                  <a:cubicBezTo>
                    <a:pt x="435" y="121"/>
                    <a:pt x="435" y="121"/>
                    <a:pt x="435" y="121"/>
                  </a:cubicBezTo>
                  <a:cubicBezTo>
                    <a:pt x="435" y="118"/>
                    <a:pt x="435" y="118"/>
                    <a:pt x="435" y="118"/>
                  </a:cubicBezTo>
                  <a:cubicBezTo>
                    <a:pt x="436" y="116"/>
                    <a:pt x="436" y="116"/>
                    <a:pt x="436" y="116"/>
                  </a:cubicBezTo>
                  <a:cubicBezTo>
                    <a:pt x="439" y="116"/>
                    <a:pt x="439" y="116"/>
                    <a:pt x="439" y="116"/>
                  </a:cubicBezTo>
                  <a:cubicBezTo>
                    <a:pt x="442" y="116"/>
                    <a:pt x="442" y="116"/>
                    <a:pt x="442" y="116"/>
                  </a:cubicBezTo>
                  <a:cubicBezTo>
                    <a:pt x="449" y="116"/>
                    <a:pt x="457" y="111"/>
                    <a:pt x="467" y="103"/>
                  </a:cubicBezTo>
                  <a:cubicBezTo>
                    <a:pt x="533" y="56"/>
                    <a:pt x="533" y="56"/>
                    <a:pt x="533" y="56"/>
                  </a:cubicBezTo>
                  <a:cubicBezTo>
                    <a:pt x="535" y="56"/>
                    <a:pt x="535" y="56"/>
                    <a:pt x="535" y="56"/>
                  </a:cubicBezTo>
                  <a:cubicBezTo>
                    <a:pt x="557" y="65"/>
                    <a:pt x="557" y="65"/>
                    <a:pt x="557" y="65"/>
                  </a:cubicBezTo>
                  <a:cubicBezTo>
                    <a:pt x="565" y="64"/>
                    <a:pt x="565" y="64"/>
                    <a:pt x="565" y="64"/>
                  </a:cubicBezTo>
                  <a:cubicBezTo>
                    <a:pt x="560" y="42"/>
                    <a:pt x="560" y="42"/>
                    <a:pt x="560" y="42"/>
                  </a:cubicBezTo>
                  <a:cubicBezTo>
                    <a:pt x="560" y="40"/>
                    <a:pt x="560" y="40"/>
                    <a:pt x="560" y="40"/>
                  </a:cubicBezTo>
                  <a:cubicBezTo>
                    <a:pt x="561" y="39"/>
                    <a:pt x="561" y="39"/>
                    <a:pt x="561" y="39"/>
                  </a:cubicBezTo>
                  <a:cubicBezTo>
                    <a:pt x="562" y="38"/>
                    <a:pt x="562" y="38"/>
                    <a:pt x="562" y="38"/>
                  </a:cubicBezTo>
                  <a:cubicBezTo>
                    <a:pt x="573" y="19"/>
                    <a:pt x="573" y="19"/>
                    <a:pt x="573" y="19"/>
                  </a:cubicBezTo>
                  <a:cubicBezTo>
                    <a:pt x="570" y="16"/>
                    <a:pt x="570" y="16"/>
                    <a:pt x="570" y="16"/>
                  </a:cubicBezTo>
                  <a:cubicBezTo>
                    <a:pt x="563" y="19"/>
                    <a:pt x="563" y="19"/>
                    <a:pt x="563" y="19"/>
                  </a:cubicBezTo>
                  <a:cubicBezTo>
                    <a:pt x="563" y="20"/>
                    <a:pt x="563" y="20"/>
                    <a:pt x="563" y="20"/>
                  </a:cubicBezTo>
                  <a:cubicBezTo>
                    <a:pt x="562" y="20"/>
                    <a:pt x="562" y="20"/>
                    <a:pt x="562" y="20"/>
                  </a:cubicBezTo>
                  <a:cubicBezTo>
                    <a:pt x="541" y="23"/>
                    <a:pt x="541" y="23"/>
                    <a:pt x="541" y="23"/>
                  </a:cubicBezTo>
                  <a:cubicBezTo>
                    <a:pt x="535" y="23"/>
                    <a:pt x="535" y="23"/>
                    <a:pt x="535" y="23"/>
                  </a:cubicBezTo>
                  <a:cubicBezTo>
                    <a:pt x="534" y="23"/>
                    <a:pt x="534" y="23"/>
                    <a:pt x="534" y="23"/>
                  </a:cubicBezTo>
                  <a:cubicBezTo>
                    <a:pt x="534" y="22"/>
                    <a:pt x="534" y="22"/>
                    <a:pt x="534" y="22"/>
                  </a:cubicBezTo>
                  <a:cubicBezTo>
                    <a:pt x="533" y="19"/>
                    <a:pt x="533" y="19"/>
                    <a:pt x="533" y="19"/>
                  </a:cubicBezTo>
                  <a:cubicBezTo>
                    <a:pt x="529" y="11"/>
                    <a:pt x="529" y="11"/>
                    <a:pt x="529" y="11"/>
                  </a:cubicBezTo>
                  <a:lnTo>
                    <a:pt x="525" y="11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9" name="Freeform 31"/>
            <p:cNvSpPr/>
            <p:nvPr/>
          </p:nvSpPr>
          <p:spPr>
            <a:xfrm>
              <a:off x="3932009" y="3195059"/>
              <a:ext cx="82754" cy="73025"/>
            </a:xfrm>
            <a:custGeom>
              <a:avLst/>
              <a:gdLst>
                <a:gd name="txL" fmla="*/ 0 w 88"/>
                <a:gd name="txT" fmla="*/ 0 h 80"/>
                <a:gd name="txR" fmla="*/ 88 w 88"/>
                <a:gd name="txB" fmla="*/ 80 h 80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873360744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88" h="80">
                  <a:moveTo>
                    <a:pt x="81" y="43"/>
                  </a:moveTo>
                  <a:cubicBezTo>
                    <a:pt x="88" y="35"/>
                    <a:pt x="88" y="35"/>
                    <a:pt x="88" y="35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48" y="3"/>
                    <a:pt x="36" y="0"/>
                    <a:pt x="28" y="1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35"/>
                    <a:pt x="11" y="43"/>
                    <a:pt x="4" y="49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4" y="75"/>
                    <a:pt x="14" y="75"/>
                    <a:pt x="14" y="75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34" y="75"/>
                    <a:pt x="40" y="73"/>
                    <a:pt x="45" y="74"/>
                  </a:cubicBezTo>
                  <a:cubicBezTo>
                    <a:pt x="67" y="78"/>
                    <a:pt x="67" y="78"/>
                    <a:pt x="67" y="78"/>
                  </a:cubicBezTo>
                  <a:cubicBezTo>
                    <a:pt x="68" y="71"/>
                    <a:pt x="68" y="71"/>
                    <a:pt x="68" y="71"/>
                  </a:cubicBezTo>
                  <a:cubicBezTo>
                    <a:pt x="69" y="56"/>
                    <a:pt x="74" y="47"/>
                    <a:pt x="81" y="43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90" name="Freeform 32"/>
            <p:cNvSpPr/>
            <p:nvPr/>
          </p:nvSpPr>
          <p:spPr>
            <a:xfrm>
              <a:off x="3533561" y="2916369"/>
              <a:ext cx="472007" cy="356186"/>
            </a:xfrm>
            <a:custGeom>
              <a:avLst/>
              <a:gdLst>
                <a:gd name="txL" fmla="*/ 0 w 498"/>
                <a:gd name="txT" fmla="*/ 0 h 385"/>
                <a:gd name="txR" fmla="*/ 498 w 498"/>
                <a:gd name="txB" fmla="*/ 385 h 385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498" h="385">
                  <a:moveTo>
                    <a:pt x="348" y="112"/>
                  </a:moveTo>
                  <a:cubicBezTo>
                    <a:pt x="336" y="102"/>
                    <a:pt x="327" y="86"/>
                    <a:pt x="317" y="59"/>
                  </a:cubicBezTo>
                  <a:cubicBezTo>
                    <a:pt x="287" y="59"/>
                    <a:pt x="269" y="54"/>
                    <a:pt x="260" y="43"/>
                  </a:cubicBezTo>
                  <a:cubicBezTo>
                    <a:pt x="254" y="34"/>
                    <a:pt x="241" y="28"/>
                    <a:pt x="223" y="22"/>
                  </a:cubicBezTo>
                  <a:cubicBezTo>
                    <a:pt x="218" y="21"/>
                    <a:pt x="218" y="21"/>
                    <a:pt x="218" y="21"/>
                  </a:cubicBezTo>
                  <a:cubicBezTo>
                    <a:pt x="223" y="3"/>
                    <a:pt x="223" y="3"/>
                    <a:pt x="223" y="3"/>
                  </a:cubicBezTo>
                  <a:cubicBezTo>
                    <a:pt x="220" y="1"/>
                    <a:pt x="220" y="1"/>
                    <a:pt x="220" y="1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02" y="6"/>
                    <a:pt x="194" y="13"/>
                    <a:pt x="191" y="21"/>
                  </a:cubicBezTo>
                  <a:cubicBezTo>
                    <a:pt x="186" y="30"/>
                    <a:pt x="181" y="37"/>
                    <a:pt x="175" y="42"/>
                  </a:cubicBezTo>
                  <a:cubicBezTo>
                    <a:pt x="169" y="59"/>
                    <a:pt x="164" y="68"/>
                    <a:pt x="159" y="68"/>
                  </a:cubicBezTo>
                  <a:cubicBezTo>
                    <a:pt x="156" y="69"/>
                    <a:pt x="154" y="67"/>
                    <a:pt x="151" y="63"/>
                  </a:cubicBezTo>
                  <a:cubicBezTo>
                    <a:pt x="143" y="56"/>
                    <a:pt x="143" y="56"/>
                    <a:pt x="143" y="56"/>
                  </a:cubicBezTo>
                  <a:cubicBezTo>
                    <a:pt x="137" y="53"/>
                    <a:pt x="130" y="50"/>
                    <a:pt x="125" y="50"/>
                  </a:cubicBezTo>
                  <a:cubicBezTo>
                    <a:pt x="115" y="52"/>
                    <a:pt x="115" y="52"/>
                    <a:pt x="115" y="52"/>
                  </a:cubicBezTo>
                  <a:cubicBezTo>
                    <a:pt x="107" y="59"/>
                    <a:pt x="97" y="64"/>
                    <a:pt x="81" y="67"/>
                  </a:cubicBezTo>
                  <a:cubicBezTo>
                    <a:pt x="41" y="64"/>
                    <a:pt x="41" y="64"/>
                    <a:pt x="41" y="64"/>
                  </a:cubicBezTo>
                  <a:cubicBezTo>
                    <a:pt x="28" y="58"/>
                    <a:pt x="23" y="45"/>
                    <a:pt x="26" y="30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30" y="80"/>
                    <a:pt x="44" y="96"/>
                    <a:pt x="51" y="100"/>
                  </a:cubicBezTo>
                  <a:cubicBezTo>
                    <a:pt x="55" y="102"/>
                    <a:pt x="68" y="107"/>
                    <a:pt x="90" y="113"/>
                  </a:cubicBezTo>
                  <a:cubicBezTo>
                    <a:pt x="128" y="127"/>
                    <a:pt x="128" y="127"/>
                    <a:pt x="128" y="127"/>
                  </a:cubicBezTo>
                  <a:cubicBezTo>
                    <a:pt x="140" y="132"/>
                    <a:pt x="151" y="155"/>
                    <a:pt x="164" y="196"/>
                  </a:cubicBezTo>
                  <a:cubicBezTo>
                    <a:pt x="181" y="208"/>
                    <a:pt x="192" y="213"/>
                    <a:pt x="199" y="212"/>
                  </a:cubicBezTo>
                  <a:cubicBezTo>
                    <a:pt x="206" y="209"/>
                    <a:pt x="219" y="202"/>
                    <a:pt x="237" y="190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39" y="188"/>
                    <a:pt x="239" y="188"/>
                    <a:pt x="239" y="188"/>
                  </a:cubicBezTo>
                  <a:cubicBezTo>
                    <a:pt x="241" y="189"/>
                    <a:pt x="241" y="189"/>
                    <a:pt x="241" y="189"/>
                  </a:cubicBezTo>
                  <a:cubicBezTo>
                    <a:pt x="260" y="193"/>
                    <a:pt x="260" y="193"/>
                    <a:pt x="260" y="193"/>
                  </a:cubicBezTo>
                  <a:cubicBezTo>
                    <a:pt x="262" y="193"/>
                    <a:pt x="262" y="193"/>
                    <a:pt x="262" y="193"/>
                  </a:cubicBezTo>
                  <a:cubicBezTo>
                    <a:pt x="262" y="196"/>
                    <a:pt x="262" y="196"/>
                    <a:pt x="262" y="196"/>
                  </a:cubicBezTo>
                  <a:cubicBezTo>
                    <a:pt x="261" y="200"/>
                    <a:pt x="261" y="200"/>
                    <a:pt x="261" y="200"/>
                  </a:cubicBezTo>
                  <a:cubicBezTo>
                    <a:pt x="255" y="225"/>
                    <a:pt x="250" y="240"/>
                    <a:pt x="245" y="244"/>
                  </a:cubicBezTo>
                  <a:cubicBezTo>
                    <a:pt x="220" y="245"/>
                    <a:pt x="220" y="245"/>
                    <a:pt x="220" y="245"/>
                  </a:cubicBezTo>
                  <a:cubicBezTo>
                    <a:pt x="220" y="246"/>
                    <a:pt x="220" y="246"/>
                    <a:pt x="220" y="246"/>
                  </a:cubicBezTo>
                  <a:cubicBezTo>
                    <a:pt x="220" y="257"/>
                    <a:pt x="213" y="272"/>
                    <a:pt x="199" y="292"/>
                  </a:cubicBezTo>
                  <a:cubicBezTo>
                    <a:pt x="195" y="299"/>
                    <a:pt x="194" y="304"/>
                    <a:pt x="194" y="307"/>
                  </a:cubicBezTo>
                  <a:cubicBezTo>
                    <a:pt x="218" y="324"/>
                    <a:pt x="218" y="324"/>
                    <a:pt x="218" y="324"/>
                  </a:cubicBezTo>
                  <a:cubicBezTo>
                    <a:pt x="224" y="331"/>
                    <a:pt x="229" y="334"/>
                    <a:pt x="234" y="334"/>
                  </a:cubicBezTo>
                  <a:cubicBezTo>
                    <a:pt x="239" y="334"/>
                    <a:pt x="239" y="334"/>
                    <a:pt x="239" y="334"/>
                  </a:cubicBezTo>
                  <a:cubicBezTo>
                    <a:pt x="244" y="352"/>
                    <a:pt x="244" y="352"/>
                    <a:pt x="244" y="352"/>
                  </a:cubicBezTo>
                  <a:cubicBezTo>
                    <a:pt x="256" y="356"/>
                    <a:pt x="256" y="356"/>
                    <a:pt x="256" y="356"/>
                  </a:cubicBezTo>
                  <a:cubicBezTo>
                    <a:pt x="262" y="349"/>
                    <a:pt x="262" y="349"/>
                    <a:pt x="262" y="349"/>
                  </a:cubicBezTo>
                  <a:cubicBezTo>
                    <a:pt x="265" y="346"/>
                    <a:pt x="270" y="344"/>
                    <a:pt x="273" y="345"/>
                  </a:cubicBezTo>
                  <a:cubicBezTo>
                    <a:pt x="283" y="345"/>
                    <a:pt x="292" y="352"/>
                    <a:pt x="302" y="365"/>
                  </a:cubicBezTo>
                  <a:cubicBezTo>
                    <a:pt x="302" y="365"/>
                    <a:pt x="302" y="365"/>
                    <a:pt x="302" y="365"/>
                  </a:cubicBezTo>
                  <a:cubicBezTo>
                    <a:pt x="312" y="378"/>
                    <a:pt x="312" y="378"/>
                    <a:pt x="312" y="378"/>
                  </a:cubicBezTo>
                  <a:cubicBezTo>
                    <a:pt x="313" y="377"/>
                    <a:pt x="313" y="377"/>
                    <a:pt x="313" y="377"/>
                  </a:cubicBezTo>
                  <a:cubicBezTo>
                    <a:pt x="319" y="373"/>
                    <a:pt x="331" y="374"/>
                    <a:pt x="348" y="379"/>
                  </a:cubicBezTo>
                  <a:cubicBezTo>
                    <a:pt x="375" y="385"/>
                    <a:pt x="375" y="385"/>
                    <a:pt x="375" y="385"/>
                  </a:cubicBezTo>
                  <a:cubicBezTo>
                    <a:pt x="401" y="377"/>
                    <a:pt x="401" y="377"/>
                    <a:pt x="401" y="377"/>
                  </a:cubicBezTo>
                  <a:cubicBezTo>
                    <a:pt x="411" y="372"/>
                    <a:pt x="411" y="372"/>
                    <a:pt x="411" y="372"/>
                  </a:cubicBezTo>
                  <a:cubicBezTo>
                    <a:pt x="418" y="366"/>
                    <a:pt x="418" y="366"/>
                    <a:pt x="418" y="366"/>
                  </a:cubicBezTo>
                  <a:cubicBezTo>
                    <a:pt x="412" y="359"/>
                    <a:pt x="412" y="359"/>
                    <a:pt x="412" y="359"/>
                  </a:cubicBezTo>
                  <a:cubicBezTo>
                    <a:pt x="410" y="355"/>
                    <a:pt x="412" y="349"/>
                    <a:pt x="417" y="344"/>
                  </a:cubicBezTo>
                  <a:cubicBezTo>
                    <a:pt x="424" y="339"/>
                    <a:pt x="428" y="334"/>
                    <a:pt x="428" y="327"/>
                  </a:cubicBezTo>
                  <a:cubicBezTo>
                    <a:pt x="428" y="315"/>
                    <a:pt x="428" y="315"/>
                    <a:pt x="428" y="315"/>
                  </a:cubicBezTo>
                  <a:cubicBezTo>
                    <a:pt x="426" y="308"/>
                    <a:pt x="427" y="304"/>
                    <a:pt x="429" y="302"/>
                  </a:cubicBezTo>
                  <a:cubicBezTo>
                    <a:pt x="431" y="298"/>
                    <a:pt x="439" y="296"/>
                    <a:pt x="447" y="293"/>
                  </a:cubicBezTo>
                  <a:cubicBezTo>
                    <a:pt x="461" y="291"/>
                    <a:pt x="478" y="298"/>
                    <a:pt x="498" y="315"/>
                  </a:cubicBezTo>
                  <a:cubicBezTo>
                    <a:pt x="490" y="293"/>
                    <a:pt x="490" y="293"/>
                    <a:pt x="490" y="293"/>
                  </a:cubicBezTo>
                  <a:cubicBezTo>
                    <a:pt x="479" y="278"/>
                    <a:pt x="479" y="278"/>
                    <a:pt x="479" y="278"/>
                  </a:cubicBezTo>
                  <a:cubicBezTo>
                    <a:pt x="477" y="259"/>
                    <a:pt x="477" y="259"/>
                    <a:pt x="477" y="259"/>
                  </a:cubicBezTo>
                  <a:cubicBezTo>
                    <a:pt x="459" y="255"/>
                    <a:pt x="459" y="255"/>
                    <a:pt x="459" y="255"/>
                  </a:cubicBezTo>
                  <a:cubicBezTo>
                    <a:pt x="458" y="255"/>
                    <a:pt x="458" y="255"/>
                    <a:pt x="458" y="255"/>
                  </a:cubicBezTo>
                  <a:cubicBezTo>
                    <a:pt x="458" y="254"/>
                    <a:pt x="458" y="254"/>
                    <a:pt x="458" y="254"/>
                  </a:cubicBezTo>
                  <a:cubicBezTo>
                    <a:pt x="458" y="254"/>
                    <a:pt x="458" y="254"/>
                    <a:pt x="458" y="254"/>
                  </a:cubicBezTo>
                  <a:cubicBezTo>
                    <a:pt x="458" y="254"/>
                    <a:pt x="458" y="254"/>
                    <a:pt x="458" y="254"/>
                  </a:cubicBezTo>
                  <a:cubicBezTo>
                    <a:pt x="410" y="227"/>
                    <a:pt x="410" y="227"/>
                    <a:pt x="410" y="227"/>
                  </a:cubicBezTo>
                  <a:cubicBezTo>
                    <a:pt x="387" y="223"/>
                    <a:pt x="387" y="223"/>
                    <a:pt x="387" y="223"/>
                  </a:cubicBezTo>
                  <a:cubicBezTo>
                    <a:pt x="387" y="218"/>
                    <a:pt x="387" y="218"/>
                    <a:pt x="387" y="218"/>
                  </a:cubicBezTo>
                  <a:cubicBezTo>
                    <a:pt x="386" y="193"/>
                    <a:pt x="386" y="193"/>
                    <a:pt x="386" y="193"/>
                  </a:cubicBezTo>
                  <a:cubicBezTo>
                    <a:pt x="370" y="149"/>
                    <a:pt x="357" y="121"/>
                    <a:pt x="348" y="112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91" name="Freeform 33"/>
            <p:cNvSpPr/>
            <p:nvPr/>
          </p:nvSpPr>
          <p:spPr>
            <a:xfrm>
              <a:off x="3286831" y="2235296"/>
              <a:ext cx="438292" cy="612520"/>
            </a:xfrm>
            <a:custGeom>
              <a:avLst/>
              <a:gdLst>
                <a:gd name="txL" fmla="*/ 0 w 463"/>
                <a:gd name="txT" fmla="*/ 0 h 662"/>
                <a:gd name="txR" fmla="*/ 463 w 463"/>
                <a:gd name="txB" fmla="*/ 662 h 662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463" h="662">
                  <a:moveTo>
                    <a:pt x="426" y="200"/>
                  </a:moveTo>
                  <a:cubicBezTo>
                    <a:pt x="418" y="196"/>
                    <a:pt x="418" y="196"/>
                    <a:pt x="418" y="196"/>
                  </a:cubicBezTo>
                  <a:cubicBezTo>
                    <a:pt x="418" y="196"/>
                    <a:pt x="418" y="196"/>
                    <a:pt x="418" y="196"/>
                  </a:cubicBezTo>
                  <a:cubicBezTo>
                    <a:pt x="417" y="196"/>
                    <a:pt x="417" y="196"/>
                    <a:pt x="417" y="196"/>
                  </a:cubicBezTo>
                  <a:cubicBezTo>
                    <a:pt x="410" y="189"/>
                    <a:pt x="410" y="189"/>
                    <a:pt x="410" y="189"/>
                  </a:cubicBezTo>
                  <a:cubicBezTo>
                    <a:pt x="381" y="181"/>
                    <a:pt x="381" y="181"/>
                    <a:pt x="381" y="181"/>
                  </a:cubicBezTo>
                  <a:cubicBezTo>
                    <a:pt x="373" y="181"/>
                    <a:pt x="373" y="181"/>
                    <a:pt x="373" y="181"/>
                  </a:cubicBezTo>
                  <a:cubicBezTo>
                    <a:pt x="368" y="183"/>
                    <a:pt x="368" y="183"/>
                    <a:pt x="368" y="183"/>
                  </a:cubicBezTo>
                  <a:cubicBezTo>
                    <a:pt x="357" y="161"/>
                    <a:pt x="357" y="161"/>
                    <a:pt x="357" y="161"/>
                  </a:cubicBezTo>
                  <a:cubicBezTo>
                    <a:pt x="358" y="160"/>
                    <a:pt x="358" y="160"/>
                    <a:pt x="358" y="160"/>
                  </a:cubicBezTo>
                  <a:cubicBezTo>
                    <a:pt x="366" y="149"/>
                    <a:pt x="366" y="149"/>
                    <a:pt x="366" y="149"/>
                  </a:cubicBezTo>
                  <a:cubicBezTo>
                    <a:pt x="366" y="137"/>
                    <a:pt x="366" y="137"/>
                    <a:pt x="366" y="137"/>
                  </a:cubicBezTo>
                  <a:cubicBezTo>
                    <a:pt x="367" y="134"/>
                    <a:pt x="367" y="134"/>
                    <a:pt x="367" y="134"/>
                  </a:cubicBezTo>
                  <a:cubicBezTo>
                    <a:pt x="372" y="126"/>
                    <a:pt x="372" y="126"/>
                    <a:pt x="372" y="126"/>
                  </a:cubicBezTo>
                  <a:cubicBezTo>
                    <a:pt x="368" y="124"/>
                    <a:pt x="368" y="124"/>
                    <a:pt x="368" y="124"/>
                  </a:cubicBezTo>
                  <a:cubicBezTo>
                    <a:pt x="352" y="121"/>
                    <a:pt x="352" y="121"/>
                    <a:pt x="352" y="121"/>
                  </a:cubicBezTo>
                  <a:cubicBezTo>
                    <a:pt x="352" y="121"/>
                    <a:pt x="352" y="121"/>
                    <a:pt x="352" y="121"/>
                  </a:cubicBezTo>
                  <a:cubicBezTo>
                    <a:pt x="325" y="116"/>
                    <a:pt x="325" y="116"/>
                    <a:pt x="325" y="116"/>
                  </a:cubicBezTo>
                  <a:cubicBezTo>
                    <a:pt x="323" y="116"/>
                    <a:pt x="323" y="116"/>
                    <a:pt x="323" y="116"/>
                  </a:cubicBezTo>
                  <a:cubicBezTo>
                    <a:pt x="307" y="101"/>
                    <a:pt x="307" y="101"/>
                    <a:pt x="307" y="101"/>
                  </a:cubicBezTo>
                  <a:cubicBezTo>
                    <a:pt x="307" y="100"/>
                    <a:pt x="307" y="100"/>
                    <a:pt x="307" y="100"/>
                  </a:cubicBezTo>
                  <a:cubicBezTo>
                    <a:pt x="302" y="89"/>
                    <a:pt x="302" y="89"/>
                    <a:pt x="302" y="89"/>
                  </a:cubicBezTo>
                  <a:cubicBezTo>
                    <a:pt x="301" y="86"/>
                    <a:pt x="301" y="86"/>
                    <a:pt x="301" y="86"/>
                  </a:cubicBezTo>
                  <a:cubicBezTo>
                    <a:pt x="309" y="64"/>
                    <a:pt x="309" y="64"/>
                    <a:pt x="309" y="64"/>
                  </a:cubicBezTo>
                  <a:cubicBezTo>
                    <a:pt x="309" y="48"/>
                    <a:pt x="309" y="48"/>
                    <a:pt x="309" y="48"/>
                  </a:cubicBezTo>
                  <a:cubicBezTo>
                    <a:pt x="308" y="44"/>
                    <a:pt x="308" y="44"/>
                    <a:pt x="308" y="44"/>
                  </a:cubicBezTo>
                  <a:cubicBezTo>
                    <a:pt x="300" y="52"/>
                    <a:pt x="300" y="52"/>
                    <a:pt x="300" y="52"/>
                  </a:cubicBezTo>
                  <a:cubicBezTo>
                    <a:pt x="298" y="53"/>
                    <a:pt x="298" y="53"/>
                    <a:pt x="298" y="53"/>
                  </a:cubicBezTo>
                  <a:cubicBezTo>
                    <a:pt x="296" y="56"/>
                    <a:pt x="296" y="56"/>
                    <a:pt x="296" y="56"/>
                  </a:cubicBezTo>
                  <a:cubicBezTo>
                    <a:pt x="294" y="53"/>
                    <a:pt x="294" y="53"/>
                    <a:pt x="294" y="53"/>
                  </a:cubicBezTo>
                  <a:cubicBezTo>
                    <a:pt x="291" y="52"/>
                    <a:pt x="291" y="52"/>
                    <a:pt x="291" y="52"/>
                  </a:cubicBezTo>
                  <a:cubicBezTo>
                    <a:pt x="275" y="39"/>
                    <a:pt x="275" y="39"/>
                    <a:pt x="275" y="39"/>
                  </a:cubicBezTo>
                  <a:cubicBezTo>
                    <a:pt x="273" y="37"/>
                    <a:pt x="273" y="37"/>
                    <a:pt x="273" y="37"/>
                  </a:cubicBezTo>
                  <a:cubicBezTo>
                    <a:pt x="273" y="35"/>
                    <a:pt x="273" y="35"/>
                    <a:pt x="273" y="35"/>
                  </a:cubicBezTo>
                  <a:cubicBezTo>
                    <a:pt x="270" y="12"/>
                    <a:pt x="270" y="12"/>
                    <a:pt x="270" y="12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47" y="1"/>
                    <a:pt x="247" y="1"/>
                    <a:pt x="247" y="1"/>
                  </a:cubicBezTo>
                  <a:cubicBezTo>
                    <a:pt x="237" y="18"/>
                    <a:pt x="237" y="18"/>
                    <a:pt x="237" y="18"/>
                  </a:cubicBezTo>
                  <a:cubicBezTo>
                    <a:pt x="236" y="20"/>
                    <a:pt x="236" y="20"/>
                    <a:pt x="236" y="20"/>
                  </a:cubicBezTo>
                  <a:cubicBezTo>
                    <a:pt x="235" y="22"/>
                    <a:pt x="235" y="22"/>
                    <a:pt x="235" y="22"/>
                  </a:cubicBezTo>
                  <a:cubicBezTo>
                    <a:pt x="210" y="16"/>
                    <a:pt x="210" y="16"/>
                    <a:pt x="210" y="16"/>
                  </a:cubicBezTo>
                  <a:cubicBezTo>
                    <a:pt x="206" y="39"/>
                    <a:pt x="206" y="39"/>
                    <a:pt x="206" y="39"/>
                  </a:cubicBezTo>
                  <a:cubicBezTo>
                    <a:pt x="206" y="63"/>
                    <a:pt x="206" y="63"/>
                    <a:pt x="206" y="63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191" y="85"/>
                    <a:pt x="191" y="85"/>
                    <a:pt x="191" y="85"/>
                  </a:cubicBezTo>
                  <a:cubicBezTo>
                    <a:pt x="191" y="87"/>
                    <a:pt x="191" y="87"/>
                    <a:pt x="191" y="87"/>
                  </a:cubicBezTo>
                  <a:cubicBezTo>
                    <a:pt x="189" y="88"/>
                    <a:pt x="189" y="88"/>
                    <a:pt x="189" y="88"/>
                  </a:cubicBezTo>
                  <a:cubicBezTo>
                    <a:pt x="188" y="88"/>
                    <a:pt x="188" y="88"/>
                    <a:pt x="188" y="88"/>
                  </a:cubicBezTo>
                  <a:cubicBezTo>
                    <a:pt x="172" y="89"/>
                    <a:pt x="172" y="89"/>
                    <a:pt x="172" y="89"/>
                  </a:cubicBezTo>
                  <a:cubicBezTo>
                    <a:pt x="156" y="102"/>
                    <a:pt x="156" y="102"/>
                    <a:pt x="156" y="102"/>
                  </a:cubicBezTo>
                  <a:cubicBezTo>
                    <a:pt x="154" y="104"/>
                    <a:pt x="154" y="104"/>
                    <a:pt x="154" y="104"/>
                  </a:cubicBezTo>
                  <a:cubicBezTo>
                    <a:pt x="154" y="104"/>
                    <a:pt x="154" y="104"/>
                    <a:pt x="154" y="104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51" y="103"/>
                    <a:pt x="151" y="103"/>
                    <a:pt x="151" y="103"/>
                  </a:cubicBezTo>
                  <a:cubicBezTo>
                    <a:pt x="121" y="93"/>
                    <a:pt x="121" y="93"/>
                    <a:pt x="121" y="93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17" y="105"/>
                    <a:pt x="117" y="105"/>
                    <a:pt x="117" y="105"/>
                  </a:cubicBezTo>
                  <a:cubicBezTo>
                    <a:pt x="104" y="126"/>
                    <a:pt x="104" y="126"/>
                    <a:pt x="104" y="126"/>
                  </a:cubicBezTo>
                  <a:cubicBezTo>
                    <a:pt x="102" y="130"/>
                    <a:pt x="99" y="132"/>
                    <a:pt x="96" y="133"/>
                  </a:cubicBezTo>
                  <a:cubicBezTo>
                    <a:pt x="83" y="131"/>
                    <a:pt x="83" y="131"/>
                    <a:pt x="83" y="131"/>
                  </a:cubicBezTo>
                  <a:cubicBezTo>
                    <a:pt x="66" y="124"/>
                    <a:pt x="66" y="124"/>
                    <a:pt x="66" y="124"/>
                  </a:cubicBezTo>
                  <a:cubicBezTo>
                    <a:pt x="63" y="122"/>
                    <a:pt x="63" y="122"/>
                    <a:pt x="63" y="122"/>
                  </a:cubicBezTo>
                  <a:cubicBezTo>
                    <a:pt x="62" y="121"/>
                    <a:pt x="62" y="121"/>
                    <a:pt x="62" y="121"/>
                  </a:cubicBezTo>
                  <a:cubicBezTo>
                    <a:pt x="62" y="120"/>
                    <a:pt x="62" y="120"/>
                    <a:pt x="62" y="120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30" y="102"/>
                    <a:pt x="30" y="102"/>
                    <a:pt x="30" y="102"/>
                  </a:cubicBezTo>
                  <a:cubicBezTo>
                    <a:pt x="20" y="126"/>
                    <a:pt x="20" y="126"/>
                    <a:pt x="20" y="126"/>
                  </a:cubicBezTo>
                  <a:cubicBezTo>
                    <a:pt x="20" y="127"/>
                    <a:pt x="20" y="127"/>
                    <a:pt x="20" y="127"/>
                  </a:cubicBezTo>
                  <a:cubicBezTo>
                    <a:pt x="20" y="127"/>
                    <a:pt x="20" y="127"/>
                    <a:pt x="20" y="127"/>
                  </a:cubicBezTo>
                  <a:cubicBezTo>
                    <a:pt x="20" y="128"/>
                    <a:pt x="20" y="128"/>
                    <a:pt x="20" y="128"/>
                  </a:cubicBezTo>
                  <a:cubicBezTo>
                    <a:pt x="19" y="128"/>
                    <a:pt x="19" y="128"/>
                    <a:pt x="19" y="128"/>
                  </a:cubicBezTo>
                  <a:cubicBezTo>
                    <a:pt x="9" y="142"/>
                    <a:pt x="9" y="142"/>
                    <a:pt x="9" y="142"/>
                  </a:cubicBezTo>
                  <a:cubicBezTo>
                    <a:pt x="9" y="146"/>
                    <a:pt x="6" y="152"/>
                    <a:pt x="0" y="162"/>
                  </a:cubicBezTo>
                  <a:cubicBezTo>
                    <a:pt x="6" y="186"/>
                    <a:pt x="6" y="186"/>
                    <a:pt x="6" y="186"/>
                  </a:cubicBezTo>
                  <a:cubicBezTo>
                    <a:pt x="38" y="221"/>
                    <a:pt x="38" y="221"/>
                    <a:pt x="38" y="221"/>
                  </a:cubicBezTo>
                  <a:cubicBezTo>
                    <a:pt x="38" y="221"/>
                    <a:pt x="38" y="221"/>
                    <a:pt x="38" y="221"/>
                  </a:cubicBezTo>
                  <a:cubicBezTo>
                    <a:pt x="48" y="243"/>
                    <a:pt x="48" y="243"/>
                    <a:pt x="48" y="243"/>
                  </a:cubicBezTo>
                  <a:cubicBezTo>
                    <a:pt x="48" y="245"/>
                    <a:pt x="48" y="245"/>
                    <a:pt x="48" y="245"/>
                  </a:cubicBezTo>
                  <a:cubicBezTo>
                    <a:pt x="47" y="247"/>
                    <a:pt x="47" y="247"/>
                    <a:pt x="47" y="247"/>
                  </a:cubicBezTo>
                  <a:cubicBezTo>
                    <a:pt x="46" y="247"/>
                    <a:pt x="46" y="247"/>
                    <a:pt x="46" y="247"/>
                  </a:cubicBezTo>
                  <a:cubicBezTo>
                    <a:pt x="38" y="258"/>
                    <a:pt x="38" y="258"/>
                    <a:pt x="38" y="258"/>
                  </a:cubicBezTo>
                  <a:cubicBezTo>
                    <a:pt x="36" y="260"/>
                    <a:pt x="36" y="260"/>
                    <a:pt x="36" y="260"/>
                  </a:cubicBezTo>
                  <a:cubicBezTo>
                    <a:pt x="15" y="264"/>
                    <a:pt x="15" y="264"/>
                    <a:pt x="15" y="264"/>
                  </a:cubicBezTo>
                  <a:cubicBezTo>
                    <a:pt x="17" y="281"/>
                    <a:pt x="17" y="281"/>
                    <a:pt x="17" y="281"/>
                  </a:cubicBezTo>
                  <a:cubicBezTo>
                    <a:pt x="33" y="290"/>
                    <a:pt x="33" y="290"/>
                    <a:pt x="33" y="290"/>
                  </a:cubicBezTo>
                  <a:cubicBezTo>
                    <a:pt x="56" y="295"/>
                    <a:pt x="56" y="295"/>
                    <a:pt x="56" y="295"/>
                  </a:cubicBezTo>
                  <a:cubicBezTo>
                    <a:pt x="62" y="316"/>
                    <a:pt x="62" y="316"/>
                    <a:pt x="62" y="316"/>
                  </a:cubicBezTo>
                  <a:cubicBezTo>
                    <a:pt x="62" y="316"/>
                    <a:pt x="62" y="316"/>
                    <a:pt x="62" y="316"/>
                  </a:cubicBezTo>
                  <a:cubicBezTo>
                    <a:pt x="62" y="316"/>
                    <a:pt x="62" y="316"/>
                    <a:pt x="62" y="316"/>
                  </a:cubicBezTo>
                  <a:cubicBezTo>
                    <a:pt x="62" y="317"/>
                    <a:pt x="62" y="317"/>
                    <a:pt x="62" y="317"/>
                  </a:cubicBezTo>
                  <a:cubicBezTo>
                    <a:pt x="62" y="318"/>
                    <a:pt x="62" y="318"/>
                    <a:pt x="62" y="318"/>
                  </a:cubicBezTo>
                  <a:cubicBezTo>
                    <a:pt x="57" y="354"/>
                    <a:pt x="57" y="354"/>
                    <a:pt x="57" y="354"/>
                  </a:cubicBezTo>
                  <a:cubicBezTo>
                    <a:pt x="57" y="354"/>
                    <a:pt x="57" y="354"/>
                    <a:pt x="57" y="354"/>
                  </a:cubicBezTo>
                  <a:cubicBezTo>
                    <a:pt x="57" y="355"/>
                    <a:pt x="57" y="355"/>
                    <a:pt x="57" y="355"/>
                  </a:cubicBezTo>
                  <a:cubicBezTo>
                    <a:pt x="48" y="371"/>
                    <a:pt x="48" y="371"/>
                    <a:pt x="48" y="371"/>
                  </a:cubicBezTo>
                  <a:cubicBezTo>
                    <a:pt x="48" y="374"/>
                    <a:pt x="48" y="374"/>
                    <a:pt x="48" y="374"/>
                  </a:cubicBezTo>
                  <a:cubicBezTo>
                    <a:pt x="46" y="374"/>
                    <a:pt x="46" y="374"/>
                    <a:pt x="46" y="374"/>
                  </a:cubicBezTo>
                  <a:cubicBezTo>
                    <a:pt x="20" y="378"/>
                    <a:pt x="20" y="378"/>
                    <a:pt x="20" y="378"/>
                  </a:cubicBezTo>
                  <a:cubicBezTo>
                    <a:pt x="20" y="389"/>
                    <a:pt x="20" y="389"/>
                    <a:pt x="20" y="389"/>
                  </a:cubicBezTo>
                  <a:cubicBezTo>
                    <a:pt x="12" y="412"/>
                    <a:pt x="12" y="412"/>
                    <a:pt x="12" y="412"/>
                  </a:cubicBezTo>
                  <a:cubicBezTo>
                    <a:pt x="9" y="438"/>
                    <a:pt x="9" y="438"/>
                    <a:pt x="9" y="438"/>
                  </a:cubicBezTo>
                  <a:cubicBezTo>
                    <a:pt x="15" y="453"/>
                    <a:pt x="15" y="453"/>
                    <a:pt x="15" y="453"/>
                  </a:cubicBezTo>
                  <a:cubicBezTo>
                    <a:pt x="47" y="473"/>
                    <a:pt x="47" y="473"/>
                    <a:pt x="47" y="473"/>
                  </a:cubicBezTo>
                  <a:cubicBezTo>
                    <a:pt x="48" y="474"/>
                    <a:pt x="48" y="474"/>
                    <a:pt x="48" y="474"/>
                  </a:cubicBezTo>
                  <a:cubicBezTo>
                    <a:pt x="62" y="498"/>
                    <a:pt x="62" y="498"/>
                    <a:pt x="62" y="498"/>
                  </a:cubicBezTo>
                  <a:cubicBezTo>
                    <a:pt x="62" y="499"/>
                    <a:pt x="62" y="499"/>
                    <a:pt x="62" y="499"/>
                  </a:cubicBezTo>
                  <a:cubicBezTo>
                    <a:pt x="63" y="500"/>
                    <a:pt x="63" y="500"/>
                    <a:pt x="63" y="500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45" y="538"/>
                    <a:pt x="45" y="538"/>
                    <a:pt x="45" y="538"/>
                  </a:cubicBezTo>
                  <a:cubicBezTo>
                    <a:pt x="41" y="548"/>
                    <a:pt x="41" y="548"/>
                    <a:pt x="41" y="548"/>
                  </a:cubicBezTo>
                  <a:cubicBezTo>
                    <a:pt x="41" y="548"/>
                    <a:pt x="41" y="548"/>
                    <a:pt x="41" y="548"/>
                  </a:cubicBezTo>
                  <a:cubicBezTo>
                    <a:pt x="30" y="572"/>
                    <a:pt x="30" y="572"/>
                    <a:pt x="30" y="572"/>
                  </a:cubicBezTo>
                  <a:cubicBezTo>
                    <a:pt x="26" y="591"/>
                    <a:pt x="26" y="591"/>
                    <a:pt x="26" y="591"/>
                  </a:cubicBezTo>
                  <a:cubicBezTo>
                    <a:pt x="25" y="594"/>
                    <a:pt x="25" y="594"/>
                    <a:pt x="25" y="594"/>
                  </a:cubicBezTo>
                  <a:cubicBezTo>
                    <a:pt x="25" y="595"/>
                    <a:pt x="25" y="595"/>
                    <a:pt x="25" y="595"/>
                  </a:cubicBezTo>
                  <a:cubicBezTo>
                    <a:pt x="20" y="599"/>
                    <a:pt x="17" y="603"/>
                    <a:pt x="15" y="609"/>
                  </a:cubicBezTo>
                  <a:cubicBezTo>
                    <a:pt x="14" y="611"/>
                    <a:pt x="14" y="614"/>
                    <a:pt x="16" y="616"/>
                  </a:cubicBezTo>
                  <a:cubicBezTo>
                    <a:pt x="17" y="617"/>
                    <a:pt x="17" y="617"/>
                    <a:pt x="17" y="617"/>
                  </a:cubicBezTo>
                  <a:cubicBezTo>
                    <a:pt x="27" y="628"/>
                    <a:pt x="27" y="628"/>
                    <a:pt x="27" y="628"/>
                  </a:cubicBezTo>
                  <a:cubicBezTo>
                    <a:pt x="27" y="628"/>
                    <a:pt x="27" y="628"/>
                    <a:pt x="27" y="628"/>
                  </a:cubicBezTo>
                  <a:cubicBezTo>
                    <a:pt x="27" y="628"/>
                    <a:pt x="27" y="628"/>
                    <a:pt x="27" y="628"/>
                  </a:cubicBezTo>
                  <a:cubicBezTo>
                    <a:pt x="33" y="637"/>
                    <a:pt x="33" y="637"/>
                    <a:pt x="33" y="637"/>
                  </a:cubicBezTo>
                  <a:cubicBezTo>
                    <a:pt x="35" y="636"/>
                    <a:pt x="35" y="636"/>
                    <a:pt x="35" y="636"/>
                  </a:cubicBezTo>
                  <a:cubicBezTo>
                    <a:pt x="35" y="636"/>
                    <a:pt x="35" y="636"/>
                    <a:pt x="35" y="636"/>
                  </a:cubicBezTo>
                  <a:cubicBezTo>
                    <a:pt x="36" y="639"/>
                    <a:pt x="36" y="639"/>
                    <a:pt x="36" y="639"/>
                  </a:cubicBezTo>
                  <a:cubicBezTo>
                    <a:pt x="36" y="640"/>
                    <a:pt x="36" y="640"/>
                    <a:pt x="36" y="640"/>
                  </a:cubicBezTo>
                  <a:cubicBezTo>
                    <a:pt x="36" y="643"/>
                    <a:pt x="36" y="643"/>
                    <a:pt x="36" y="643"/>
                  </a:cubicBezTo>
                  <a:cubicBezTo>
                    <a:pt x="36" y="643"/>
                    <a:pt x="36" y="643"/>
                    <a:pt x="36" y="643"/>
                  </a:cubicBezTo>
                  <a:cubicBezTo>
                    <a:pt x="36" y="644"/>
                    <a:pt x="36" y="644"/>
                    <a:pt x="36" y="644"/>
                  </a:cubicBezTo>
                  <a:cubicBezTo>
                    <a:pt x="36" y="644"/>
                    <a:pt x="36" y="644"/>
                    <a:pt x="36" y="644"/>
                  </a:cubicBezTo>
                  <a:cubicBezTo>
                    <a:pt x="36" y="644"/>
                    <a:pt x="36" y="644"/>
                    <a:pt x="36" y="644"/>
                  </a:cubicBezTo>
                  <a:cubicBezTo>
                    <a:pt x="38" y="651"/>
                    <a:pt x="38" y="651"/>
                    <a:pt x="38" y="651"/>
                  </a:cubicBezTo>
                  <a:cubicBezTo>
                    <a:pt x="47" y="654"/>
                    <a:pt x="47" y="654"/>
                    <a:pt x="47" y="654"/>
                  </a:cubicBezTo>
                  <a:cubicBezTo>
                    <a:pt x="85" y="662"/>
                    <a:pt x="85" y="662"/>
                    <a:pt x="85" y="662"/>
                  </a:cubicBezTo>
                  <a:cubicBezTo>
                    <a:pt x="98" y="662"/>
                    <a:pt x="110" y="659"/>
                    <a:pt x="122" y="654"/>
                  </a:cubicBezTo>
                  <a:cubicBezTo>
                    <a:pt x="135" y="648"/>
                    <a:pt x="147" y="647"/>
                    <a:pt x="159" y="649"/>
                  </a:cubicBezTo>
                  <a:cubicBezTo>
                    <a:pt x="161" y="642"/>
                    <a:pt x="161" y="642"/>
                    <a:pt x="161" y="642"/>
                  </a:cubicBezTo>
                  <a:cubicBezTo>
                    <a:pt x="149" y="614"/>
                    <a:pt x="149" y="614"/>
                    <a:pt x="149" y="614"/>
                  </a:cubicBezTo>
                  <a:cubicBezTo>
                    <a:pt x="148" y="611"/>
                    <a:pt x="148" y="611"/>
                    <a:pt x="148" y="611"/>
                  </a:cubicBezTo>
                  <a:cubicBezTo>
                    <a:pt x="149" y="611"/>
                    <a:pt x="149" y="611"/>
                    <a:pt x="149" y="611"/>
                  </a:cubicBezTo>
                  <a:cubicBezTo>
                    <a:pt x="209" y="528"/>
                    <a:pt x="209" y="528"/>
                    <a:pt x="209" y="528"/>
                  </a:cubicBezTo>
                  <a:cubicBezTo>
                    <a:pt x="273" y="466"/>
                    <a:pt x="273" y="466"/>
                    <a:pt x="273" y="466"/>
                  </a:cubicBezTo>
                  <a:cubicBezTo>
                    <a:pt x="274" y="466"/>
                    <a:pt x="274" y="466"/>
                    <a:pt x="274" y="466"/>
                  </a:cubicBezTo>
                  <a:cubicBezTo>
                    <a:pt x="294" y="458"/>
                    <a:pt x="294" y="458"/>
                    <a:pt x="294" y="458"/>
                  </a:cubicBezTo>
                  <a:cubicBezTo>
                    <a:pt x="305" y="447"/>
                    <a:pt x="305" y="447"/>
                    <a:pt x="305" y="447"/>
                  </a:cubicBezTo>
                  <a:cubicBezTo>
                    <a:pt x="305" y="446"/>
                    <a:pt x="305" y="446"/>
                    <a:pt x="305" y="446"/>
                  </a:cubicBezTo>
                  <a:cubicBezTo>
                    <a:pt x="313" y="439"/>
                    <a:pt x="321" y="435"/>
                    <a:pt x="329" y="432"/>
                  </a:cubicBezTo>
                  <a:cubicBezTo>
                    <a:pt x="323" y="427"/>
                    <a:pt x="323" y="427"/>
                    <a:pt x="323" y="427"/>
                  </a:cubicBezTo>
                  <a:cubicBezTo>
                    <a:pt x="309" y="413"/>
                    <a:pt x="309" y="413"/>
                    <a:pt x="309" y="413"/>
                  </a:cubicBezTo>
                  <a:cubicBezTo>
                    <a:pt x="309" y="412"/>
                    <a:pt x="309" y="412"/>
                    <a:pt x="309" y="412"/>
                  </a:cubicBezTo>
                  <a:cubicBezTo>
                    <a:pt x="308" y="412"/>
                    <a:pt x="308" y="412"/>
                    <a:pt x="308" y="412"/>
                  </a:cubicBezTo>
                  <a:cubicBezTo>
                    <a:pt x="297" y="399"/>
                    <a:pt x="297" y="399"/>
                    <a:pt x="297" y="399"/>
                  </a:cubicBezTo>
                  <a:cubicBezTo>
                    <a:pt x="296" y="397"/>
                    <a:pt x="296" y="397"/>
                    <a:pt x="296" y="397"/>
                  </a:cubicBezTo>
                  <a:cubicBezTo>
                    <a:pt x="296" y="395"/>
                    <a:pt x="296" y="395"/>
                    <a:pt x="296" y="395"/>
                  </a:cubicBezTo>
                  <a:cubicBezTo>
                    <a:pt x="302" y="389"/>
                    <a:pt x="302" y="389"/>
                    <a:pt x="302" y="389"/>
                  </a:cubicBezTo>
                  <a:cubicBezTo>
                    <a:pt x="288" y="392"/>
                    <a:pt x="288" y="392"/>
                    <a:pt x="288" y="392"/>
                  </a:cubicBezTo>
                  <a:cubicBezTo>
                    <a:pt x="258" y="385"/>
                    <a:pt x="258" y="385"/>
                    <a:pt x="258" y="385"/>
                  </a:cubicBezTo>
                  <a:cubicBezTo>
                    <a:pt x="247" y="379"/>
                    <a:pt x="239" y="373"/>
                    <a:pt x="237" y="366"/>
                  </a:cubicBezTo>
                  <a:cubicBezTo>
                    <a:pt x="231" y="347"/>
                    <a:pt x="229" y="330"/>
                    <a:pt x="230" y="315"/>
                  </a:cubicBezTo>
                  <a:cubicBezTo>
                    <a:pt x="226" y="320"/>
                    <a:pt x="220" y="321"/>
                    <a:pt x="215" y="321"/>
                  </a:cubicBezTo>
                  <a:cubicBezTo>
                    <a:pt x="193" y="316"/>
                    <a:pt x="193" y="316"/>
                    <a:pt x="193" y="316"/>
                  </a:cubicBezTo>
                  <a:cubicBezTo>
                    <a:pt x="178" y="305"/>
                    <a:pt x="178" y="305"/>
                    <a:pt x="178" y="305"/>
                  </a:cubicBezTo>
                  <a:cubicBezTo>
                    <a:pt x="160" y="301"/>
                    <a:pt x="160" y="301"/>
                    <a:pt x="160" y="301"/>
                  </a:cubicBezTo>
                  <a:cubicBezTo>
                    <a:pt x="152" y="301"/>
                    <a:pt x="152" y="301"/>
                    <a:pt x="152" y="301"/>
                  </a:cubicBezTo>
                  <a:cubicBezTo>
                    <a:pt x="147" y="301"/>
                    <a:pt x="140" y="299"/>
                    <a:pt x="136" y="295"/>
                  </a:cubicBezTo>
                  <a:cubicBezTo>
                    <a:pt x="130" y="291"/>
                    <a:pt x="126" y="286"/>
                    <a:pt x="125" y="282"/>
                  </a:cubicBezTo>
                  <a:cubicBezTo>
                    <a:pt x="123" y="274"/>
                    <a:pt x="125" y="268"/>
                    <a:pt x="133" y="263"/>
                  </a:cubicBezTo>
                  <a:cubicBezTo>
                    <a:pt x="140" y="258"/>
                    <a:pt x="149" y="249"/>
                    <a:pt x="156" y="239"/>
                  </a:cubicBezTo>
                  <a:cubicBezTo>
                    <a:pt x="149" y="229"/>
                    <a:pt x="145" y="220"/>
                    <a:pt x="149" y="210"/>
                  </a:cubicBezTo>
                  <a:cubicBezTo>
                    <a:pt x="150" y="209"/>
                    <a:pt x="150" y="209"/>
                    <a:pt x="150" y="209"/>
                  </a:cubicBezTo>
                  <a:cubicBezTo>
                    <a:pt x="151" y="204"/>
                    <a:pt x="159" y="200"/>
                    <a:pt x="175" y="195"/>
                  </a:cubicBezTo>
                  <a:cubicBezTo>
                    <a:pt x="176" y="189"/>
                    <a:pt x="178" y="186"/>
                    <a:pt x="180" y="185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4" y="184"/>
                    <a:pt x="194" y="184"/>
                    <a:pt x="194" y="184"/>
                  </a:cubicBezTo>
                  <a:cubicBezTo>
                    <a:pt x="183" y="178"/>
                    <a:pt x="180" y="170"/>
                    <a:pt x="186" y="162"/>
                  </a:cubicBezTo>
                  <a:cubicBezTo>
                    <a:pt x="194" y="156"/>
                    <a:pt x="194" y="156"/>
                    <a:pt x="194" y="156"/>
                  </a:cubicBezTo>
                  <a:cubicBezTo>
                    <a:pt x="204" y="152"/>
                    <a:pt x="215" y="153"/>
                    <a:pt x="227" y="160"/>
                  </a:cubicBezTo>
                  <a:cubicBezTo>
                    <a:pt x="251" y="177"/>
                    <a:pt x="251" y="177"/>
                    <a:pt x="251" y="177"/>
                  </a:cubicBezTo>
                  <a:cubicBezTo>
                    <a:pt x="273" y="177"/>
                    <a:pt x="273" y="177"/>
                    <a:pt x="273" y="177"/>
                  </a:cubicBezTo>
                  <a:cubicBezTo>
                    <a:pt x="281" y="183"/>
                    <a:pt x="281" y="183"/>
                    <a:pt x="281" y="183"/>
                  </a:cubicBezTo>
                  <a:cubicBezTo>
                    <a:pt x="283" y="191"/>
                    <a:pt x="283" y="191"/>
                    <a:pt x="283" y="191"/>
                  </a:cubicBezTo>
                  <a:cubicBezTo>
                    <a:pt x="283" y="197"/>
                    <a:pt x="279" y="200"/>
                    <a:pt x="275" y="200"/>
                  </a:cubicBezTo>
                  <a:cubicBezTo>
                    <a:pt x="270" y="200"/>
                    <a:pt x="268" y="205"/>
                    <a:pt x="267" y="211"/>
                  </a:cubicBezTo>
                  <a:cubicBezTo>
                    <a:pt x="277" y="237"/>
                    <a:pt x="277" y="237"/>
                    <a:pt x="277" y="237"/>
                  </a:cubicBezTo>
                  <a:cubicBezTo>
                    <a:pt x="284" y="227"/>
                    <a:pt x="290" y="222"/>
                    <a:pt x="296" y="221"/>
                  </a:cubicBezTo>
                  <a:cubicBezTo>
                    <a:pt x="300" y="221"/>
                    <a:pt x="304" y="223"/>
                    <a:pt x="307" y="227"/>
                  </a:cubicBezTo>
                  <a:cubicBezTo>
                    <a:pt x="310" y="233"/>
                    <a:pt x="313" y="242"/>
                    <a:pt x="315" y="252"/>
                  </a:cubicBezTo>
                  <a:cubicBezTo>
                    <a:pt x="316" y="263"/>
                    <a:pt x="320" y="273"/>
                    <a:pt x="323" y="278"/>
                  </a:cubicBezTo>
                  <a:cubicBezTo>
                    <a:pt x="331" y="290"/>
                    <a:pt x="331" y="290"/>
                    <a:pt x="331" y="290"/>
                  </a:cubicBezTo>
                  <a:cubicBezTo>
                    <a:pt x="344" y="305"/>
                    <a:pt x="351" y="317"/>
                    <a:pt x="353" y="327"/>
                  </a:cubicBezTo>
                  <a:cubicBezTo>
                    <a:pt x="395" y="321"/>
                    <a:pt x="395" y="321"/>
                    <a:pt x="395" y="321"/>
                  </a:cubicBezTo>
                  <a:cubicBezTo>
                    <a:pt x="412" y="312"/>
                    <a:pt x="412" y="312"/>
                    <a:pt x="412" y="312"/>
                  </a:cubicBezTo>
                  <a:cubicBezTo>
                    <a:pt x="429" y="291"/>
                    <a:pt x="429" y="291"/>
                    <a:pt x="429" y="291"/>
                  </a:cubicBezTo>
                  <a:cubicBezTo>
                    <a:pt x="437" y="271"/>
                    <a:pt x="437" y="271"/>
                    <a:pt x="437" y="271"/>
                  </a:cubicBezTo>
                  <a:cubicBezTo>
                    <a:pt x="437" y="270"/>
                    <a:pt x="437" y="270"/>
                    <a:pt x="437" y="270"/>
                  </a:cubicBezTo>
                  <a:cubicBezTo>
                    <a:pt x="437" y="268"/>
                    <a:pt x="437" y="268"/>
                    <a:pt x="437" y="268"/>
                  </a:cubicBezTo>
                  <a:cubicBezTo>
                    <a:pt x="442" y="247"/>
                    <a:pt x="442" y="247"/>
                    <a:pt x="442" y="247"/>
                  </a:cubicBezTo>
                  <a:cubicBezTo>
                    <a:pt x="442" y="246"/>
                    <a:pt x="442" y="246"/>
                    <a:pt x="442" y="246"/>
                  </a:cubicBezTo>
                  <a:cubicBezTo>
                    <a:pt x="443" y="244"/>
                    <a:pt x="443" y="244"/>
                    <a:pt x="443" y="244"/>
                  </a:cubicBezTo>
                  <a:cubicBezTo>
                    <a:pt x="444" y="244"/>
                    <a:pt x="444" y="244"/>
                    <a:pt x="444" y="244"/>
                  </a:cubicBezTo>
                  <a:cubicBezTo>
                    <a:pt x="460" y="234"/>
                    <a:pt x="460" y="234"/>
                    <a:pt x="460" y="234"/>
                  </a:cubicBezTo>
                  <a:cubicBezTo>
                    <a:pt x="463" y="232"/>
                    <a:pt x="463" y="232"/>
                    <a:pt x="463" y="232"/>
                  </a:cubicBezTo>
                  <a:cubicBezTo>
                    <a:pt x="462" y="230"/>
                    <a:pt x="462" y="230"/>
                    <a:pt x="462" y="230"/>
                  </a:cubicBezTo>
                  <a:cubicBezTo>
                    <a:pt x="436" y="222"/>
                    <a:pt x="436" y="222"/>
                    <a:pt x="436" y="222"/>
                  </a:cubicBezTo>
                  <a:cubicBezTo>
                    <a:pt x="434" y="222"/>
                    <a:pt x="434" y="222"/>
                    <a:pt x="434" y="222"/>
                  </a:cubicBezTo>
                  <a:cubicBezTo>
                    <a:pt x="434" y="221"/>
                    <a:pt x="434" y="221"/>
                    <a:pt x="434" y="221"/>
                  </a:cubicBezTo>
                  <a:cubicBezTo>
                    <a:pt x="428" y="205"/>
                    <a:pt x="428" y="205"/>
                    <a:pt x="428" y="205"/>
                  </a:cubicBezTo>
                  <a:lnTo>
                    <a:pt x="426" y="200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92" name="Freeform 34"/>
            <p:cNvSpPr/>
            <p:nvPr/>
          </p:nvSpPr>
          <p:spPr>
            <a:xfrm>
              <a:off x="3084542" y="2823969"/>
              <a:ext cx="465877" cy="445605"/>
            </a:xfrm>
            <a:custGeom>
              <a:avLst/>
              <a:gdLst>
                <a:gd name="txL" fmla="*/ 0 w 491"/>
                <a:gd name="txT" fmla="*/ 0 h 483"/>
                <a:gd name="txR" fmla="*/ 491 w 491"/>
                <a:gd name="txB" fmla="*/ 483 h 483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491" h="483">
                  <a:moveTo>
                    <a:pt x="109" y="159"/>
                  </a:moveTo>
                  <a:cubicBezTo>
                    <a:pt x="108" y="159"/>
                    <a:pt x="108" y="159"/>
                    <a:pt x="108" y="159"/>
                  </a:cubicBezTo>
                  <a:cubicBezTo>
                    <a:pt x="28" y="192"/>
                    <a:pt x="28" y="192"/>
                    <a:pt x="28" y="192"/>
                  </a:cubicBezTo>
                  <a:cubicBezTo>
                    <a:pt x="4" y="215"/>
                    <a:pt x="4" y="215"/>
                    <a:pt x="4" y="215"/>
                  </a:cubicBezTo>
                  <a:cubicBezTo>
                    <a:pt x="0" y="251"/>
                    <a:pt x="4" y="272"/>
                    <a:pt x="16" y="278"/>
                  </a:cubicBezTo>
                  <a:cubicBezTo>
                    <a:pt x="40" y="293"/>
                    <a:pt x="40" y="293"/>
                    <a:pt x="40" y="293"/>
                  </a:cubicBezTo>
                  <a:cubicBezTo>
                    <a:pt x="41" y="293"/>
                    <a:pt x="41" y="293"/>
                    <a:pt x="41" y="293"/>
                  </a:cubicBezTo>
                  <a:cubicBezTo>
                    <a:pt x="41" y="294"/>
                    <a:pt x="41" y="294"/>
                    <a:pt x="41" y="294"/>
                  </a:cubicBezTo>
                  <a:cubicBezTo>
                    <a:pt x="47" y="333"/>
                    <a:pt x="47" y="333"/>
                    <a:pt x="47" y="333"/>
                  </a:cubicBezTo>
                  <a:cubicBezTo>
                    <a:pt x="67" y="360"/>
                    <a:pt x="81" y="373"/>
                    <a:pt x="88" y="377"/>
                  </a:cubicBezTo>
                  <a:cubicBezTo>
                    <a:pt x="111" y="382"/>
                    <a:pt x="111" y="382"/>
                    <a:pt x="111" y="382"/>
                  </a:cubicBezTo>
                  <a:cubicBezTo>
                    <a:pt x="115" y="383"/>
                    <a:pt x="115" y="383"/>
                    <a:pt x="115" y="383"/>
                  </a:cubicBezTo>
                  <a:cubicBezTo>
                    <a:pt x="115" y="384"/>
                    <a:pt x="115" y="384"/>
                    <a:pt x="115" y="384"/>
                  </a:cubicBezTo>
                  <a:cubicBezTo>
                    <a:pt x="118" y="388"/>
                    <a:pt x="125" y="392"/>
                    <a:pt x="139" y="397"/>
                  </a:cubicBezTo>
                  <a:cubicBezTo>
                    <a:pt x="202" y="400"/>
                    <a:pt x="202" y="400"/>
                    <a:pt x="202" y="400"/>
                  </a:cubicBezTo>
                  <a:cubicBezTo>
                    <a:pt x="249" y="400"/>
                    <a:pt x="275" y="403"/>
                    <a:pt x="280" y="408"/>
                  </a:cubicBezTo>
                  <a:cubicBezTo>
                    <a:pt x="286" y="412"/>
                    <a:pt x="287" y="423"/>
                    <a:pt x="286" y="439"/>
                  </a:cubicBezTo>
                  <a:cubicBezTo>
                    <a:pt x="285" y="449"/>
                    <a:pt x="286" y="456"/>
                    <a:pt x="287" y="457"/>
                  </a:cubicBezTo>
                  <a:cubicBezTo>
                    <a:pt x="310" y="451"/>
                    <a:pt x="310" y="451"/>
                    <a:pt x="310" y="451"/>
                  </a:cubicBezTo>
                  <a:cubicBezTo>
                    <a:pt x="328" y="445"/>
                    <a:pt x="338" y="445"/>
                    <a:pt x="344" y="450"/>
                  </a:cubicBezTo>
                  <a:cubicBezTo>
                    <a:pt x="352" y="461"/>
                    <a:pt x="352" y="461"/>
                    <a:pt x="352" y="461"/>
                  </a:cubicBezTo>
                  <a:cubicBezTo>
                    <a:pt x="365" y="477"/>
                    <a:pt x="373" y="483"/>
                    <a:pt x="375" y="482"/>
                  </a:cubicBezTo>
                  <a:cubicBezTo>
                    <a:pt x="382" y="480"/>
                    <a:pt x="389" y="474"/>
                    <a:pt x="396" y="463"/>
                  </a:cubicBezTo>
                  <a:cubicBezTo>
                    <a:pt x="399" y="460"/>
                    <a:pt x="399" y="460"/>
                    <a:pt x="399" y="460"/>
                  </a:cubicBezTo>
                  <a:cubicBezTo>
                    <a:pt x="418" y="472"/>
                    <a:pt x="418" y="472"/>
                    <a:pt x="418" y="472"/>
                  </a:cubicBezTo>
                  <a:cubicBezTo>
                    <a:pt x="429" y="462"/>
                    <a:pt x="429" y="462"/>
                    <a:pt x="429" y="462"/>
                  </a:cubicBezTo>
                  <a:cubicBezTo>
                    <a:pt x="432" y="447"/>
                    <a:pt x="440" y="440"/>
                    <a:pt x="452" y="439"/>
                  </a:cubicBezTo>
                  <a:cubicBezTo>
                    <a:pt x="458" y="437"/>
                    <a:pt x="458" y="437"/>
                    <a:pt x="458" y="437"/>
                  </a:cubicBezTo>
                  <a:cubicBezTo>
                    <a:pt x="456" y="432"/>
                    <a:pt x="456" y="432"/>
                    <a:pt x="456" y="432"/>
                  </a:cubicBezTo>
                  <a:cubicBezTo>
                    <a:pt x="453" y="430"/>
                    <a:pt x="453" y="430"/>
                    <a:pt x="453" y="430"/>
                  </a:cubicBezTo>
                  <a:cubicBezTo>
                    <a:pt x="454" y="429"/>
                    <a:pt x="454" y="429"/>
                    <a:pt x="454" y="429"/>
                  </a:cubicBezTo>
                  <a:cubicBezTo>
                    <a:pt x="456" y="403"/>
                    <a:pt x="456" y="403"/>
                    <a:pt x="456" y="403"/>
                  </a:cubicBezTo>
                  <a:cubicBezTo>
                    <a:pt x="447" y="390"/>
                    <a:pt x="437" y="386"/>
                    <a:pt x="425" y="388"/>
                  </a:cubicBezTo>
                  <a:cubicBezTo>
                    <a:pt x="413" y="391"/>
                    <a:pt x="405" y="391"/>
                    <a:pt x="402" y="387"/>
                  </a:cubicBezTo>
                  <a:cubicBezTo>
                    <a:pt x="400" y="384"/>
                    <a:pt x="400" y="382"/>
                    <a:pt x="400" y="378"/>
                  </a:cubicBezTo>
                  <a:cubicBezTo>
                    <a:pt x="392" y="365"/>
                    <a:pt x="385" y="354"/>
                    <a:pt x="375" y="345"/>
                  </a:cubicBezTo>
                  <a:cubicBezTo>
                    <a:pt x="363" y="334"/>
                    <a:pt x="359" y="325"/>
                    <a:pt x="363" y="315"/>
                  </a:cubicBezTo>
                  <a:cubicBezTo>
                    <a:pt x="365" y="312"/>
                    <a:pt x="365" y="312"/>
                    <a:pt x="365" y="312"/>
                  </a:cubicBezTo>
                  <a:cubicBezTo>
                    <a:pt x="394" y="317"/>
                    <a:pt x="394" y="317"/>
                    <a:pt x="394" y="317"/>
                  </a:cubicBezTo>
                  <a:cubicBezTo>
                    <a:pt x="392" y="299"/>
                    <a:pt x="392" y="299"/>
                    <a:pt x="392" y="299"/>
                  </a:cubicBezTo>
                  <a:cubicBezTo>
                    <a:pt x="391" y="289"/>
                    <a:pt x="392" y="282"/>
                    <a:pt x="397" y="276"/>
                  </a:cubicBezTo>
                  <a:cubicBezTo>
                    <a:pt x="400" y="272"/>
                    <a:pt x="405" y="270"/>
                    <a:pt x="410" y="269"/>
                  </a:cubicBezTo>
                  <a:cubicBezTo>
                    <a:pt x="423" y="265"/>
                    <a:pt x="423" y="265"/>
                    <a:pt x="423" y="265"/>
                  </a:cubicBezTo>
                  <a:cubicBezTo>
                    <a:pt x="423" y="259"/>
                    <a:pt x="423" y="259"/>
                    <a:pt x="423" y="259"/>
                  </a:cubicBezTo>
                  <a:cubicBezTo>
                    <a:pt x="413" y="239"/>
                    <a:pt x="410" y="225"/>
                    <a:pt x="414" y="218"/>
                  </a:cubicBezTo>
                  <a:cubicBezTo>
                    <a:pt x="421" y="213"/>
                    <a:pt x="421" y="213"/>
                    <a:pt x="421" y="213"/>
                  </a:cubicBezTo>
                  <a:cubicBezTo>
                    <a:pt x="424" y="212"/>
                    <a:pt x="434" y="214"/>
                    <a:pt x="449" y="219"/>
                  </a:cubicBezTo>
                  <a:cubicBezTo>
                    <a:pt x="449" y="219"/>
                    <a:pt x="449" y="219"/>
                    <a:pt x="449" y="219"/>
                  </a:cubicBezTo>
                  <a:cubicBezTo>
                    <a:pt x="450" y="220"/>
                    <a:pt x="450" y="220"/>
                    <a:pt x="450" y="220"/>
                  </a:cubicBezTo>
                  <a:cubicBezTo>
                    <a:pt x="450" y="222"/>
                    <a:pt x="450" y="222"/>
                    <a:pt x="450" y="222"/>
                  </a:cubicBezTo>
                  <a:cubicBezTo>
                    <a:pt x="462" y="236"/>
                    <a:pt x="468" y="245"/>
                    <a:pt x="471" y="247"/>
                  </a:cubicBezTo>
                  <a:cubicBezTo>
                    <a:pt x="491" y="214"/>
                    <a:pt x="491" y="214"/>
                    <a:pt x="491" y="214"/>
                  </a:cubicBezTo>
                  <a:cubicBezTo>
                    <a:pt x="473" y="192"/>
                    <a:pt x="464" y="176"/>
                    <a:pt x="461" y="170"/>
                  </a:cubicBezTo>
                  <a:cubicBezTo>
                    <a:pt x="445" y="180"/>
                    <a:pt x="445" y="180"/>
                    <a:pt x="445" y="180"/>
                  </a:cubicBezTo>
                  <a:cubicBezTo>
                    <a:pt x="443" y="178"/>
                    <a:pt x="443" y="178"/>
                    <a:pt x="443" y="178"/>
                  </a:cubicBezTo>
                  <a:cubicBezTo>
                    <a:pt x="401" y="168"/>
                    <a:pt x="401" y="168"/>
                    <a:pt x="401" y="168"/>
                  </a:cubicBezTo>
                  <a:cubicBezTo>
                    <a:pt x="400" y="168"/>
                    <a:pt x="400" y="168"/>
                    <a:pt x="400" y="168"/>
                  </a:cubicBezTo>
                  <a:cubicBezTo>
                    <a:pt x="400" y="167"/>
                    <a:pt x="400" y="167"/>
                    <a:pt x="400" y="167"/>
                  </a:cubicBezTo>
                  <a:cubicBezTo>
                    <a:pt x="382" y="158"/>
                    <a:pt x="371" y="149"/>
                    <a:pt x="370" y="139"/>
                  </a:cubicBezTo>
                  <a:cubicBezTo>
                    <a:pt x="345" y="127"/>
                    <a:pt x="345" y="127"/>
                    <a:pt x="345" y="127"/>
                  </a:cubicBezTo>
                  <a:cubicBezTo>
                    <a:pt x="345" y="103"/>
                    <a:pt x="345" y="103"/>
                    <a:pt x="345" y="103"/>
                  </a:cubicBezTo>
                  <a:cubicBezTo>
                    <a:pt x="391" y="76"/>
                    <a:pt x="391" y="76"/>
                    <a:pt x="391" y="76"/>
                  </a:cubicBezTo>
                  <a:cubicBezTo>
                    <a:pt x="389" y="63"/>
                    <a:pt x="386" y="50"/>
                    <a:pt x="381" y="40"/>
                  </a:cubicBezTo>
                  <a:cubicBezTo>
                    <a:pt x="373" y="25"/>
                    <a:pt x="373" y="25"/>
                    <a:pt x="373" y="25"/>
                  </a:cubicBezTo>
                  <a:cubicBezTo>
                    <a:pt x="342" y="28"/>
                    <a:pt x="342" y="28"/>
                    <a:pt x="342" y="28"/>
                  </a:cubicBezTo>
                  <a:cubicBezTo>
                    <a:pt x="327" y="35"/>
                    <a:pt x="313" y="38"/>
                    <a:pt x="299" y="38"/>
                  </a:cubicBezTo>
                  <a:cubicBezTo>
                    <a:pt x="267" y="30"/>
                    <a:pt x="267" y="30"/>
                    <a:pt x="267" y="30"/>
                  </a:cubicBezTo>
                  <a:cubicBezTo>
                    <a:pt x="267" y="19"/>
                    <a:pt x="267" y="19"/>
                    <a:pt x="267" y="19"/>
                  </a:cubicBezTo>
                  <a:cubicBezTo>
                    <a:pt x="261" y="18"/>
                    <a:pt x="261" y="18"/>
                    <a:pt x="261" y="18"/>
                  </a:cubicBezTo>
                  <a:cubicBezTo>
                    <a:pt x="252" y="15"/>
                    <a:pt x="252" y="15"/>
                    <a:pt x="252" y="15"/>
                  </a:cubicBezTo>
                  <a:cubicBezTo>
                    <a:pt x="250" y="8"/>
                    <a:pt x="250" y="8"/>
                    <a:pt x="250" y="8"/>
                  </a:cubicBezTo>
                  <a:cubicBezTo>
                    <a:pt x="250" y="8"/>
                    <a:pt x="250" y="8"/>
                    <a:pt x="250" y="8"/>
                  </a:cubicBezTo>
                  <a:cubicBezTo>
                    <a:pt x="250" y="7"/>
                    <a:pt x="250" y="7"/>
                    <a:pt x="250" y="7"/>
                  </a:cubicBezTo>
                  <a:cubicBezTo>
                    <a:pt x="250" y="7"/>
                    <a:pt x="250" y="7"/>
                    <a:pt x="250" y="7"/>
                  </a:cubicBezTo>
                  <a:cubicBezTo>
                    <a:pt x="250" y="7"/>
                    <a:pt x="250" y="7"/>
                    <a:pt x="250" y="7"/>
                  </a:cubicBezTo>
                  <a:cubicBezTo>
                    <a:pt x="249" y="4"/>
                    <a:pt x="249" y="4"/>
                    <a:pt x="249" y="4"/>
                  </a:cubicBezTo>
                  <a:cubicBezTo>
                    <a:pt x="249" y="3"/>
                    <a:pt x="249" y="3"/>
                    <a:pt x="249" y="3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247" y="1"/>
                    <a:pt x="247" y="1"/>
                    <a:pt x="247" y="1"/>
                  </a:cubicBezTo>
                  <a:cubicBezTo>
                    <a:pt x="244" y="28"/>
                    <a:pt x="244" y="28"/>
                    <a:pt x="244" y="28"/>
                  </a:cubicBezTo>
                  <a:cubicBezTo>
                    <a:pt x="243" y="38"/>
                    <a:pt x="243" y="38"/>
                    <a:pt x="243" y="38"/>
                  </a:cubicBezTo>
                  <a:cubicBezTo>
                    <a:pt x="241" y="43"/>
                    <a:pt x="239" y="46"/>
                    <a:pt x="241" y="48"/>
                  </a:cubicBezTo>
                  <a:cubicBezTo>
                    <a:pt x="247" y="56"/>
                    <a:pt x="245" y="64"/>
                    <a:pt x="240" y="72"/>
                  </a:cubicBezTo>
                  <a:cubicBezTo>
                    <a:pt x="244" y="89"/>
                    <a:pt x="244" y="89"/>
                    <a:pt x="244" y="89"/>
                  </a:cubicBezTo>
                  <a:cubicBezTo>
                    <a:pt x="243" y="91"/>
                    <a:pt x="243" y="91"/>
                    <a:pt x="243" y="91"/>
                  </a:cubicBezTo>
                  <a:cubicBezTo>
                    <a:pt x="241" y="92"/>
                    <a:pt x="241" y="92"/>
                    <a:pt x="241" y="92"/>
                  </a:cubicBezTo>
                  <a:cubicBezTo>
                    <a:pt x="229" y="103"/>
                    <a:pt x="229" y="103"/>
                    <a:pt x="229" y="103"/>
                  </a:cubicBezTo>
                  <a:cubicBezTo>
                    <a:pt x="229" y="127"/>
                    <a:pt x="229" y="127"/>
                    <a:pt x="229" y="127"/>
                  </a:cubicBezTo>
                  <a:cubicBezTo>
                    <a:pt x="225" y="129"/>
                    <a:pt x="225" y="129"/>
                    <a:pt x="225" y="129"/>
                  </a:cubicBezTo>
                  <a:cubicBezTo>
                    <a:pt x="202" y="139"/>
                    <a:pt x="186" y="144"/>
                    <a:pt x="177" y="144"/>
                  </a:cubicBezTo>
                  <a:cubicBezTo>
                    <a:pt x="130" y="141"/>
                    <a:pt x="130" y="141"/>
                    <a:pt x="130" y="141"/>
                  </a:cubicBezTo>
                  <a:cubicBezTo>
                    <a:pt x="110" y="159"/>
                    <a:pt x="110" y="159"/>
                    <a:pt x="110" y="159"/>
                  </a:cubicBezTo>
                  <a:lnTo>
                    <a:pt x="109" y="159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93" name="Freeform 35"/>
            <p:cNvSpPr/>
            <p:nvPr/>
          </p:nvSpPr>
          <p:spPr>
            <a:xfrm>
              <a:off x="3954996" y="3777772"/>
              <a:ext cx="133326" cy="311477"/>
            </a:xfrm>
            <a:custGeom>
              <a:avLst/>
              <a:gdLst>
                <a:gd name="txL" fmla="*/ 0 w 139"/>
                <a:gd name="txT" fmla="*/ 0 h 338"/>
                <a:gd name="txR" fmla="*/ 139 w 139"/>
                <a:gd name="txB" fmla="*/ 338 h 338"/>
              </a:gdLst>
              <a:ahLst/>
              <a:cxnLst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1881324819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</a:cxnLst>
              <a:rect l="txL" t="txT" r="txR" b="txB"/>
              <a:pathLst>
                <a:path w="139" h="338">
                  <a:moveTo>
                    <a:pt x="105" y="0"/>
                  </a:moveTo>
                  <a:cubicBezTo>
                    <a:pt x="72" y="24"/>
                    <a:pt x="47" y="55"/>
                    <a:pt x="32" y="92"/>
                  </a:cubicBezTo>
                  <a:cubicBezTo>
                    <a:pt x="18" y="123"/>
                    <a:pt x="7" y="139"/>
                    <a:pt x="0" y="143"/>
                  </a:cubicBezTo>
                  <a:cubicBezTo>
                    <a:pt x="7" y="202"/>
                    <a:pt x="7" y="202"/>
                    <a:pt x="7" y="202"/>
                  </a:cubicBezTo>
                  <a:cubicBezTo>
                    <a:pt x="7" y="203"/>
                    <a:pt x="7" y="203"/>
                    <a:pt x="7" y="203"/>
                  </a:cubicBezTo>
                  <a:cubicBezTo>
                    <a:pt x="7" y="203"/>
                    <a:pt x="7" y="203"/>
                    <a:pt x="7" y="203"/>
                  </a:cubicBezTo>
                  <a:cubicBezTo>
                    <a:pt x="2" y="243"/>
                    <a:pt x="2" y="243"/>
                    <a:pt x="2" y="243"/>
                  </a:cubicBezTo>
                  <a:cubicBezTo>
                    <a:pt x="0" y="255"/>
                    <a:pt x="2" y="264"/>
                    <a:pt x="5" y="266"/>
                  </a:cubicBezTo>
                  <a:cubicBezTo>
                    <a:pt x="48" y="294"/>
                    <a:pt x="48" y="294"/>
                    <a:pt x="48" y="294"/>
                  </a:cubicBezTo>
                  <a:cubicBezTo>
                    <a:pt x="48" y="294"/>
                    <a:pt x="48" y="294"/>
                    <a:pt x="48" y="294"/>
                  </a:cubicBezTo>
                  <a:cubicBezTo>
                    <a:pt x="49" y="294"/>
                    <a:pt x="49" y="294"/>
                    <a:pt x="49" y="294"/>
                  </a:cubicBezTo>
                  <a:cubicBezTo>
                    <a:pt x="51" y="298"/>
                    <a:pt x="51" y="298"/>
                    <a:pt x="51" y="298"/>
                  </a:cubicBezTo>
                  <a:cubicBezTo>
                    <a:pt x="51" y="298"/>
                    <a:pt x="51" y="298"/>
                    <a:pt x="51" y="298"/>
                  </a:cubicBezTo>
                  <a:cubicBezTo>
                    <a:pt x="53" y="307"/>
                    <a:pt x="59" y="316"/>
                    <a:pt x="67" y="326"/>
                  </a:cubicBezTo>
                  <a:cubicBezTo>
                    <a:pt x="72" y="332"/>
                    <a:pt x="77" y="336"/>
                    <a:pt x="81" y="338"/>
                  </a:cubicBezTo>
                  <a:cubicBezTo>
                    <a:pt x="87" y="268"/>
                    <a:pt x="87" y="268"/>
                    <a:pt x="87" y="268"/>
                  </a:cubicBezTo>
                  <a:cubicBezTo>
                    <a:pt x="87" y="266"/>
                    <a:pt x="87" y="266"/>
                    <a:pt x="87" y="266"/>
                  </a:cubicBezTo>
                  <a:cubicBezTo>
                    <a:pt x="118" y="192"/>
                    <a:pt x="118" y="192"/>
                    <a:pt x="118" y="192"/>
                  </a:cubicBezTo>
                  <a:cubicBezTo>
                    <a:pt x="129" y="104"/>
                    <a:pt x="129" y="104"/>
                    <a:pt x="129" y="104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30" y="102"/>
                    <a:pt x="130" y="102"/>
                    <a:pt x="130" y="102"/>
                  </a:cubicBezTo>
                  <a:cubicBezTo>
                    <a:pt x="139" y="79"/>
                    <a:pt x="139" y="79"/>
                    <a:pt x="139" y="79"/>
                  </a:cubicBezTo>
                  <a:cubicBezTo>
                    <a:pt x="132" y="59"/>
                    <a:pt x="132" y="59"/>
                    <a:pt x="132" y="59"/>
                  </a:cubicBezTo>
                  <a:cubicBezTo>
                    <a:pt x="132" y="58"/>
                    <a:pt x="132" y="58"/>
                    <a:pt x="132" y="58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29" y="31"/>
                    <a:pt x="129" y="31"/>
                    <a:pt x="129" y="31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31" y="28"/>
                    <a:pt x="131" y="28"/>
                    <a:pt x="131" y="28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9" y="15"/>
                    <a:pt x="139" y="15"/>
                    <a:pt x="139" y="15"/>
                  </a:cubicBezTo>
                  <a:lnTo>
                    <a:pt x="105" y="0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94" name="Freeform 36"/>
            <p:cNvSpPr/>
            <p:nvPr/>
          </p:nvSpPr>
          <p:spPr>
            <a:xfrm>
              <a:off x="2980333" y="4330680"/>
              <a:ext cx="203821" cy="169896"/>
            </a:xfrm>
            <a:custGeom>
              <a:avLst/>
              <a:gdLst>
                <a:gd name="txL" fmla="*/ 0 w 216"/>
                <a:gd name="txT" fmla="*/ 0 h 184"/>
                <a:gd name="txR" fmla="*/ 216 w 216"/>
                <a:gd name="txB" fmla="*/ 184 h 184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216" h="184">
                  <a:moveTo>
                    <a:pt x="98" y="18"/>
                  </a:moveTo>
                  <a:cubicBezTo>
                    <a:pt x="95" y="24"/>
                    <a:pt x="95" y="24"/>
                    <a:pt x="95" y="24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66" y="58"/>
                    <a:pt x="66" y="58"/>
                    <a:pt x="66" y="58"/>
                  </a:cubicBezTo>
                  <a:cubicBezTo>
                    <a:pt x="65" y="58"/>
                    <a:pt x="63" y="60"/>
                    <a:pt x="62" y="60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0" y="107"/>
                    <a:pt x="2" y="130"/>
                    <a:pt x="18" y="165"/>
                  </a:cubicBezTo>
                  <a:cubicBezTo>
                    <a:pt x="49" y="168"/>
                    <a:pt x="49" y="168"/>
                    <a:pt x="49" y="168"/>
                  </a:cubicBezTo>
                  <a:cubicBezTo>
                    <a:pt x="50" y="168"/>
                    <a:pt x="50" y="168"/>
                    <a:pt x="50" y="168"/>
                  </a:cubicBezTo>
                  <a:cubicBezTo>
                    <a:pt x="50" y="169"/>
                    <a:pt x="50" y="169"/>
                    <a:pt x="50" y="169"/>
                  </a:cubicBezTo>
                  <a:cubicBezTo>
                    <a:pt x="82" y="184"/>
                    <a:pt x="82" y="184"/>
                    <a:pt x="82" y="184"/>
                  </a:cubicBezTo>
                  <a:cubicBezTo>
                    <a:pt x="116" y="179"/>
                    <a:pt x="116" y="179"/>
                    <a:pt x="116" y="179"/>
                  </a:cubicBezTo>
                  <a:cubicBezTo>
                    <a:pt x="130" y="176"/>
                    <a:pt x="145" y="163"/>
                    <a:pt x="165" y="139"/>
                  </a:cubicBezTo>
                  <a:cubicBezTo>
                    <a:pt x="166" y="139"/>
                    <a:pt x="166" y="139"/>
                    <a:pt x="166" y="139"/>
                  </a:cubicBezTo>
                  <a:cubicBezTo>
                    <a:pt x="169" y="137"/>
                    <a:pt x="169" y="137"/>
                    <a:pt x="169" y="137"/>
                  </a:cubicBezTo>
                  <a:cubicBezTo>
                    <a:pt x="183" y="132"/>
                    <a:pt x="183" y="132"/>
                    <a:pt x="183" y="132"/>
                  </a:cubicBezTo>
                  <a:cubicBezTo>
                    <a:pt x="179" y="88"/>
                    <a:pt x="179" y="88"/>
                    <a:pt x="179" y="88"/>
                  </a:cubicBezTo>
                  <a:cubicBezTo>
                    <a:pt x="179" y="86"/>
                    <a:pt x="179" y="86"/>
                    <a:pt x="179" y="86"/>
                  </a:cubicBezTo>
                  <a:cubicBezTo>
                    <a:pt x="198" y="58"/>
                    <a:pt x="198" y="58"/>
                    <a:pt x="198" y="58"/>
                  </a:cubicBezTo>
                  <a:cubicBezTo>
                    <a:pt x="198" y="57"/>
                    <a:pt x="198" y="57"/>
                    <a:pt x="198" y="57"/>
                  </a:cubicBezTo>
                  <a:cubicBezTo>
                    <a:pt x="199" y="57"/>
                    <a:pt x="199" y="57"/>
                    <a:pt x="199" y="57"/>
                  </a:cubicBezTo>
                  <a:cubicBezTo>
                    <a:pt x="214" y="46"/>
                    <a:pt x="214" y="46"/>
                    <a:pt x="214" y="46"/>
                  </a:cubicBezTo>
                  <a:cubicBezTo>
                    <a:pt x="216" y="33"/>
                    <a:pt x="215" y="22"/>
                    <a:pt x="210" y="12"/>
                  </a:cubicBezTo>
                  <a:cubicBezTo>
                    <a:pt x="205" y="4"/>
                    <a:pt x="200" y="0"/>
                    <a:pt x="195" y="0"/>
                  </a:cubicBezTo>
                  <a:cubicBezTo>
                    <a:pt x="197" y="16"/>
                    <a:pt x="197" y="16"/>
                    <a:pt x="197" y="16"/>
                  </a:cubicBezTo>
                  <a:cubicBezTo>
                    <a:pt x="169" y="11"/>
                    <a:pt x="169" y="11"/>
                    <a:pt x="169" y="11"/>
                  </a:cubicBezTo>
                  <a:cubicBezTo>
                    <a:pt x="156" y="18"/>
                    <a:pt x="156" y="18"/>
                    <a:pt x="156" y="18"/>
                  </a:cubicBezTo>
                  <a:cubicBezTo>
                    <a:pt x="155" y="18"/>
                    <a:pt x="155" y="18"/>
                    <a:pt x="155" y="18"/>
                  </a:cubicBezTo>
                  <a:cubicBezTo>
                    <a:pt x="155" y="18"/>
                    <a:pt x="155" y="18"/>
                    <a:pt x="155" y="18"/>
                  </a:cubicBezTo>
                  <a:lnTo>
                    <a:pt x="98" y="18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95" name="Freeform 29"/>
            <p:cNvSpPr/>
            <p:nvPr/>
          </p:nvSpPr>
          <p:spPr>
            <a:xfrm>
              <a:off x="3600991" y="1214428"/>
              <a:ext cx="899572" cy="800301"/>
            </a:xfrm>
            <a:custGeom>
              <a:avLst/>
              <a:gdLst/>
              <a:ahLst/>
              <a:cxnLst>
                <a:cxn ang="0">
                  <a:pos x="882527" y="372426"/>
                </a:cxn>
                <a:cxn ang="0">
                  <a:pos x="865483" y="291103"/>
                </a:cxn>
                <a:cxn ang="0">
                  <a:pos x="784995" y="372426"/>
                </a:cxn>
                <a:cxn ang="0">
                  <a:pos x="771738" y="395530"/>
                </a:cxn>
                <a:cxn ang="0">
                  <a:pos x="669471" y="413088"/>
                </a:cxn>
                <a:cxn ang="0">
                  <a:pos x="646745" y="372426"/>
                </a:cxn>
                <a:cxn ang="0">
                  <a:pos x="620231" y="346551"/>
                </a:cxn>
                <a:cxn ang="0">
                  <a:pos x="588983" y="320675"/>
                </a:cxn>
                <a:cxn ang="0">
                  <a:pos x="419485" y="289254"/>
                </a:cxn>
                <a:cxn ang="0">
                  <a:pos x="321952" y="138620"/>
                </a:cxn>
                <a:cxn ang="0">
                  <a:pos x="135409" y="19407"/>
                </a:cxn>
                <a:cxn ang="0">
                  <a:pos x="10416" y="34193"/>
                </a:cxn>
                <a:cxn ang="0">
                  <a:pos x="11363" y="49903"/>
                </a:cxn>
                <a:cxn ang="0">
                  <a:pos x="1894" y="68386"/>
                </a:cxn>
                <a:cxn ang="0">
                  <a:pos x="12310" y="110896"/>
                </a:cxn>
                <a:cxn ang="0">
                  <a:pos x="52080" y="91489"/>
                </a:cxn>
                <a:cxn ang="0">
                  <a:pos x="93745" y="120138"/>
                </a:cxn>
                <a:cxn ang="0">
                  <a:pos x="150560" y="187599"/>
                </a:cxn>
                <a:cxn ang="0">
                  <a:pos x="184649" y="159875"/>
                </a:cxn>
                <a:cxn ang="0">
                  <a:pos x="244305" y="126607"/>
                </a:cxn>
                <a:cxn ang="0">
                  <a:pos x="286916" y="172813"/>
                </a:cxn>
                <a:cxn ang="0">
                  <a:pos x="299226" y="243972"/>
                </a:cxn>
                <a:cxn ang="0">
                  <a:pos x="302067" y="320675"/>
                </a:cxn>
                <a:cxn ang="0">
                  <a:pos x="289757" y="351171"/>
                </a:cxn>
                <a:cxn ang="0">
                  <a:pos x="280288" y="364109"/>
                </a:cxn>
                <a:cxn ang="0">
                  <a:pos x="285969" y="409392"/>
                </a:cxn>
                <a:cxn ang="0">
                  <a:pos x="273659" y="449130"/>
                </a:cxn>
                <a:cxn ang="0">
                  <a:pos x="237676" y="442661"/>
                </a:cxn>
                <a:cxn ang="0">
                  <a:pos x="210216" y="498109"/>
                </a:cxn>
                <a:cxn ang="0">
                  <a:pos x="170445" y="533226"/>
                </a:cxn>
                <a:cxn ang="0">
                  <a:pos x="199800" y="574812"/>
                </a:cxn>
                <a:cxn ang="0">
                  <a:pos x="226313" y="606233"/>
                </a:cxn>
                <a:cxn ang="0">
                  <a:pos x="273659" y="617322"/>
                </a:cxn>
                <a:cxn ang="0">
                  <a:pos x="295438" y="662605"/>
                </a:cxn>
                <a:cxn ang="0">
                  <a:pos x="334262" y="692177"/>
                </a:cxn>
                <a:cxn ang="0">
                  <a:pos x="385396" y="677391"/>
                </a:cxn>
                <a:cxn ang="0">
                  <a:pos x="418538" y="669074"/>
                </a:cxn>
                <a:cxn ang="0">
                  <a:pos x="443158" y="705115"/>
                </a:cxn>
                <a:cxn ang="0">
                  <a:pos x="449786" y="705115"/>
                </a:cxn>
                <a:cxn ang="0">
                  <a:pos x="499973" y="689405"/>
                </a:cxn>
                <a:cxn ang="0">
                  <a:pos x="515123" y="711584"/>
                </a:cxn>
                <a:cxn ang="0">
                  <a:pos x="527433" y="725446"/>
                </a:cxn>
                <a:cxn ang="0">
                  <a:pos x="572885" y="751322"/>
                </a:cxn>
                <a:cxn ang="0">
                  <a:pos x="588036" y="739308"/>
                </a:cxn>
                <a:cxn ang="0">
                  <a:pos x="608868" y="725446"/>
                </a:cxn>
                <a:cxn ang="0">
                  <a:pos x="638223" y="767032"/>
                </a:cxn>
                <a:cxn ang="0">
                  <a:pos x="671365" y="800301"/>
                </a:cxn>
                <a:cxn ang="0">
                  <a:pos x="695038" y="756867"/>
                </a:cxn>
                <a:cxn ang="0">
                  <a:pos x="739543" y="734687"/>
                </a:cxn>
                <a:cxn ang="0">
                  <a:pos x="765110" y="743005"/>
                </a:cxn>
                <a:cxn ang="0">
                  <a:pos x="786889" y="767032"/>
                </a:cxn>
                <a:cxn ang="0">
                  <a:pos x="794464" y="701419"/>
                </a:cxn>
                <a:cxn ang="0">
                  <a:pos x="811509" y="593295"/>
                </a:cxn>
                <a:cxn ang="0">
                  <a:pos x="839916" y="597915"/>
                </a:cxn>
              </a:cxnLst>
              <a:rect l="0" t="0" r="0" b="0"/>
              <a:pathLst>
                <a:path w="950" h="866">
                  <a:moveTo>
                    <a:pt x="946" y="508"/>
                  </a:moveTo>
                  <a:cubicBezTo>
                    <a:pt x="930" y="405"/>
                    <a:pt x="930" y="405"/>
                    <a:pt x="930" y="405"/>
                  </a:cubicBezTo>
                  <a:cubicBezTo>
                    <a:pt x="931" y="403"/>
                    <a:pt x="931" y="403"/>
                    <a:pt x="931" y="403"/>
                  </a:cubicBezTo>
                  <a:cubicBezTo>
                    <a:pt x="932" y="403"/>
                    <a:pt x="932" y="403"/>
                    <a:pt x="932" y="403"/>
                  </a:cubicBezTo>
                  <a:cubicBezTo>
                    <a:pt x="940" y="391"/>
                    <a:pt x="944" y="381"/>
                    <a:pt x="942" y="374"/>
                  </a:cubicBezTo>
                  <a:cubicBezTo>
                    <a:pt x="937" y="368"/>
                    <a:pt x="937" y="368"/>
                    <a:pt x="937" y="368"/>
                  </a:cubicBezTo>
                  <a:cubicBezTo>
                    <a:pt x="926" y="360"/>
                    <a:pt x="921" y="343"/>
                    <a:pt x="924" y="315"/>
                  </a:cubicBezTo>
                  <a:cubicBezTo>
                    <a:pt x="914" y="315"/>
                    <a:pt x="914" y="315"/>
                    <a:pt x="914" y="315"/>
                  </a:cubicBezTo>
                  <a:cubicBezTo>
                    <a:pt x="907" y="314"/>
                    <a:pt x="898" y="317"/>
                    <a:pt x="890" y="322"/>
                  </a:cubicBezTo>
                  <a:cubicBezTo>
                    <a:pt x="881" y="329"/>
                    <a:pt x="876" y="336"/>
                    <a:pt x="875" y="341"/>
                  </a:cubicBezTo>
                  <a:cubicBezTo>
                    <a:pt x="871" y="354"/>
                    <a:pt x="857" y="362"/>
                    <a:pt x="834" y="370"/>
                  </a:cubicBezTo>
                  <a:cubicBezTo>
                    <a:pt x="829" y="403"/>
                    <a:pt x="829" y="403"/>
                    <a:pt x="829" y="403"/>
                  </a:cubicBezTo>
                  <a:cubicBezTo>
                    <a:pt x="829" y="404"/>
                    <a:pt x="829" y="404"/>
                    <a:pt x="829" y="404"/>
                  </a:cubicBezTo>
                  <a:cubicBezTo>
                    <a:pt x="828" y="405"/>
                    <a:pt x="828" y="405"/>
                    <a:pt x="828" y="405"/>
                  </a:cubicBezTo>
                  <a:cubicBezTo>
                    <a:pt x="816" y="426"/>
                    <a:pt x="816" y="426"/>
                    <a:pt x="816" y="426"/>
                  </a:cubicBezTo>
                  <a:cubicBezTo>
                    <a:pt x="815" y="428"/>
                    <a:pt x="815" y="428"/>
                    <a:pt x="815" y="428"/>
                  </a:cubicBezTo>
                  <a:cubicBezTo>
                    <a:pt x="814" y="428"/>
                    <a:pt x="814" y="428"/>
                    <a:pt x="814" y="428"/>
                  </a:cubicBezTo>
                  <a:cubicBezTo>
                    <a:pt x="813" y="428"/>
                    <a:pt x="813" y="428"/>
                    <a:pt x="813" y="428"/>
                  </a:cubicBezTo>
                  <a:cubicBezTo>
                    <a:pt x="708" y="447"/>
                    <a:pt x="708" y="447"/>
                    <a:pt x="708" y="447"/>
                  </a:cubicBezTo>
                  <a:cubicBezTo>
                    <a:pt x="707" y="447"/>
                    <a:pt x="707" y="447"/>
                    <a:pt x="707" y="447"/>
                  </a:cubicBezTo>
                  <a:cubicBezTo>
                    <a:pt x="704" y="447"/>
                    <a:pt x="704" y="447"/>
                    <a:pt x="704" y="447"/>
                  </a:cubicBezTo>
                  <a:cubicBezTo>
                    <a:pt x="704" y="445"/>
                    <a:pt x="704" y="445"/>
                    <a:pt x="704" y="445"/>
                  </a:cubicBezTo>
                  <a:cubicBezTo>
                    <a:pt x="674" y="412"/>
                    <a:pt x="674" y="412"/>
                    <a:pt x="674" y="412"/>
                  </a:cubicBezTo>
                  <a:cubicBezTo>
                    <a:pt x="683" y="403"/>
                    <a:pt x="683" y="403"/>
                    <a:pt x="683" y="403"/>
                  </a:cubicBezTo>
                  <a:cubicBezTo>
                    <a:pt x="671" y="387"/>
                    <a:pt x="671" y="387"/>
                    <a:pt x="671" y="387"/>
                  </a:cubicBezTo>
                  <a:cubicBezTo>
                    <a:pt x="657" y="376"/>
                    <a:pt x="657" y="376"/>
                    <a:pt x="657" y="376"/>
                  </a:cubicBezTo>
                  <a:cubicBezTo>
                    <a:pt x="656" y="375"/>
                    <a:pt x="656" y="375"/>
                    <a:pt x="656" y="375"/>
                  </a:cubicBezTo>
                  <a:cubicBezTo>
                    <a:pt x="655" y="375"/>
                    <a:pt x="655" y="375"/>
                    <a:pt x="655" y="375"/>
                  </a:cubicBezTo>
                  <a:cubicBezTo>
                    <a:pt x="655" y="374"/>
                    <a:pt x="655" y="374"/>
                    <a:pt x="655" y="374"/>
                  </a:cubicBezTo>
                  <a:cubicBezTo>
                    <a:pt x="655" y="373"/>
                    <a:pt x="655" y="373"/>
                    <a:pt x="655" y="373"/>
                  </a:cubicBezTo>
                  <a:cubicBezTo>
                    <a:pt x="649" y="344"/>
                    <a:pt x="649" y="344"/>
                    <a:pt x="649" y="344"/>
                  </a:cubicBezTo>
                  <a:cubicBezTo>
                    <a:pt x="622" y="347"/>
                    <a:pt x="622" y="347"/>
                    <a:pt x="622" y="347"/>
                  </a:cubicBezTo>
                  <a:cubicBezTo>
                    <a:pt x="620" y="344"/>
                    <a:pt x="620" y="344"/>
                    <a:pt x="620" y="344"/>
                  </a:cubicBezTo>
                  <a:cubicBezTo>
                    <a:pt x="597" y="331"/>
                    <a:pt x="597" y="331"/>
                    <a:pt x="597" y="331"/>
                  </a:cubicBezTo>
                  <a:cubicBezTo>
                    <a:pt x="513" y="316"/>
                    <a:pt x="513" y="316"/>
                    <a:pt x="513" y="316"/>
                  </a:cubicBezTo>
                  <a:cubicBezTo>
                    <a:pt x="443" y="313"/>
                    <a:pt x="443" y="313"/>
                    <a:pt x="443" y="313"/>
                  </a:cubicBezTo>
                  <a:cubicBezTo>
                    <a:pt x="441" y="315"/>
                    <a:pt x="441" y="315"/>
                    <a:pt x="441" y="315"/>
                  </a:cubicBezTo>
                  <a:cubicBezTo>
                    <a:pt x="438" y="315"/>
                    <a:pt x="436" y="314"/>
                    <a:pt x="435" y="312"/>
                  </a:cubicBezTo>
                  <a:cubicBezTo>
                    <a:pt x="395" y="221"/>
                    <a:pt x="395" y="221"/>
                    <a:pt x="395" y="221"/>
                  </a:cubicBezTo>
                  <a:cubicBezTo>
                    <a:pt x="391" y="214"/>
                    <a:pt x="374" y="190"/>
                    <a:pt x="340" y="150"/>
                  </a:cubicBezTo>
                  <a:cubicBezTo>
                    <a:pt x="308" y="111"/>
                    <a:pt x="290" y="90"/>
                    <a:pt x="285" y="86"/>
                  </a:cubicBezTo>
                  <a:cubicBezTo>
                    <a:pt x="226" y="28"/>
                    <a:pt x="226" y="28"/>
                    <a:pt x="226" y="28"/>
                  </a:cubicBezTo>
                  <a:cubicBezTo>
                    <a:pt x="217" y="23"/>
                    <a:pt x="217" y="23"/>
                    <a:pt x="217" y="23"/>
                  </a:cubicBezTo>
                  <a:cubicBezTo>
                    <a:pt x="143" y="21"/>
                    <a:pt x="143" y="21"/>
                    <a:pt x="143" y="21"/>
                  </a:cubicBezTo>
                  <a:cubicBezTo>
                    <a:pt x="142" y="21"/>
                    <a:pt x="142" y="21"/>
                    <a:pt x="142" y="21"/>
                  </a:cubicBezTo>
                  <a:cubicBezTo>
                    <a:pt x="140" y="19"/>
                    <a:pt x="140" y="19"/>
                    <a:pt x="140" y="19"/>
                  </a:cubicBezTo>
                  <a:cubicBezTo>
                    <a:pt x="132" y="14"/>
                    <a:pt x="122" y="9"/>
                    <a:pt x="106" y="6"/>
                  </a:cubicBezTo>
                  <a:cubicBezTo>
                    <a:pt x="92" y="0"/>
                    <a:pt x="60" y="11"/>
                    <a:pt x="11" y="37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1" y="74"/>
                    <a:pt x="1" y="74"/>
                    <a:pt x="1" y="74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95"/>
                    <a:pt x="2" y="106"/>
                    <a:pt x="5" y="114"/>
                  </a:cubicBezTo>
                  <a:cubicBezTo>
                    <a:pt x="13" y="120"/>
                    <a:pt x="13" y="120"/>
                    <a:pt x="13" y="120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42" y="122"/>
                    <a:pt x="42" y="122"/>
                    <a:pt x="42" y="122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08"/>
                    <a:pt x="51" y="101"/>
                    <a:pt x="55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11" y="110"/>
                    <a:pt x="111" y="110"/>
                    <a:pt x="111" y="110"/>
                  </a:cubicBezTo>
                  <a:cubicBezTo>
                    <a:pt x="99" y="130"/>
                    <a:pt x="99" y="130"/>
                    <a:pt x="99" y="130"/>
                  </a:cubicBezTo>
                  <a:cubicBezTo>
                    <a:pt x="99" y="154"/>
                    <a:pt x="99" y="154"/>
                    <a:pt x="99" y="154"/>
                  </a:cubicBezTo>
                  <a:cubicBezTo>
                    <a:pt x="99" y="160"/>
                    <a:pt x="109" y="172"/>
                    <a:pt x="128" y="190"/>
                  </a:cubicBezTo>
                  <a:cubicBezTo>
                    <a:pt x="140" y="199"/>
                    <a:pt x="147" y="203"/>
                    <a:pt x="153" y="204"/>
                  </a:cubicBezTo>
                  <a:cubicBezTo>
                    <a:pt x="159" y="203"/>
                    <a:pt x="159" y="203"/>
                    <a:pt x="159" y="203"/>
                  </a:cubicBezTo>
                  <a:cubicBezTo>
                    <a:pt x="164" y="201"/>
                    <a:pt x="164" y="201"/>
                    <a:pt x="164" y="201"/>
                  </a:cubicBezTo>
                  <a:cubicBezTo>
                    <a:pt x="182" y="183"/>
                    <a:pt x="182" y="183"/>
                    <a:pt x="182" y="183"/>
                  </a:cubicBezTo>
                  <a:cubicBezTo>
                    <a:pt x="195" y="175"/>
                    <a:pt x="195" y="175"/>
                    <a:pt x="195" y="175"/>
                  </a:cubicBezTo>
                  <a:cubicBezTo>
                    <a:pt x="195" y="173"/>
                    <a:pt x="195" y="173"/>
                    <a:pt x="195" y="173"/>
                  </a:cubicBezTo>
                  <a:cubicBezTo>
                    <a:pt x="195" y="173"/>
                    <a:pt x="195" y="173"/>
                    <a:pt x="195" y="173"/>
                  </a:cubicBezTo>
                  <a:cubicBezTo>
                    <a:pt x="224" y="169"/>
                    <a:pt x="224" y="169"/>
                    <a:pt x="224" y="169"/>
                  </a:cubicBezTo>
                  <a:cubicBezTo>
                    <a:pt x="232" y="151"/>
                    <a:pt x="232" y="151"/>
                    <a:pt x="232" y="151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80" y="149"/>
                    <a:pt x="280" y="149"/>
                    <a:pt x="280" y="149"/>
                  </a:cubicBezTo>
                  <a:cubicBezTo>
                    <a:pt x="280" y="150"/>
                    <a:pt x="280" y="150"/>
                    <a:pt x="280" y="150"/>
                  </a:cubicBezTo>
                  <a:cubicBezTo>
                    <a:pt x="282" y="151"/>
                    <a:pt x="282" y="151"/>
                    <a:pt x="282" y="151"/>
                  </a:cubicBezTo>
                  <a:cubicBezTo>
                    <a:pt x="303" y="187"/>
                    <a:pt x="303" y="187"/>
                    <a:pt x="303" y="187"/>
                  </a:cubicBezTo>
                  <a:cubicBezTo>
                    <a:pt x="312" y="211"/>
                    <a:pt x="312" y="211"/>
                    <a:pt x="312" y="211"/>
                  </a:cubicBezTo>
                  <a:cubicBezTo>
                    <a:pt x="312" y="215"/>
                    <a:pt x="312" y="215"/>
                    <a:pt x="312" y="215"/>
                  </a:cubicBezTo>
                  <a:cubicBezTo>
                    <a:pt x="307" y="244"/>
                    <a:pt x="307" y="244"/>
                    <a:pt x="307" y="244"/>
                  </a:cubicBezTo>
                  <a:cubicBezTo>
                    <a:pt x="316" y="264"/>
                    <a:pt x="316" y="264"/>
                    <a:pt x="316" y="264"/>
                  </a:cubicBezTo>
                  <a:cubicBezTo>
                    <a:pt x="316" y="267"/>
                    <a:pt x="316" y="267"/>
                    <a:pt x="316" y="267"/>
                  </a:cubicBezTo>
                  <a:cubicBezTo>
                    <a:pt x="309" y="291"/>
                    <a:pt x="309" y="291"/>
                    <a:pt x="309" y="291"/>
                  </a:cubicBezTo>
                  <a:cubicBezTo>
                    <a:pt x="309" y="312"/>
                    <a:pt x="309" y="312"/>
                    <a:pt x="309" y="312"/>
                  </a:cubicBezTo>
                  <a:cubicBezTo>
                    <a:pt x="316" y="331"/>
                    <a:pt x="319" y="343"/>
                    <a:pt x="319" y="347"/>
                  </a:cubicBezTo>
                  <a:cubicBezTo>
                    <a:pt x="317" y="365"/>
                    <a:pt x="317" y="365"/>
                    <a:pt x="317" y="365"/>
                  </a:cubicBezTo>
                  <a:cubicBezTo>
                    <a:pt x="317" y="365"/>
                    <a:pt x="317" y="365"/>
                    <a:pt x="317" y="365"/>
                  </a:cubicBezTo>
                  <a:cubicBezTo>
                    <a:pt x="317" y="366"/>
                    <a:pt x="317" y="366"/>
                    <a:pt x="317" y="366"/>
                  </a:cubicBezTo>
                  <a:cubicBezTo>
                    <a:pt x="306" y="380"/>
                    <a:pt x="306" y="380"/>
                    <a:pt x="306" y="380"/>
                  </a:cubicBezTo>
                  <a:cubicBezTo>
                    <a:pt x="306" y="381"/>
                    <a:pt x="306" y="381"/>
                    <a:pt x="306" y="381"/>
                  </a:cubicBezTo>
                  <a:cubicBezTo>
                    <a:pt x="306" y="381"/>
                    <a:pt x="306" y="381"/>
                    <a:pt x="306" y="381"/>
                  </a:cubicBezTo>
                  <a:cubicBezTo>
                    <a:pt x="306" y="381"/>
                    <a:pt x="306" y="381"/>
                    <a:pt x="306" y="381"/>
                  </a:cubicBezTo>
                  <a:cubicBezTo>
                    <a:pt x="296" y="394"/>
                    <a:pt x="296" y="394"/>
                    <a:pt x="296" y="394"/>
                  </a:cubicBezTo>
                  <a:cubicBezTo>
                    <a:pt x="295" y="417"/>
                    <a:pt x="295" y="417"/>
                    <a:pt x="295" y="417"/>
                  </a:cubicBezTo>
                  <a:cubicBezTo>
                    <a:pt x="301" y="442"/>
                    <a:pt x="301" y="442"/>
                    <a:pt x="301" y="442"/>
                  </a:cubicBezTo>
                  <a:cubicBezTo>
                    <a:pt x="301" y="442"/>
                    <a:pt x="301" y="442"/>
                    <a:pt x="301" y="442"/>
                  </a:cubicBezTo>
                  <a:cubicBezTo>
                    <a:pt x="302" y="443"/>
                    <a:pt x="302" y="443"/>
                    <a:pt x="302" y="443"/>
                  </a:cubicBezTo>
                  <a:cubicBezTo>
                    <a:pt x="301" y="444"/>
                    <a:pt x="301" y="444"/>
                    <a:pt x="301" y="444"/>
                  </a:cubicBezTo>
                  <a:cubicBezTo>
                    <a:pt x="301" y="444"/>
                    <a:pt x="301" y="444"/>
                    <a:pt x="301" y="444"/>
                  </a:cubicBezTo>
                  <a:cubicBezTo>
                    <a:pt x="295" y="481"/>
                    <a:pt x="295" y="481"/>
                    <a:pt x="295" y="481"/>
                  </a:cubicBezTo>
                  <a:cubicBezTo>
                    <a:pt x="289" y="486"/>
                    <a:pt x="289" y="486"/>
                    <a:pt x="289" y="486"/>
                  </a:cubicBezTo>
                  <a:cubicBezTo>
                    <a:pt x="285" y="489"/>
                    <a:pt x="280" y="489"/>
                    <a:pt x="274" y="486"/>
                  </a:cubicBezTo>
                  <a:cubicBezTo>
                    <a:pt x="271" y="486"/>
                    <a:pt x="271" y="486"/>
                    <a:pt x="271" y="486"/>
                  </a:cubicBezTo>
                  <a:cubicBezTo>
                    <a:pt x="262" y="475"/>
                    <a:pt x="262" y="475"/>
                    <a:pt x="262" y="475"/>
                  </a:cubicBezTo>
                  <a:cubicBezTo>
                    <a:pt x="251" y="479"/>
                    <a:pt x="251" y="479"/>
                    <a:pt x="251" y="479"/>
                  </a:cubicBezTo>
                  <a:cubicBezTo>
                    <a:pt x="238" y="493"/>
                    <a:pt x="238" y="493"/>
                    <a:pt x="238" y="493"/>
                  </a:cubicBezTo>
                  <a:cubicBezTo>
                    <a:pt x="223" y="537"/>
                    <a:pt x="223" y="537"/>
                    <a:pt x="223" y="537"/>
                  </a:cubicBezTo>
                  <a:cubicBezTo>
                    <a:pt x="223" y="538"/>
                    <a:pt x="223" y="538"/>
                    <a:pt x="223" y="538"/>
                  </a:cubicBezTo>
                  <a:cubicBezTo>
                    <a:pt x="222" y="539"/>
                    <a:pt x="222" y="539"/>
                    <a:pt x="222" y="539"/>
                  </a:cubicBezTo>
                  <a:cubicBezTo>
                    <a:pt x="207" y="551"/>
                    <a:pt x="207" y="551"/>
                    <a:pt x="207" y="551"/>
                  </a:cubicBezTo>
                  <a:cubicBezTo>
                    <a:pt x="205" y="551"/>
                    <a:pt x="205" y="551"/>
                    <a:pt x="205" y="551"/>
                  </a:cubicBezTo>
                  <a:cubicBezTo>
                    <a:pt x="197" y="552"/>
                    <a:pt x="197" y="552"/>
                    <a:pt x="197" y="552"/>
                  </a:cubicBezTo>
                  <a:cubicBezTo>
                    <a:pt x="180" y="577"/>
                    <a:pt x="180" y="577"/>
                    <a:pt x="180" y="577"/>
                  </a:cubicBezTo>
                  <a:cubicBezTo>
                    <a:pt x="188" y="592"/>
                    <a:pt x="188" y="592"/>
                    <a:pt x="188" y="592"/>
                  </a:cubicBezTo>
                  <a:cubicBezTo>
                    <a:pt x="190" y="595"/>
                    <a:pt x="190" y="595"/>
                    <a:pt x="190" y="595"/>
                  </a:cubicBezTo>
                  <a:cubicBezTo>
                    <a:pt x="211" y="621"/>
                    <a:pt x="211" y="621"/>
                    <a:pt x="211" y="621"/>
                  </a:cubicBezTo>
                  <a:cubicBezTo>
                    <a:pt x="211" y="622"/>
                    <a:pt x="211" y="622"/>
                    <a:pt x="211" y="622"/>
                  </a:cubicBezTo>
                  <a:cubicBezTo>
                    <a:pt x="211" y="630"/>
                    <a:pt x="211" y="630"/>
                    <a:pt x="211" y="630"/>
                  </a:cubicBezTo>
                  <a:cubicBezTo>
                    <a:pt x="235" y="634"/>
                    <a:pt x="235" y="634"/>
                    <a:pt x="235" y="634"/>
                  </a:cubicBezTo>
                  <a:cubicBezTo>
                    <a:pt x="239" y="655"/>
                    <a:pt x="239" y="655"/>
                    <a:pt x="239" y="655"/>
                  </a:cubicBezTo>
                  <a:cubicBezTo>
                    <a:pt x="239" y="656"/>
                    <a:pt x="239" y="656"/>
                    <a:pt x="239" y="656"/>
                  </a:cubicBezTo>
                  <a:cubicBezTo>
                    <a:pt x="242" y="681"/>
                    <a:pt x="242" y="681"/>
                    <a:pt x="242" y="681"/>
                  </a:cubicBezTo>
                  <a:cubicBezTo>
                    <a:pt x="248" y="686"/>
                    <a:pt x="248" y="686"/>
                    <a:pt x="248" y="686"/>
                  </a:cubicBezTo>
                  <a:cubicBezTo>
                    <a:pt x="269" y="680"/>
                    <a:pt x="269" y="680"/>
                    <a:pt x="269" y="680"/>
                  </a:cubicBezTo>
                  <a:cubicBezTo>
                    <a:pt x="289" y="668"/>
                    <a:pt x="289" y="668"/>
                    <a:pt x="289" y="668"/>
                  </a:cubicBezTo>
                  <a:cubicBezTo>
                    <a:pt x="293" y="666"/>
                    <a:pt x="293" y="666"/>
                    <a:pt x="293" y="666"/>
                  </a:cubicBezTo>
                  <a:cubicBezTo>
                    <a:pt x="300" y="702"/>
                    <a:pt x="300" y="702"/>
                    <a:pt x="300" y="702"/>
                  </a:cubicBezTo>
                  <a:cubicBezTo>
                    <a:pt x="309" y="716"/>
                    <a:pt x="309" y="716"/>
                    <a:pt x="309" y="716"/>
                  </a:cubicBezTo>
                  <a:cubicBezTo>
                    <a:pt x="312" y="717"/>
                    <a:pt x="312" y="717"/>
                    <a:pt x="312" y="717"/>
                  </a:cubicBezTo>
                  <a:cubicBezTo>
                    <a:pt x="319" y="732"/>
                    <a:pt x="319" y="732"/>
                    <a:pt x="319" y="732"/>
                  </a:cubicBezTo>
                  <a:cubicBezTo>
                    <a:pt x="335" y="744"/>
                    <a:pt x="335" y="744"/>
                    <a:pt x="335" y="744"/>
                  </a:cubicBezTo>
                  <a:cubicBezTo>
                    <a:pt x="337" y="748"/>
                    <a:pt x="342" y="748"/>
                    <a:pt x="347" y="748"/>
                  </a:cubicBezTo>
                  <a:cubicBezTo>
                    <a:pt x="353" y="749"/>
                    <a:pt x="353" y="749"/>
                    <a:pt x="353" y="749"/>
                  </a:cubicBezTo>
                  <a:cubicBezTo>
                    <a:pt x="362" y="744"/>
                    <a:pt x="362" y="744"/>
                    <a:pt x="362" y="744"/>
                  </a:cubicBezTo>
                  <a:cubicBezTo>
                    <a:pt x="370" y="741"/>
                    <a:pt x="377" y="738"/>
                    <a:pt x="385" y="737"/>
                  </a:cubicBezTo>
                  <a:cubicBezTo>
                    <a:pt x="392" y="734"/>
                    <a:pt x="392" y="734"/>
                    <a:pt x="392" y="734"/>
                  </a:cubicBezTo>
                  <a:cubicBezTo>
                    <a:pt x="407" y="733"/>
                    <a:pt x="407" y="733"/>
                    <a:pt x="407" y="733"/>
                  </a:cubicBezTo>
                  <a:cubicBezTo>
                    <a:pt x="412" y="733"/>
                    <a:pt x="414" y="734"/>
                    <a:pt x="417" y="737"/>
                  </a:cubicBezTo>
                  <a:cubicBezTo>
                    <a:pt x="438" y="723"/>
                    <a:pt x="438" y="723"/>
                    <a:pt x="438" y="723"/>
                  </a:cubicBezTo>
                  <a:cubicBezTo>
                    <a:pt x="440" y="723"/>
                    <a:pt x="440" y="723"/>
                    <a:pt x="440" y="723"/>
                  </a:cubicBezTo>
                  <a:cubicBezTo>
                    <a:pt x="442" y="724"/>
                    <a:pt x="442" y="724"/>
                    <a:pt x="442" y="724"/>
                  </a:cubicBezTo>
                  <a:cubicBezTo>
                    <a:pt x="443" y="723"/>
                    <a:pt x="443" y="723"/>
                    <a:pt x="443" y="723"/>
                  </a:cubicBezTo>
                  <a:cubicBezTo>
                    <a:pt x="446" y="725"/>
                    <a:pt x="446" y="725"/>
                    <a:pt x="446" y="725"/>
                  </a:cubicBezTo>
                  <a:cubicBezTo>
                    <a:pt x="454" y="735"/>
                    <a:pt x="458" y="743"/>
                    <a:pt x="458" y="748"/>
                  </a:cubicBezTo>
                  <a:cubicBezTo>
                    <a:pt x="468" y="763"/>
                    <a:pt x="468" y="763"/>
                    <a:pt x="468" y="763"/>
                  </a:cubicBezTo>
                  <a:cubicBezTo>
                    <a:pt x="475" y="766"/>
                    <a:pt x="475" y="766"/>
                    <a:pt x="475" y="766"/>
                  </a:cubicBezTo>
                  <a:cubicBezTo>
                    <a:pt x="476" y="766"/>
                    <a:pt x="476" y="766"/>
                    <a:pt x="476" y="766"/>
                  </a:cubicBezTo>
                  <a:cubicBezTo>
                    <a:pt x="477" y="766"/>
                    <a:pt x="477" y="766"/>
                    <a:pt x="477" y="766"/>
                  </a:cubicBezTo>
                  <a:cubicBezTo>
                    <a:pt x="475" y="763"/>
                    <a:pt x="475" y="763"/>
                    <a:pt x="475" y="763"/>
                  </a:cubicBezTo>
                  <a:cubicBezTo>
                    <a:pt x="474" y="758"/>
                    <a:pt x="474" y="755"/>
                    <a:pt x="475" y="753"/>
                  </a:cubicBezTo>
                  <a:cubicBezTo>
                    <a:pt x="477" y="750"/>
                    <a:pt x="481" y="748"/>
                    <a:pt x="488" y="748"/>
                  </a:cubicBezTo>
                  <a:cubicBezTo>
                    <a:pt x="527" y="747"/>
                    <a:pt x="527" y="747"/>
                    <a:pt x="527" y="747"/>
                  </a:cubicBezTo>
                  <a:cubicBezTo>
                    <a:pt x="528" y="746"/>
                    <a:pt x="528" y="746"/>
                    <a:pt x="528" y="746"/>
                  </a:cubicBezTo>
                  <a:cubicBezTo>
                    <a:pt x="530" y="746"/>
                    <a:pt x="530" y="746"/>
                    <a:pt x="530" y="746"/>
                  </a:cubicBezTo>
                  <a:cubicBezTo>
                    <a:pt x="530" y="748"/>
                    <a:pt x="530" y="748"/>
                    <a:pt x="530" y="748"/>
                  </a:cubicBezTo>
                  <a:cubicBezTo>
                    <a:pt x="532" y="748"/>
                    <a:pt x="532" y="748"/>
                    <a:pt x="532" y="748"/>
                  </a:cubicBezTo>
                  <a:cubicBezTo>
                    <a:pt x="544" y="770"/>
                    <a:pt x="544" y="770"/>
                    <a:pt x="544" y="770"/>
                  </a:cubicBezTo>
                  <a:cubicBezTo>
                    <a:pt x="543" y="781"/>
                    <a:pt x="543" y="781"/>
                    <a:pt x="543" y="781"/>
                  </a:cubicBezTo>
                  <a:cubicBezTo>
                    <a:pt x="542" y="781"/>
                    <a:pt x="542" y="781"/>
                    <a:pt x="542" y="781"/>
                  </a:cubicBezTo>
                  <a:cubicBezTo>
                    <a:pt x="556" y="785"/>
                    <a:pt x="556" y="785"/>
                    <a:pt x="556" y="785"/>
                  </a:cubicBezTo>
                  <a:cubicBezTo>
                    <a:pt x="557" y="785"/>
                    <a:pt x="557" y="785"/>
                    <a:pt x="557" y="785"/>
                  </a:cubicBezTo>
                  <a:cubicBezTo>
                    <a:pt x="556" y="781"/>
                    <a:pt x="556" y="779"/>
                    <a:pt x="559" y="777"/>
                  </a:cubicBezTo>
                  <a:cubicBezTo>
                    <a:pt x="564" y="776"/>
                    <a:pt x="564" y="776"/>
                    <a:pt x="564" y="776"/>
                  </a:cubicBezTo>
                  <a:cubicBezTo>
                    <a:pt x="599" y="800"/>
                    <a:pt x="599" y="800"/>
                    <a:pt x="599" y="800"/>
                  </a:cubicBezTo>
                  <a:cubicBezTo>
                    <a:pt x="602" y="804"/>
                    <a:pt x="604" y="808"/>
                    <a:pt x="605" y="813"/>
                  </a:cubicBezTo>
                  <a:cubicBezTo>
                    <a:pt x="606" y="828"/>
                    <a:pt x="606" y="828"/>
                    <a:pt x="606" y="828"/>
                  </a:cubicBezTo>
                  <a:cubicBezTo>
                    <a:pt x="618" y="830"/>
                    <a:pt x="618" y="830"/>
                    <a:pt x="618" y="830"/>
                  </a:cubicBezTo>
                  <a:cubicBezTo>
                    <a:pt x="625" y="817"/>
                    <a:pt x="625" y="817"/>
                    <a:pt x="625" y="817"/>
                  </a:cubicBezTo>
                  <a:cubicBezTo>
                    <a:pt x="622" y="811"/>
                    <a:pt x="620" y="805"/>
                    <a:pt x="621" y="800"/>
                  </a:cubicBezTo>
                  <a:cubicBezTo>
                    <a:pt x="622" y="796"/>
                    <a:pt x="623" y="793"/>
                    <a:pt x="627" y="791"/>
                  </a:cubicBezTo>
                  <a:cubicBezTo>
                    <a:pt x="630" y="788"/>
                    <a:pt x="630" y="788"/>
                    <a:pt x="630" y="788"/>
                  </a:cubicBezTo>
                  <a:cubicBezTo>
                    <a:pt x="630" y="786"/>
                    <a:pt x="631" y="785"/>
                    <a:pt x="633" y="784"/>
                  </a:cubicBezTo>
                  <a:cubicBezTo>
                    <a:pt x="643" y="785"/>
                    <a:pt x="643" y="785"/>
                    <a:pt x="643" y="785"/>
                  </a:cubicBezTo>
                  <a:cubicBezTo>
                    <a:pt x="648" y="788"/>
                    <a:pt x="652" y="798"/>
                    <a:pt x="655" y="816"/>
                  </a:cubicBezTo>
                  <a:cubicBezTo>
                    <a:pt x="655" y="818"/>
                    <a:pt x="655" y="818"/>
                    <a:pt x="655" y="818"/>
                  </a:cubicBezTo>
                  <a:cubicBezTo>
                    <a:pt x="657" y="819"/>
                    <a:pt x="657" y="819"/>
                    <a:pt x="657" y="819"/>
                  </a:cubicBezTo>
                  <a:cubicBezTo>
                    <a:pt x="658" y="824"/>
                    <a:pt x="664" y="827"/>
                    <a:pt x="674" y="830"/>
                  </a:cubicBezTo>
                  <a:cubicBezTo>
                    <a:pt x="675" y="830"/>
                    <a:pt x="675" y="830"/>
                    <a:pt x="675" y="830"/>
                  </a:cubicBezTo>
                  <a:cubicBezTo>
                    <a:pt x="676" y="831"/>
                    <a:pt x="676" y="831"/>
                    <a:pt x="676" y="831"/>
                  </a:cubicBezTo>
                  <a:cubicBezTo>
                    <a:pt x="709" y="866"/>
                    <a:pt x="709" y="866"/>
                    <a:pt x="709" y="866"/>
                  </a:cubicBezTo>
                  <a:cubicBezTo>
                    <a:pt x="709" y="866"/>
                    <a:pt x="709" y="866"/>
                    <a:pt x="709" y="866"/>
                  </a:cubicBezTo>
                  <a:cubicBezTo>
                    <a:pt x="725" y="861"/>
                    <a:pt x="725" y="861"/>
                    <a:pt x="725" y="861"/>
                  </a:cubicBezTo>
                  <a:cubicBezTo>
                    <a:pt x="723" y="855"/>
                    <a:pt x="723" y="855"/>
                    <a:pt x="723" y="855"/>
                  </a:cubicBezTo>
                  <a:cubicBezTo>
                    <a:pt x="719" y="850"/>
                    <a:pt x="718" y="845"/>
                    <a:pt x="718" y="842"/>
                  </a:cubicBezTo>
                  <a:cubicBezTo>
                    <a:pt x="718" y="834"/>
                    <a:pt x="723" y="827"/>
                    <a:pt x="734" y="819"/>
                  </a:cubicBezTo>
                  <a:cubicBezTo>
                    <a:pt x="752" y="804"/>
                    <a:pt x="752" y="804"/>
                    <a:pt x="752" y="804"/>
                  </a:cubicBezTo>
                  <a:cubicBezTo>
                    <a:pt x="773" y="818"/>
                    <a:pt x="773" y="818"/>
                    <a:pt x="773" y="818"/>
                  </a:cubicBezTo>
                  <a:cubicBezTo>
                    <a:pt x="777" y="818"/>
                    <a:pt x="777" y="818"/>
                    <a:pt x="777" y="818"/>
                  </a:cubicBezTo>
                  <a:cubicBezTo>
                    <a:pt x="781" y="795"/>
                    <a:pt x="781" y="795"/>
                    <a:pt x="781" y="795"/>
                  </a:cubicBezTo>
                  <a:cubicBezTo>
                    <a:pt x="781" y="791"/>
                    <a:pt x="781" y="791"/>
                    <a:pt x="781" y="791"/>
                  </a:cubicBezTo>
                  <a:cubicBezTo>
                    <a:pt x="785" y="790"/>
                    <a:pt x="785" y="790"/>
                    <a:pt x="785" y="790"/>
                  </a:cubicBezTo>
                  <a:cubicBezTo>
                    <a:pt x="802" y="792"/>
                    <a:pt x="802" y="792"/>
                    <a:pt x="802" y="792"/>
                  </a:cubicBezTo>
                  <a:cubicBezTo>
                    <a:pt x="806" y="795"/>
                    <a:pt x="808" y="798"/>
                    <a:pt x="808" y="804"/>
                  </a:cubicBezTo>
                  <a:cubicBezTo>
                    <a:pt x="808" y="808"/>
                    <a:pt x="804" y="813"/>
                    <a:pt x="801" y="817"/>
                  </a:cubicBezTo>
                  <a:cubicBezTo>
                    <a:pt x="804" y="819"/>
                    <a:pt x="804" y="819"/>
                    <a:pt x="804" y="819"/>
                  </a:cubicBezTo>
                  <a:cubicBezTo>
                    <a:pt x="815" y="825"/>
                    <a:pt x="823" y="829"/>
                    <a:pt x="830" y="830"/>
                  </a:cubicBezTo>
                  <a:cubicBezTo>
                    <a:pt x="831" y="830"/>
                    <a:pt x="831" y="830"/>
                    <a:pt x="831" y="830"/>
                  </a:cubicBezTo>
                  <a:cubicBezTo>
                    <a:pt x="831" y="830"/>
                    <a:pt x="831" y="830"/>
                    <a:pt x="831" y="830"/>
                  </a:cubicBezTo>
                  <a:cubicBezTo>
                    <a:pt x="845" y="837"/>
                    <a:pt x="845" y="837"/>
                    <a:pt x="845" y="837"/>
                  </a:cubicBezTo>
                  <a:cubicBezTo>
                    <a:pt x="855" y="836"/>
                    <a:pt x="855" y="836"/>
                    <a:pt x="855" y="836"/>
                  </a:cubicBezTo>
                  <a:cubicBezTo>
                    <a:pt x="839" y="759"/>
                    <a:pt x="839" y="759"/>
                    <a:pt x="839" y="759"/>
                  </a:cubicBezTo>
                  <a:cubicBezTo>
                    <a:pt x="829" y="753"/>
                    <a:pt x="819" y="740"/>
                    <a:pt x="810" y="725"/>
                  </a:cubicBezTo>
                  <a:cubicBezTo>
                    <a:pt x="802" y="713"/>
                    <a:pt x="807" y="695"/>
                    <a:pt x="823" y="674"/>
                  </a:cubicBezTo>
                  <a:cubicBezTo>
                    <a:pt x="833" y="663"/>
                    <a:pt x="845" y="653"/>
                    <a:pt x="857" y="642"/>
                  </a:cubicBezTo>
                  <a:cubicBezTo>
                    <a:pt x="857" y="642"/>
                    <a:pt x="857" y="642"/>
                    <a:pt x="857" y="642"/>
                  </a:cubicBezTo>
                  <a:cubicBezTo>
                    <a:pt x="858" y="640"/>
                    <a:pt x="858" y="640"/>
                    <a:pt x="858" y="640"/>
                  </a:cubicBezTo>
                  <a:cubicBezTo>
                    <a:pt x="873" y="640"/>
                    <a:pt x="873" y="640"/>
                    <a:pt x="873" y="640"/>
                  </a:cubicBezTo>
                  <a:cubicBezTo>
                    <a:pt x="874" y="642"/>
                    <a:pt x="874" y="642"/>
                    <a:pt x="874" y="642"/>
                  </a:cubicBezTo>
                  <a:cubicBezTo>
                    <a:pt x="887" y="647"/>
                    <a:pt x="887" y="647"/>
                    <a:pt x="887" y="647"/>
                  </a:cubicBezTo>
                  <a:cubicBezTo>
                    <a:pt x="913" y="647"/>
                    <a:pt x="913" y="647"/>
                    <a:pt x="913" y="647"/>
                  </a:cubicBezTo>
                  <a:cubicBezTo>
                    <a:pt x="924" y="642"/>
                    <a:pt x="933" y="626"/>
                    <a:pt x="944" y="601"/>
                  </a:cubicBezTo>
                  <a:cubicBezTo>
                    <a:pt x="950" y="586"/>
                    <a:pt x="950" y="556"/>
                    <a:pt x="946" y="508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49" name="组合 61"/>
          <p:cNvGrpSpPr/>
          <p:nvPr/>
        </p:nvGrpSpPr>
        <p:grpSpPr>
          <a:xfrm>
            <a:off x="3727450" y="3195320"/>
            <a:ext cx="363855" cy="264160"/>
            <a:chOff x="1357290" y="500048"/>
            <a:chExt cx="785818" cy="785818"/>
          </a:xfrm>
          <a:solidFill>
            <a:schemeClr val="bg1">
              <a:lumMod val="95000"/>
            </a:schemeClr>
          </a:solidFill>
        </p:grpSpPr>
        <p:grpSp>
          <p:nvGrpSpPr>
            <p:cNvPr id="10358" name="组合 58"/>
            <p:cNvGrpSpPr/>
            <p:nvPr/>
          </p:nvGrpSpPr>
          <p:grpSpPr>
            <a:xfrm>
              <a:off x="1357290" y="500048"/>
              <a:ext cx="785818" cy="785818"/>
              <a:chOff x="3643306" y="428610"/>
              <a:chExt cx="928694" cy="928694"/>
            </a:xfrm>
            <a:grpFill/>
          </p:grpSpPr>
          <p:sp>
            <p:nvSpPr>
              <p:cNvPr id="54" name="饼形 53"/>
              <p:cNvSpPr/>
              <p:nvPr/>
            </p:nvSpPr>
            <p:spPr>
              <a:xfrm>
                <a:off x="3643306" y="428610"/>
                <a:ext cx="785818" cy="785818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" name="饼形 54"/>
              <p:cNvSpPr/>
              <p:nvPr/>
            </p:nvSpPr>
            <p:spPr>
              <a:xfrm rot="5400000">
                <a:off x="3786182" y="428610"/>
                <a:ext cx="785818" cy="785818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6" name="饼形 55"/>
              <p:cNvSpPr/>
              <p:nvPr/>
            </p:nvSpPr>
            <p:spPr>
              <a:xfrm rot="10800000">
                <a:off x="3786182" y="571486"/>
                <a:ext cx="785818" cy="785818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7" name="饼形 56"/>
              <p:cNvSpPr/>
              <p:nvPr/>
            </p:nvSpPr>
            <p:spPr>
              <a:xfrm rot="16200000">
                <a:off x="3643306" y="571486"/>
                <a:ext cx="785818" cy="785818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1" name="椭圆 60"/>
            <p:cNvSpPr/>
            <p:nvPr/>
          </p:nvSpPr>
          <p:spPr>
            <a:xfrm>
              <a:off x="1692000" y="828000"/>
              <a:ext cx="142876" cy="14287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0250" name="组合 95"/>
          <p:cNvGrpSpPr/>
          <p:nvPr/>
        </p:nvGrpSpPr>
        <p:grpSpPr>
          <a:xfrm>
            <a:off x="2286000" y="3877945"/>
            <a:ext cx="372110" cy="262255"/>
            <a:chOff x="1357290" y="500048"/>
            <a:chExt cx="785818" cy="785818"/>
          </a:xfrm>
          <a:solidFill>
            <a:schemeClr val="bg1">
              <a:lumMod val="95000"/>
            </a:schemeClr>
          </a:solidFill>
        </p:grpSpPr>
        <p:grpSp>
          <p:nvGrpSpPr>
            <p:cNvPr id="10352" name="组合 58"/>
            <p:cNvGrpSpPr/>
            <p:nvPr/>
          </p:nvGrpSpPr>
          <p:grpSpPr>
            <a:xfrm>
              <a:off x="1357290" y="500048"/>
              <a:ext cx="785818" cy="785818"/>
              <a:chOff x="3643306" y="428610"/>
              <a:chExt cx="928694" cy="928694"/>
            </a:xfrm>
            <a:grpFill/>
          </p:grpSpPr>
          <p:sp>
            <p:nvSpPr>
              <p:cNvPr id="99" name="饼形 98"/>
              <p:cNvSpPr/>
              <p:nvPr/>
            </p:nvSpPr>
            <p:spPr>
              <a:xfrm>
                <a:off x="3643306" y="428610"/>
                <a:ext cx="785818" cy="785818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0" name="饼形 99"/>
              <p:cNvSpPr/>
              <p:nvPr/>
            </p:nvSpPr>
            <p:spPr>
              <a:xfrm rot="5400000">
                <a:off x="3786182" y="428610"/>
                <a:ext cx="785818" cy="785818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1" name="饼形 100"/>
              <p:cNvSpPr/>
              <p:nvPr/>
            </p:nvSpPr>
            <p:spPr>
              <a:xfrm rot="10800000">
                <a:off x="3786182" y="571486"/>
                <a:ext cx="785818" cy="785818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2" name="饼形 101"/>
              <p:cNvSpPr/>
              <p:nvPr/>
            </p:nvSpPr>
            <p:spPr>
              <a:xfrm rot="16200000">
                <a:off x="3643306" y="571486"/>
                <a:ext cx="785818" cy="785818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98" name="椭圆 97"/>
            <p:cNvSpPr/>
            <p:nvPr/>
          </p:nvSpPr>
          <p:spPr>
            <a:xfrm>
              <a:off x="1692000" y="828000"/>
              <a:ext cx="142876" cy="14287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0251" name="组合 102"/>
          <p:cNvGrpSpPr/>
          <p:nvPr/>
        </p:nvGrpSpPr>
        <p:grpSpPr>
          <a:xfrm>
            <a:off x="3983355" y="4852670"/>
            <a:ext cx="410845" cy="305435"/>
            <a:chOff x="1357290" y="500048"/>
            <a:chExt cx="785818" cy="785818"/>
          </a:xfrm>
          <a:solidFill>
            <a:schemeClr val="bg1">
              <a:lumMod val="95000"/>
            </a:schemeClr>
          </a:solidFill>
        </p:grpSpPr>
        <p:grpSp>
          <p:nvGrpSpPr>
            <p:cNvPr id="10346" name="组合 58"/>
            <p:cNvGrpSpPr/>
            <p:nvPr/>
          </p:nvGrpSpPr>
          <p:grpSpPr>
            <a:xfrm>
              <a:off x="1357290" y="500048"/>
              <a:ext cx="785818" cy="785818"/>
              <a:chOff x="3643306" y="428610"/>
              <a:chExt cx="928694" cy="928694"/>
            </a:xfrm>
            <a:grpFill/>
          </p:grpSpPr>
          <p:sp>
            <p:nvSpPr>
              <p:cNvPr id="106" name="饼形 105"/>
              <p:cNvSpPr/>
              <p:nvPr/>
            </p:nvSpPr>
            <p:spPr>
              <a:xfrm>
                <a:off x="3643306" y="428610"/>
                <a:ext cx="785818" cy="785818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7" name="饼形 106"/>
              <p:cNvSpPr/>
              <p:nvPr/>
            </p:nvSpPr>
            <p:spPr>
              <a:xfrm rot="5400000">
                <a:off x="3786182" y="428610"/>
                <a:ext cx="785818" cy="785818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8" name="饼形 107"/>
              <p:cNvSpPr/>
              <p:nvPr/>
            </p:nvSpPr>
            <p:spPr>
              <a:xfrm rot="10800000">
                <a:off x="3786182" y="571486"/>
                <a:ext cx="785818" cy="785818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9" name="饼形 108"/>
              <p:cNvSpPr/>
              <p:nvPr/>
            </p:nvSpPr>
            <p:spPr>
              <a:xfrm rot="16200000">
                <a:off x="3643306" y="571486"/>
                <a:ext cx="785818" cy="785818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grpFill/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05" name="椭圆 104"/>
            <p:cNvSpPr/>
            <p:nvPr/>
          </p:nvSpPr>
          <p:spPr>
            <a:xfrm>
              <a:off x="1692000" y="828000"/>
              <a:ext cx="142876" cy="14287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252" name="Freeform 9"/>
          <p:cNvSpPr/>
          <p:nvPr/>
        </p:nvSpPr>
        <p:spPr>
          <a:xfrm>
            <a:off x="6477000" y="2095500"/>
            <a:ext cx="952500" cy="666750"/>
          </a:xfrm>
          <a:custGeom>
            <a:avLst/>
            <a:gdLst>
              <a:gd name="txL" fmla="*/ 0 w 1071"/>
              <a:gd name="txT" fmla="*/ 0 h 769"/>
              <a:gd name="txR" fmla="*/ 1071 w 1071"/>
              <a:gd name="txB" fmla="*/ 769 h 769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1071" h="769">
                <a:moveTo>
                  <a:pt x="639" y="40"/>
                </a:moveTo>
                <a:cubicBezTo>
                  <a:pt x="630" y="47"/>
                  <a:pt x="630" y="47"/>
                  <a:pt x="630" y="47"/>
                </a:cubicBezTo>
                <a:cubicBezTo>
                  <a:pt x="630" y="51"/>
                  <a:pt x="632" y="61"/>
                  <a:pt x="635" y="74"/>
                </a:cubicBezTo>
                <a:cubicBezTo>
                  <a:pt x="635" y="76"/>
                  <a:pt x="635" y="76"/>
                  <a:pt x="635" y="76"/>
                </a:cubicBezTo>
                <a:cubicBezTo>
                  <a:pt x="636" y="77"/>
                  <a:pt x="636" y="77"/>
                  <a:pt x="636" y="77"/>
                </a:cubicBezTo>
                <a:cubicBezTo>
                  <a:pt x="635" y="77"/>
                  <a:pt x="635" y="77"/>
                  <a:pt x="635" y="77"/>
                </a:cubicBezTo>
                <a:cubicBezTo>
                  <a:pt x="624" y="103"/>
                  <a:pt x="624" y="103"/>
                  <a:pt x="624" y="103"/>
                </a:cubicBezTo>
                <a:cubicBezTo>
                  <a:pt x="608" y="109"/>
                  <a:pt x="608" y="109"/>
                  <a:pt x="608" y="109"/>
                </a:cubicBezTo>
                <a:cubicBezTo>
                  <a:pt x="605" y="110"/>
                  <a:pt x="605" y="110"/>
                  <a:pt x="605" y="110"/>
                </a:cubicBezTo>
                <a:cubicBezTo>
                  <a:pt x="604" y="110"/>
                  <a:pt x="604" y="110"/>
                  <a:pt x="604" y="110"/>
                </a:cubicBezTo>
                <a:cubicBezTo>
                  <a:pt x="576" y="98"/>
                  <a:pt x="576" y="98"/>
                  <a:pt x="576" y="98"/>
                </a:cubicBezTo>
                <a:cubicBezTo>
                  <a:pt x="575" y="98"/>
                  <a:pt x="575" y="98"/>
                  <a:pt x="575" y="98"/>
                </a:cubicBezTo>
                <a:cubicBezTo>
                  <a:pt x="575" y="97"/>
                  <a:pt x="575" y="97"/>
                  <a:pt x="575" y="97"/>
                </a:cubicBezTo>
                <a:cubicBezTo>
                  <a:pt x="523" y="49"/>
                  <a:pt x="523" y="49"/>
                  <a:pt x="523" y="49"/>
                </a:cubicBezTo>
                <a:cubicBezTo>
                  <a:pt x="503" y="38"/>
                  <a:pt x="503" y="38"/>
                  <a:pt x="503" y="38"/>
                </a:cubicBezTo>
                <a:cubicBezTo>
                  <a:pt x="472" y="26"/>
                  <a:pt x="472" y="26"/>
                  <a:pt x="472" y="26"/>
                </a:cubicBezTo>
                <a:cubicBezTo>
                  <a:pt x="472" y="25"/>
                  <a:pt x="472" y="25"/>
                  <a:pt x="472" y="25"/>
                </a:cubicBezTo>
                <a:cubicBezTo>
                  <a:pt x="472" y="25"/>
                  <a:pt x="472" y="25"/>
                  <a:pt x="472" y="25"/>
                </a:cubicBezTo>
                <a:cubicBezTo>
                  <a:pt x="471" y="25"/>
                  <a:pt x="471" y="25"/>
                  <a:pt x="471" y="25"/>
                </a:cubicBezTo>
                <a:cubicBezTo>
                  <a:pt x="471" y="25"/>
                  <a:pt x="471" y="25"/>
                  <a:pt x="471" y="25"/>
                </a:cubicBezTo>
                <a:cubicBezTo>
                  <a:pt x="456" y="14"/>
                  <a:pt x="456" y="14"/>
                  <a:pt x="456" y="14"/>
                </a:cubicBezTo>
                <a:cubicBezTo>
                  <a:pt x="429" y="6"/>
                  <a:pt x="429" y="6"/>
                  <a:pt x="429" y="6"/>
                </a:cubicBezTo>
                <a:cubicBezTo>
                  <a:pt x="415" y="7"/>
                  <a:pt x="415" y="7"/>
                  <a:pt x="415" y="7"/>
                </a:cubicBezTo>
                <a:cubicBezTo>
                  <a:pt x="414" y="7"/>
                  <a:pt x="414" y="7"/>
                  <a:pt x="414" y="7"/>
                </a:cubicBezTo>
                <a:cubicBezTo>
                  <a:pt x="380" y="5"/>
                  <a:pt x="380" y="5"/>
                  <a:pt x="380" y="5"/>
                </a:cubicBezTo>
                <a:cubicBezTo>
                  <a:pt x="379" y="5"/>
                  <a:pt x="379" y="5"/>
                  <a:pt x="379" y="5"/>
                </a:cubicBezTo>
                <a:cubicBezTo>
                  <a:pt x="354" y="0"/>
                  <a:pt x="354" y="0"/>
                  <a:pt x="354" y="0"/>
                </a:cubicBezTo>
                <a:cubicBezTo>
                  <a:pt x="340" y="0"/>
                  <a:pt x="340" y="0"/>
                  <a:pt x="340" y="0"/>
                </a:cubicBezTo>
                <a:cubicBezTo>
                  <a:pt x="328" y="8"/>
                  <a:pt x="328" y="8"/>
                  <a:pt x="328" y="8"/>
                </a:cubicBezTo>
                <a:cubicBezTo>
                  <a:pt x="322" y="11"/>
                  <a:pt x="313" y="12"/>
                  <a:pt x="303" y="14"/>
                </a:cubicBezTo>
                <a:cubicBezTo>
                  <a:pt x="281" y="19"/>
                  <a:pt x="281" y="19"/>
                  <a:pt x="281" y="19"/>
                </a:cubicBezTo>
                <a:cubicBezTo>
                  <a:pt x="262" y="25"/>
                  <a:pt x="262" y="25"/>
                  <a:pt x="262" y="25"/>
                </a:cubicBezTo>
                <a:cubicBezTo>
                  <a:pt x="261" y="26"/>
                  <a:pt x="261" y="26"/>
                  <a:pt x="261" y="26"/>
                </a:cubicBezTo>
                <a:cubicBezTo>
                  <a:pt x="261" y="27"/>
                  <a:pt x="261" y="27"/>
                  <a:pt x="261" y="27"/>
                </a:cubicBezTo>
                <a:cubicBezTo>
                  <a:pt x="261" y="26"/>
                  <a:pt x="261" y="26"/>
                  <a:pt x="261" y="26"/>
                </a:cubicBezTo>
                <a:cubicBezTo>
                  <a:pt x="237" y="28"/>
                  <a:pt x="237" y="28"/>
                  <a:pt x="237" y="28"/>
                </a:cubicBezTo>
                <a:cubicBezTo>
                  <a:pt x="213" y="38"/>
                  <a:pt x="213" y="38"/>
                  <a:pt x="213" y="38"/>
                </a:cubicBezTo>
                <a:cubicBezTo>
                  <a:pt x="213" y="38"/>
                  <a:pt x="213" y="38"/>
                  <a:pt x="213" y="38"/>
                </a:cubicBezTo>
                <a:cubicBezTo>
                  <a:pt x="210" y="38"/>
                  <a:pt x="210" y="38"/>
                  <a:pt x="210" y="38"/>
                </a:cubicBezTo>
                <a:cubicBezTo>
                  <a:pt x="190" y="35"/>
                  <a:pt x="190" y="35"/>
                  <a:pt x="190" y="35"/>
                </a:cubicBezTo>
                <a:cubicBezTo>
                  <a:pt x="159" y="40"/>
                  <a:pt x="159" y="40"/>
                  <a:pt x="159" y="40"/>
                </a:cubicBezTo>
                <a:cubicBezTo>
                  <a:pt x="134" y="40"/>
                  <a:pt x="134" y="40"/>
                  <a:pt x="134" y="40"/>
                </a:cubicBezTo>
                <a:cubicBezTo>
                  <a:pt x="123" y="50"/>
                  <a:pt x="123" y="50"/>
                  <a:pt x="123" y="50"/>
                </a:cubicBezTo>
                <a:cubicBezTo>
                  <a:pt x="122" y="50"/>
                  <a:pt x="122" y="50"/>
                  <a:pt x="122" y="50"/>
                </a:cubicBezTo>
                <a:cubicBezTo>
                  <a:pt x="110" y="53"/>
                  <a:pt x="110" y="53"/>
                  <a:pt x="110" y="53"/>
                </a:cubicBezTo>
                <a:cubicBezTo>
                  <a:pt x="115" y="66"/>
                  <a:pt x="115" y="66"/>
                  <a:pt x="115" y="66"/>
                </a:cubicBezTo>
                <a:cubicBezTo>
                  <a:pt x="115" y="86"/>
                  <a:pt x="115" y="86"/>
                  <a:pt x="115" y="86"/>
                </a:cubicBezTo>
                <a:cubicBezTo>
                  <a:pt x="112" y="104"/>
                  <a:pt x="112" y="104"/>
                  <a:pt x="112" y="104"/>
                </a:cubicBezTo>
                <a:cubicBezTo>
                  <a:pt x="130" y="119"/>
                  <a:pt x="130" y="119"/>
                  <a:pt x="130" y="119"/>
                </a:cubicBezTo>
                <a:cubicBezTo>
                  <a:pt x="131" y="119"/>
                  <a:pt x="131" y="119"/>
                  <a:pt x="131" y="119"/>
                </a:cubicBezTo>
                <a:cubicBezTo>
                  <a:pt x="131" y="119"/>
                  <a:pt x="131" y="119"/>
                  <a:pt x="131" y="119"/>
                </a:cubicBezTo>
                <a:cubicBezTo>
                  <a:pt x="131" y="119"/>
                  <a:pt x="131" y="119"/>
                  <a:pt x="131" y="119"/>
                </a:cubicBezTo>
                <a:cubicBezTo>
                  <a:pt x="146" y="136"/>
                  <a:pt x="146" y="136"/>
                  <a:pt x="146" y="136"/>
                </a:cubicBezTo>
                <a:cubicBezTo>
                  <a:pt x="155" y="143"/>
                  <a:pt x="159" y="148"/>
                  <a:pt x="159" y="155"/>
                </a:cubicBezTo>
                <a:cubicBezTo>
                  <a:pt x="164" y="171"/>
                  <a:pt x="164" y="171"/>
                  <a:pt x="164" y="171"/>
                </a:cubicBezTo>
                <a:cubicBezTo>
                  <a:pt x="172" y="186"/>
                  <a:pt x="172" y="186"/>
                  <a:pt x="172" y="186"/>
                </a:cubicBezTo>
                <a:cubicBezTo>
                  <a:pt x="171" y="186"/>
                  <a:pt x="171" y="187"/>
                  <a:pt x="170" y="187"/>
                </a:cubicBezTo>
                <a:cubicBezTo>
                  <a:pt x="150" y="202"/>
                  <a:pt x="150" y="202"/>
                  <a:pt x="150" y="202"/>
                </a:cubicBezTo>
                <a:cubicBezTo>
                  <a:pt x="136" y="220"/>
                  <a:pt x="136" y="220"/>
                  <a:pt x="136" y="220"/>
                </a:cubicBezTo>
                <a:cubicBezTo>
                  <a:pt x="139" y="236"/>
                  <a:pt x="139" y="236"/>
                  <a:pt x="139" y="236"/>
                </a:cubicBezTo>
                <a:cubicBezTo>
                  <a:pt x="149" y="258"/>
                  <a:pt x="149" y="258"/>
                  <a:pt x="149" y="258"/>
                </a:cubicBezTo>
                <a:cubicBezTo>
                  <a:pt x="150" y="260"/>
                  <a:pt x="150" y="260"/>
                  <a:pt x="150" y="260"/>
                </a:cubicBezTo>
                <a:cubicBezTo>
                  <a:pt x="150" y="260"/>
                  <a:pt x="150" y="260"/>
                  <a:pt x="150" y="260"/>
                </a:cubicBezTo>
                <a:cubicBezTo>
                  <a:pt x="150" y="261"/>
                  <a:pt x="150" y="261"/>
                  <a:pt x="150" y="261"/>
                </a:cubicBezTo>
                <a:cubicBezTo>
                  <a:pt x="148" y="270"/>
                  <a:pt x="148" y="270"/>
                  <a:pt x="148" y="270"/>
                </a:cubicBezTo>
                <a:cubicBezTo>
                  <a:pt x="146" y="275"/>
                  <a:pt x="143" y="279"/>
                  <a:pt x="140" y="281"/>
                </a:cubicBezTo>
                <a:cubicBezTo>
                  <a:pt x="134" y="287"/>
                  <a:pt x="123" y="287"/>
                  <a:pt x="106" y="281"/>
                </a:cubicBezTo>
                <a:cubicBezTo>
                  <a:pt x="80" y="276"/>
                  <a:pt x="80" y="276"/>
                  <a:pt x="80" y="276"/>
                </a:cubicBezTo>
                <a:cubicBezTo>
                  <a:pt x="79" y="276"/>
                  <a:pt x="79" y="276"/>
                  <a:pt x="79" y="276"/>
                </a:cubicBezTo>
                <a:cubicBezTo>
                  <a:pt x="79" y="276"/>
                  <a:pt x="79" y="276"/>
                  <a:pt x="79" y="276"/>
                </a:cubicBezTo>
                <a:cubicBezTo>
                  <a:pt x="78" y="276"/>
                  <a:pt x="78" y="276"/>
                  <a:pt x="78" y="276"/>
                </a:cubicBezTo>
                <a:cubicBezTo>
                  <a:pt x="59" y="267"/>
                  <a:pt x="59" y="267"/>
                  <a:pt x="59" y="267"/>
                </a:cubicBezTo>
                <a:cubicBezTo>
                  <a:pt x="28" y="265"/>
                  <a:pt x="28" y="265"/>
                  <a:pt x="28" y="265"/>
                </a:cubicBezTo>
                <a:cubicBezTo>
                  <a:pt x="29" y="267"/>
                  <a:pt x="29" y="267"/>
                  <a:pt x="29" y="267"/>
                </a:cubicBezTo>
                <a:cubicBezTo>
                  <a:pt x="26" y="319"/>
                  <a:pt x="26" y="319"/>
                  <a:pt x="26" y="319"/>
                </a:cubicBezTo>
                <a:cubicBezTo>
                  <a:pt x="25" y="327"/>
                  <a:pt x="20" y="330"/>
                  <a:pt x="13" y="331"/>
                </a:cubicBezTo>
                <a:cubicBezTo>
                  <a:pt x="9" y="332"/>
                  <a:pt x="7" y="336"/>
                  <a:pt x="8" y="345"/>
                </a:cubicBezTo>
                <a:cubicBezTo>
                  <a:pt x="8" y="346"/>
                  <a:pt x="8" y="346"/>
                  <a:pt x="8" y="346"/>
                </a:cubicBezTo>
                <a:cubicBezTo>
                  <a:pt x="7" y="346"/>
                  <a:pt x="7" y="346"/>
                  <a:pt x="7" y="346"/>
                </a:cubicBezTo>
                <a:cubicBezTo>
                  <a:pt x="5" y="359"/>
                  <a:pt x="5" y="359"/>
                  <a:pt x="5" y="359"/>
                </a:cubicBezTo>
                <a:cubicBezTo>
                  <a:pt x="13" y="366"/>
                  <a:pt x="18" y="371"/>
                  <a:pt x="20" y="375"/>
                </a:cubicBezTo>
                <a:cubicBezTo>
                  <a:pt x="25" y="401"/>
                  <a:pt x="25" y="401"/>
                  <a:pt x="25" y="401"/>
                </a:cubicBezTo>
                <a:cubicBezTo>
                  <a:pt x="25" y="410"/>
                  <a:pt x="25" y="410"/>
                  <a:pt x="25" y="410"/>
                </a:cubicBezTo>
                <a:cubicBezTo>
                  <a:pt x="24" y="415"/>
                  <a:pt x="23" y="420"/>
                  <a:pt x="21" y="424"/>
                </a:cubicBezTo>
                <a:cubicBezTo>
                  <a:pt x="14" y="445"/>
                  <a:pt x="14" y="445"/>
                  <a:pt x="14" y="445"/>
                </a:cubicBezTo>
                <a:cubicBezTo>
                  <a:pt x="0" y="471"/>
                  <a:pt x="0" y="471"/>
                  <a:pt x="0" y="471"/>
                </a:cubicBezTo>
                <a:cubicBezTo>
                  <a:pt x="0" y="477"/>
                  <a:pt x="0" y="477"/>
                  <a:pt x="0" y="477"/>
                </a:cubicBezTo>
                <a:cubicBezTo>
                  <a:pt x="2" y="489"/>
                  <a:pt x="2" y="489"/>
                  <a:pt x="2" y="489"/>
                </a:cubicBezTo>
                <a:cubicBezTo>
                  <a:pt x="16" y="507"/>
                  <a:pt x="16" y="507"/>
                  <a:pt x="16" y="507"/>
                </a:cubicBezTo>
                <a:cubicBezTo>
                  <a:pt x="20" y="512"/>
                  <a:pt x="22" y="516"/>
                  <a:pt x="23" y="519"/>
                </a:cubicBezTo>
                <a:cubicBezTo>
                  <a:pt x="36" y="537"/>
                  <a:pt x="36" y="537"/>
                  <a:pt x="36" y="537"/>
                </a:cubicBezTo>
                <a:cubicBezTo>
                  <a:pt x="55" y="558"/>
                  <a:pt x="55" y="558"/>
                  <a:pt x="55" y="558"/>
                </a:cubicBezTo>
                <a:cubicBezTo>
                  <a:pt x="62" y="565"/>
                  <a:pt x="67" y="568"/>
                  <a:pt x="70" y="568"/>
                </a:cubicBezTo>
                <a:cubicBezTo>
                  <a:pt x="90" y="556"/>
                  <a:pt x="90" y="556"/>
                  <a:pt x="90" y="556"/>
                </a:cubicBezTo>
                <a:cubicBezTo>
                  <a:pt x="94" y="553"/>
                  <a:pt x="97" y="550"/>
                  <a:pt x="102" y="550"/>
                </a:cubicBezTo>
                <a:cubicBezTo>
                  <a:pt x="106" y="550"/>
                  <a:pt x="113" y="554"/>
                  <a:pt x="122" y="560"/>
                </a:cubicBezTo>
                <a:cubicBezTo>
                  <a:pt x="122" y="560"/>
                  <a:pt x="122" y="560"/>
                  <a:pt x="122" y="560"/>
                </a:cubicBezTo>
                <a:cubicBezTo>
                  <a:pt x="123" y="560"/>
                  <a:pt x="123" y="560"/>
                  <a:pt x="123" y="560"/>
                </a:cubicBezTo>
                <a:cubicBezTo>
                  <a:pt x="123" y="561"/>
                  <a:pt x="123" y="561"/>
                  <a:pt x="123" y="561"/>
                </a:cubicBezTo>
                <a:cubicBezTo>
                  <a:pt x="134" y="574"/>
                  <a:pt x="134" y="574"/>
                  <a:pt x="134" y="574"/>
                </a:cubicBezTo>
                <a:cubicBezTo>
                  <a:pt x="139" y="586"/>
                  <a:pt x="139" y="586"/>
                  <a:pt x="139" y="586"/>
                </a:cubicBezTo>
                <a:cubicBezTo>
                  <a:pt x="143" y="592"/>
                  <a:pt x="143" y="592"/>
                  <a:pt x="143" y="592"/>
                </a:cubicBezTo>
                <a:cubicBezTo>
                  <a:pt x="147" y="594"/>
                  <a:pt x="147" y="594"/>
                  <a:pt x="147" y="594"/>
                </a:cubicBezTo>
                <a:cubicBezTo>
                  <a:pt x="160" y="603"/>
                  <a:pt x="160" y="603"/>
                  <a:pt x="160" y="603"/>
                </a:cubicBezTo>
                <a:cubicBezTo>
                  <a:pt x="168" y="604"/>
                  <a:pt x="168" y="604"/>
                  <a:pt x="168" y="604"/>
                </a:cubicBezTo>
                <a:cubicBezTo>
                  <a:pt x="172" y="605"/>
                  <a:pt x="176" y="609"/>
                  <a:pt x="179" y="613"/>
                </a:cubicBezTo>
                <a:cubicBezTo>
                  <a:pt x="181" y="616"/>
                  <a:pt x="193" y="620"/>
                  <a:pt x="213" y="625"/>
                </a:cubicBezTo>
                <a:cubicBezTo>
                  <a:pt x="214" y="625"/>
                  <a:pt x="214" y="625"/>
                  <a:pt x="214" y="625"/>
                </a:cubicBezTo>
                <a:cubicBezTo>
                  <a:pt x="246" y="637"/>
                  <a:pt x="246" y="637"/>
                  <a:pt x="246" y="637"/>
                </a:cubicBezTo>
                <a:cubicBezTo>
                  <a:pt x="247" y="637"/>
                  <a:pt x="247" y="637"/>
                  <a:pt x="247" y="637"/>
                </a:cubicBezTo>
                <a:cubicBezTo>
                  <a:pt x="248" y="637"/>
                  <a:pt x="248" y="637"/>
                  <a:pt x="248" y="637"/>
                </a:cubicBezTo>
                <a:cubicBezTo>
                  <a:pt x="270" y="648"/>
                  <a:pt x="270" y="648"/>
                  <a:pt x="270" y="648"/>
                </a:cubicBezTo>
                <a:cubicBezTo>
                  <a:pt x="308" y="657"/>
                  <a:pt x="308" y="657"/>
                  <a:pt x="308" y="657"/>
                </a:cubicBezTo>
                <a:cubicBezTo>
                  <a:pt x="309" y="658"/>
                  <a:pt x="309" y="658"/>
                  <a:pt x="309" y="658"/>
                </a:cubicBezTo>
                <a:cubicBezTo>
                  <a:pt x="359" y="660"/>
                  <a:pt x="359" y="660"/>
                  <a:pt x="359" y="660"/>
                </a:cubicBezTo>
                <a:cubicBezTo>
                  <a:pt x="381" y="652"/>
                  <a:pt x="381" y="652"/>
                  <a:pt x="381" y="652"/>
                </a:cubicBezTo>
                <a:cubicBezTo>
                  <a:pt x="401" y="652"/>
                  <a:pt x="401" y="652"/>
                  <a:pt x="401" y="652"/>
                </a:cubicBezTo>
                <a:cubicBezTo>
                  <a:pt x="401" y="653"/>
                  <a:pt x="401" y="653"/>
                  <a:pt x="401" y="653"/>
                </a:cubicBezTo>
                <a:cubicBezTo>
                  <a:pt x="402" y="654"/>
                  <a:pt x="402" y="654"/>
                  <a:pt x="402" y="654"/>
                </a:cubicBezTo>
                <a:cubicBezTo>
                  <a:pt x="419" y="675"/>
                  <a:pt x="419" y="675"/>
                  <a:pt x="419" y="675"/>
                </a:cubicBezTo>
                <a:cubicBezTo>
                  <a:pt x="419" y="675"/>
                  <a:pt x="419" y="675"/>
                  <a:pt x="419" y="675"/>
                </a:cubicBezTo>
                <a:cubicBezTo>
                  <a:pt x="419" y="676"/>
                  <a:pt x="419" y="676"/>
                  <a:pt x="419" y="676"/>
                </a:cubicBezTo>
                <a:cubicBezTo>
                  <a:pt x="429" y="693"/>
                  <a:pt x="429" y="693"/>
                  <a:pt x="429" y="693"/>
                </a:cubicBezTo>
                <a:cubicBezTo>
                  <a:pt x="438" y="702"/>
                  <a:pt x="438" y="702"/>
                  <a:pt x="438" y="702"/>
                </a:cubicBezTo>
                <a:cubicBezTo>
                  <a:pt x="449" y="708"/>
                  <a:pt x="449" y="708"/>
                  <a:pt x="449" y="708"/>
                </a:cubicBezTo>
                <a:cubicBezTo>
                  <a:pt x="451" y="709"/>
                  <a:pt x="451" y="709"/>
                  <a:pt x="451" y="709"/>
                </a:cubicBezTo>
                <a:cubicBezTo>
                  <a:pt x="451" y="709"/>
                  <a:pt x="451" y="709"/>
                  <a:pt x="451" y="709"/>
                </a:cubicBezTo>
                <a:cubicBezTo>
                  <a:pt x="452" y="710"/>
                  <a:pt x="452" y="710"/>
                  <a:pt x="452" y="710"/>
                </a:cubicBezTo>
                <a:cubicBezTo>
                  <a:pt x="461" y="731"/>
                  <a:pt x="461" y="731"/>
                  <a:pt x="461" y="731"/>
                </a:cubicBezTo>
                <a:cubicBezTo>
                  <a:pt x="461" y="732"/>
                  <a:pt x="461" y="732"/>
                  <a:pt x="461" y="732"/>
                </a:cubicBezTo>
                <a:cubicBezTo>
                  <a:pt x="462" y="732"/>
                  <a:pt x="462" y="732"/>
                  <a:pt x="462" y="732"/>
                </a:cubicBezTo>
                <a:cubicBezTo>
                  <a:pt x="462" y="733"/>
                  <a:pt x="462" y="733"/>
                  <a:pt x="462" y="733"/>
                </a:cubicBezTo>
                <a:cubicBezTo>
                  <a:pt x="467" y="756"/>
                  <a:pt x="467" y="756"/>
                  <a:pt x="467" y="756"/>
                </a:cubicBezTo>
                <a:cubicBezTo>
                  <a:pt x="482" y="762"/>
                  <a:pt x="482" y="762"/>
                  <a:pt x="482" y="762"/>
                </a:cubicBezTo>
                <a:cubicBezTo>
                  <a:pt x="483" y="762"/>
                  <a:pt x="483" y="762"/>
                  <a:pt x="483" y="762"/>
                </a:cubicBezTo>
                <a:cubicBezTo>
                  <a:pt x="484" y="762"/>
                  <a:pt x="484" y="762"/>
                  <a:pt x="484" y="762"/>
                </a:cubicBezTo>
                <a:cubicBezTo>
                  <a:pt x="484" y="762"/>
                  <a:pt x="484" y="762"/>
                  <a:pt x="484" y="762"/>
                </a:cubicBezTo>
                <a:cubicBezTo>
                  <a:pt x="496" y="769"/>
                  <a:pt x="496" y="769"/>
                  <a:pt x="496" y="769"/>
                </a:cubicBezTo>
                <a:cubicBezTo>
                  <a:pt x="512" y="766"/>
                  <a:pt x="512" y="766"/>
                  <a:pt x="512" y="766"/>
                </a:cubicBezTo>
                <a:cubicBezTo>
                  <a:pt x="516" y="750"/>
                  <a:pt x="516" y="750"/>
                  <a:pt x="516" y="750"/>
                </a:cubicBezTo>
                <a:cubicBezTo>
                  <a:pt x="516" y="749"/>
                  <a:pt x="516" y="749"/>
                  <a:pt x="516" y="749"/>
                </a:cubicBezTo>
                <a:cubicBezTo>
                  <a:pt x="517" y="748"/>
                  <a:pt x="517" y="748"/>
                  <a:pt x="517" y="748"/>
                </a:cubicBezTo>
                <a:cubicBezTo>
                  <a:pt x="535" y="730"/>
                  <a:pt x="535" y="730"/>
                  <a:pt x="535" y="730"/>
                </a:cubicBezTo>
                <a:cubicBezTo>
                  <a:pt x="555" y="735"/>
                  <a:pt x="555" y="735"/>
                  <a:pt x="555" y="735"/>
                </a:cubicBezTo>
                <a:cubicBezTo>
                  <a:pt x="555" y="737"/>
                  <a:pt x="555" y="737"/>
                  <a:pt x="555" y="737"/>
                </a:cubicBezTo>
                <a:cubicBezTo>
                  <a:pt x="565" y="758"/>
                  <a:pt x="565" y="758"/>
                  <a:pt x="565" y="758"/>
                </a:cubicBezTo>
                <a:cubicBezTo>
                  <a:pt x="585" y="751"/>
                  <a:pt x="585" y="751"/>
                  <a:pt x="585" y="751"/>
                </a:cubicBezTo>
                <a:cubicBezTo>
                  <a:pt x="587" y="731"/>
                  <a:pt x="587" y="731"/>
                  <a:pt x="587" y="731"/>
                </a:cubicBezTo>
                <a:cubicBezTo>
                  <a:pt x="587" y="730"/>
                  <a:pt x="587" y="730"/>
                  <a:pt x="587" y="730"/>
                </a:cubicBezTo>
                <a:cubicBezTo>
                  <a:pt x="587" y="729"/>
                  <a:pt x="587" y="729"/>
                  <a:pt x="587" y="729"/>
                </a:cubicBezTo>
                <a:cubicBezTo>
                  <a:pt x="588" y="728"/>
                  <a:pt x="588" y="728"/>
                  <a:pt x="588" y="728"/>
                </a:cubicBezTo>
                <a:cubicBezTo>
                  <a:pt x="601" y="720"/>
                  <a:pt x="601" y="720"/>
                  <a:pt x="601" y="720"/>
                </a:cubicBezTo>
                <a:cubicBezTo>
                  <a:pt x="598" y="691"/>
                  <a:pt x="598" y="691"/>
                  <a:pt x="598" y="691"/>
                </a:cubicBezTo>
                <a:cubicBezTo>
                  <a:pt x="598" y="689"/>
                  <a:pt x="598" y="689"/>
                  <a:pt x="598" y="689"/>
                </a:cubicBezTo>
                <a:cubicBezTo>
                  <a:pt x="598" y="688"/>
                  <a:pt x="598" y="688"/>
                  <a:pt x="598" y="688"/>
                </a:cubicBezTo>
                <a:cubicBezTo>
                  <a:pt x="598" y="688"/>
                  <a:pt x="598" y="688"/>
                  <a:pt x="598" y="688"/>
                </a:cubicBezTo>
                <a:cubicBezTo>
                  <a:pt x="614" y="655"/>
                  <a:pt x="614" y="655"/>
                  <a:pt x="614" y="655"/>
                </a:cubicBezTo>
                <a:cubicBezTo>
                  <a:pt x="630" y="649"/>
                  <a:pt x="630" y="649"/>
                  <a:pt x="630" y="649"/>
                </a:cubicBezTo>
                <a:cubicBezTo>
                  <a:pt x="624" y="619"/>
                  <a:pt x="624" y="619"/>
                  <a:pt x="624" y="619"/>
                </a:cubicBezTo>
                <a:cubicBezTo>
                  <a:pt x="639" y="619"/>
                  <a:pt x="639" y="619"/>
                  <a:pt x="639" y="619"/>
                </a:cubicBezTo>
                <a:cubicBezTo>
                  <a:pt x="638" y="605"/>
                  <a:pt x="638" y="605"/>
                  <a:pt x="638" y="605"/>
                </a:cubicBezTo>
                <a:cubicBezTo>
                  <a:pt x="630" y="577"/>
                  <a:pt x="630" y="577"/>
                  <a:pt x="630" y="577"/>
                </a:cubicBezTo>
                <a:cubicBezTo>
                  <a:pt x="630" y="577"/>
                  <a:pt x="630" y="577"/>
                  <a:pt x="630" y="577"/>
                </a:cubicBezTo>
                <a:cubicBezTo>
                  <a:pt x="630" y="575"/>
                  <a:pt x="630" y="575"/>
                  <a:pt x="630" y="575"/>
                </a:cubicBezTo>
                <a:cubicBezTo>
                  <a:pt x="632" y="555"/>
                  <a:pt x="632" y="555"/>
                  <a:pt x="632" y="555"/>
                </a:cubicBezTo>
                <a:cubicBezTo>
                  <a:pt x="632" y="552"/>
                  <a:pt x="632" y="552"/>
                  <a:pt x="632" y="552"/>
                </a:cubicBezTo>
                <a:cubicBezTo>
                  <a:pt x="634" y="550"/>
                  <a:pt x="634" y="550"/>
                  <a:pt x="634" y="550"/>
                </a:cubicBezTo>
                <a:cubicBezTo>
                  <a:pt x="645" y="537"/>
                  <a:pt x="645" y="537"/>
                  <a:pt x="645" y="537"/>
                </a:cubicBezTo>
                <a:cubicBezTo>
                  <a:pt x="647" y="535"/>
                  <a:pt x="647" y="535"/>
                  <a:pt x="647" y="535"/>
                </a:cubicBezTo>
                <a:cubicBezTo>
                  <a:pt x="650" y="535"/>
                  <a:pt x="650" y="535"/>
                  <a:pt x="650" y="535"/>
                </a:cubicBezTo>
                <a:cubicBezTo>
                  <a:pt x="678" y="540"/>
                  <a:pt x="678" y="540"/>
                  <a:pt x="678" y="540"/>
                </a:cubicBezTo>
                <a:cubicBezTo>
                  <a:pt x="680" y="540"/>
                  <a:pt x="680" y="540"/>
                  <a:pt x="680" y="540"/>
                </a:cubicBezTo>
                <a:cubicBezTo>
                  <a:pt x="703" y="546"/>
                  <a:pt x="703" y="546"/>
                  <a:pt x="703" y="546"/>
                </a:cubicBezTo>
                <a:cubicBezTo>
                  <a:pt x="723" y="540"/>
                  <a:pt x="723" y="540"/>
                  <a:pt x="723" y="540"/>
                </a:cubicBezTo>
                <a:cubicBezTo>
                  <a:pt x="734" y="563"/>
                  <a:pt x="734" y="563"/>
                  <a:pt x="734" y="563"/>
                </a:cubicBezTo>
                <a:cubicBezTo>
                  <a:pt x="735" y="564"/>
                  <a:pt x="735" y="564"/>
                  <a:pt x="735" y="564"/>
                </a:cubicBezTo>
                <a:cubicBezTo>
                  <a:pt x="735" y="581"/>
                  <a:pt x="735" y="581"/>
                  <a:pt x="735" y="581"/>
                </a:cubicBezTo>
                <a:cubicBezTo>
                  <a:pt x="739" y="597"/>
                  <a:pt x="739" y="597"/>
                  <a:pt x="739" y="597"/>
                </a:cubicBezTo>
                <a:cubicBezTo>
                  <a:pt x="741" y="603"/>
                  <a:pt x="745" y="607"/>
                  <a:pt x="749" y="609"/>
                </a:cubicBezTo>
                <a:cubicBezTo>
                  <a:pt x="751" y="609"/>
                  <a:pt x="751" y="609"/>
                  <a:pt x="751" y="609"/>
                </a:cubicBezTo>
                <a:cubicBezTo>
                  <a:pt x="761" y="611"/>
                  <a:pt x="766" y="615"/>
                  <a:pt x="767" y="621"/>
                </a:cubicBezTo>
                <a:cubicBezTo>
                  <a:pt x="768" y="626"/>
                  <a:pt x="772" y="634"/>
                  <a:pt x="780" y="642"/>
                </a:cubicBezTo>
                <a:cubicBezTo>
                  <a:pt x="789" y="656"/>
                  <a:pt x="789" y="656"/>
                  <a:pt x="789" y="656"/>
                </a:cubicBezTo>
                <a:cubicBezTo>
                  <a:pt x="789" y="656"/>
                  <a:pt x="789" y="656"/>
                  <a:pt x="789" y="656"/>
                </a:cubicBezTo>
                <a:cubicBezTo>
                  <a:pt x="789" y="657"/>
                  <a:pt x="789" y="657"/>
                  <a:pt x="789" y="657"/>
                </a:cubicBezTo>
                <a:cubicBezTo>
                  <a:pt x="796" y="669"/>
                  <a:pt x="796" y="669"/>
                  <a:pt x="796" y="669"/>
                </a:cubicBezTo>
                <a:cubicBezTo>
                  <a:pt x="805" y="668"/>
                  <a:pt x="805" y="668"/>
                  <a:pt x="805" y="668"/>
                </a:cubicBezTo>
                <a:cubicBezTo>
                  <a:pt x="823" y="652"/>
                  <a:pt x="823" y="652"/>
                  <a:pt x="823" y="652"/>
                </a:cubicBezTo>
                <a:cubicBezTo>
                  <a:pt x="835" y="676"/>
                  <a:pt x="835" y="676"/>
                  <a:pt x="835" y="676"/>
                </a:cubicBezTo>
                <a:cubicBezTo>
                  <a:pt x="858" y="683"/>
                  <a:pt x="858" y="683"/>
                  <a:pt x="858" y="683"/>
                </a:cubicBezTo>
                <a:cubicBezTo>
                  <a:pt x="859" y="683"/>
                  <a:pt x="859" y="683"/>
                  <a:pt x="859" y="683"/>
                </a:cubicBezTo>
                <a:cubicBezTo>
                  <a:pt x="860" y="684"/>
                  <a:pt x="860" y="684"/>
                  <a:pt x="860" y="684"/>
                </a:cubicBezTo>
                <a:cubicBezTo>
                  <a:pt x="872" y="706"/>
                  <a:pt x="872" y="706"/>
                  <a:pt x="872" y="706"/>
                </a:cubicBezTo>
                <a:cubicBezTo>
                  <a:pt x="877" y="709"/>
                  <a:pt x="877" y="709"/>
                  <a:pt x="877" y="709"/>
                </a:cubicBezTo>
                <a:cubicBezTo>
                  <a:pt x="878" y="689"/>
                  <a:pt x="878" y="689"/>
                  <a:pt x="878" y="689"/>
                </a:cubicBezTo>
                <a:cubicBezTo>
                  <a:pt x="878" y="688"/>
                  <a:pt x="878" y="688"/>
                  <a:pt x="878" y="688"/>
                </a:cubicBezTo>
                <a:cubicBezTo>
                  <a:pt x="878" y="684"/>
                  <a:pt x="878" y="684"/>
                  <a:pt x="878" y="684"/>
                </a:cubicBezTo>
                <a:cubicBezTo>
                  <a:pt x="924" y="683"/>
                  <a:pt x="924" y="683"/>
                  <a:pt x="924" y="683"/>
                </a:cubicBezTo>
                <a:cubicBezTo>
                  <a:pt x="925" y="679"/>
                  <a:pt x="925" y="679"/>
                  <a:pt x="925" y="679"/>
                </a:cubicBezTo>
                <a:cubicBezTo>
                  <a:pt x="927" y="677"/>
                  <a:pt x="927" y="673"/>
                  <a:pt x="924" y="670"/>
                </a:cubicBezTo>
                <a:cubicBezTo>
                  <a:pt x="921" y="663"/>
                  <a:pt x="920" y="658"/>
                  <a:pt x="919" y="651"/>
                </a:cubicBezTo>
                <a:cubicBezTo>
                  <a:pt x="918" y="642"/>
                  <a:pt x="919" y="636"/>
                  <a:pt x="921" y="634"/>
                </a:cubicBezTo>
                <a:cubicBezTo>
                  <a:pt x="924" y="630"/>
                  <a:pt x="927" y="630"/>
                  <a:pt x="932" y="631"/>
                </a:cubicBezTo>
                <a:cubicBezTo>
                  <a:pt x="951" y="637"/>
                  <a:pt x="951" y="637"/>
                  <a:pt x="951" y="637"/>
                </a:cubicBezTo>
                <a:cubicBezTo>
                  <a:pt x="953" y="623"/>
                  <a:pt x="953" y="623"/>
                  <a:pt x="953" y="623"/>
                </a:cubicBezTo>
                <a:cubicBezTo>
                  <a:pt x="918" y="607"/>
                  <a:pt x="918" y="607"/>
                  <a:pt x="918" y="607"/>
                </a:cubicBezTo>
                <a:cubicBezTo>
                  <a:pt x="916" y="607"/>
                  <a:pt x="916" y="607"/>
                  <a:pt x="916" y="607"/>
                </a:cubicBezTo>
                <a:cubicBezTo>
                  <a:pt x="915" y="605"/>
                  <a:pt x="915" y="605"/>
                  <a:pt x="915" y="605"/>
                </a:cubicBezTo>
                <a:cubicBezTo>
                  <a:pt x="915" y="604"/>
                  <a:pt x="915" y="604"/>
                  <a:pt x="915" y="604"/>
                </a:cubicBezTo>
                <a:cubicBezTo>
                  <a:pt x="915" y="603"/>
                  <a:pt x="915" y="603"/>
                  <a:pt x="915" y="603"/>
                </a:cubicBezTo>
                <a:cubicBezTo>
                  <a:pt x="910" y="561"/>
                  <a:pt x="910" y="561"/>
                  <a:pt x="910" y="561"/>
                </a:cubicBezTo>
                <a:cubicBezTo>
                  <a:pt x="911" y="535"/>
                  <a:pt x="911" y="535"/>
                  <a:pt x="911" y="535"/>
                </a:cubicBezTo>
                <a:cubicBezTo>
                  <a:pt x="911" y="531"/>
                  <a:pt x="911" y="531"/>
                  <a:pt x="911" y="531"/>
                </a:cubicBezTo>
                <a:cubicBezTo>
                  <a:pt x="911" y="529"/>
                  <a:pt x="911" y="529"/>
                  <a:pt x="911" y="529"/>
                </a:cubicBezTo>
                <a:cubicBezTo>
                  <a:pt x="969" y="537"/>
                  <a:pt x="969" y="537"/>
                  <a:pt x="969" y="537"/>
                </a:cubicBezTo>
                <a:cubicBezTo>
                  <a:pt x="983" y="523"/>
                  <a:pt x="983" y="523"/>
                  <a:pt x="983" y="523"/>
                </a:cubicBezTo>
                <a:cubicBezTo>
                  <a:pt x="987" y="518"/>
                  <a:pt x="986" y="514"/>
                  <a:pt x="983" y="512"/>
                </a:cubicBezTo>
                <a:cubicBezTo>
                  <a:pt x="969" y="507"/>
                  <a:pt x="961" y="501"/>
                  <a:pt x="961" y="495"/>
                </a:cubicBezTo>
                <a:cubicBezTo>
                  <a:pt x="961" y="491"/>
                  <a:pt x="962" y="487"/>
                  <a:pt x="968" y="485"/>
                </a:cubicBezTo>
                <a:cubicBezTo>
                  <a:pt x="992" y="461"/>
                  <a:pt x="992" y="461"/>
                  <a:pt x="992" y="461"/>
                </a:cubicBezTo>
                <a:cubicBezTo>
                  <a:pt x="1018" y="460"/>
                  <a:pt x="1018" y="460"/>
                  <a:pt x="1018" y="460"/>
                </a:cubicBezTo>
                <a:cubicBezTo>
                  <a:pt x="1032" y="436"/>
                  <a:pt x="1032" y="436"/>
                  <a:pt x="1032" y="436"/>
                </a:cubicBezTo>
                <a:cubicBezTo>
                  <a:pt x="1032" y="414"/>
                  <a:pt x="1032" y="414"/>
                  <a:pt x="1032" y="414"/>
                </a:cubicBezTo>
                <a:cubicBezTo>
                  <a:pt x="1052" y="410"/>
                  <a:pt x="1052" y="410"/>
                  <a:pt x="1052" y="410"/>
                </a:cubicBezTo>
                <a:cubicBezTo>
                  <a:pt x="1057" y="394"/>
                  <a:pt x="1061" y="386"/>
                  <a:pt x="1063" y="383"/>
                </a:cubicBezTo>
                <a:cubicBezTo>
                  <a:pt x="1071" y="365"/>
                  <a:pt x="1071" y="365"/>
                  <a:pt x="1071" y="365"/>
                </a:cubicBezTo>
                <a:cubicBezTo>
                  <a:pt x="1056" y="338"/>
                  <a:pt x="1056" y="338"/>
                  <a:pt x="1056" y="338"/>
                </a:cubicBezTo>
                <a:cubicBezTo>
                  <a:pt x="1056" y="337"/>
                  <a:pt x="1056" y="337"/>
                  <a:pt x="1056" y="337"/>
                </a:cubicBezTo>
                <a:cubicBezTo>
                  <a:pt x="1056" y="337"/>
                  <a:pt x="1056" y="337"/>
                  <a:pt x="1056" y="337"/>
                </a:cubicBezTo>
                <a:cubicBezTo>
                  <a:pt x="1056" y="336"/>
                  <a:pt x="1056" y="336"/>
                  <a:pt x="1056" y="336"/>
                </a:cubicBezTo>
                <a:cubicBezTo>
                  <a:pt x="1047" y="300"/>
                  <a:pt x="1047" y="300"/>
                  <a:pt x="1047" y="300"/>
                </a:cubicBezTo>
                <a:cubicBezTo>
                  <a:pt x="1047" y="299"/>
                  <a:pt x="1047" y="299"/>
                  <a:pt x="1047" y="299"/>
                </a:cubicBezTo>
                <a:cubicBezTo>
                  <a:pt x="1040" y="262"/>
                  <a:pt x="1040" y="262"/>
                  <a:pt x="1040" y="262"/>
                </a:cubicBezTo>
                <a:cubicBezTo>
                  <a:pt x="1028" y="241"/>
                  <a:pt x="1028" y="241"/>
                  <a:pt x="1028" y="241"/>
                </a:cubicBezTo>
                <a:cubicBezTo>
                  <a:pt x="1009" y="222"/>
                  <a:pt x="1009" y="222"/>
                  <a:pt x="1009" y="222"/>
                </a:cubicBezTo>
                <a:cubicBezTo>
                  <a:pt x="1009" y="221"/>
                  <a:pt x="1009" y="221"/>
                  <a:pt x="1009" y="221"/>
                </a:cubicBezTo>
                <a:cubicBezTo>
                  <a:pt x="1009" y="220"/>
                  <a:pt x="1009" y="220"/>
                  <a:pt x="1009" y="220"/>
                </a:cubicBezTo>
                <a:cubicBezTo>
                  <a:pt x="1008" y="219"/>
                  <a:pt x="1008" y="219"/>
                  <a:pt x="1008" y="219"/>
                </a:cubicBezTo>
                <a:cubicBezTo>
                  <a:pt x="1007" y="199"/>
                  <a:pt x="1007" y="199"/>
                  <a:pt x="1007" y="199"/>
                </a:cubicBezTo>
                <a:cubicBezTo>
                  <a:pt x="972" y="210"/>
                  <a:pt x="972" y="210"/>
                  <a:pt x="972" y="210"/>
                </a:cubicBezTo>
                <a:cubicBezTo>
                  <a:pt x="971" y="208"/>
                  <a:pt x="971" y="208"/>
                  <a:pt x="971" y="208"/>
                </a:cubicBezTo>
                <a:cubicBezTo>
                  <a:pt x="955" y="191"/>
                  <a:pt x="955" y="191"/>
                  <a:pt x="955" y="191"/>
                </a:cubicBezTo>
                <a:cubicBezTo>
                  <a:pt x="908" y="155"/>
                  <a:pt x="908" y="155"/>
                  <a:pt x="908" y="155"/>
                </a:cubicBezTo>
                <a:cubicBezTo>
                  <a:pt x="906" y="155"/>
                  <a:pt x="906" y="155"/>
                  <a:pt x="906" y="155"/>
                </a:cubicBezTo>
                <a:cubicBezTo>
                  <a:pt x="889" y="131"/>
                  <a:pt x="889" y="131"/>
                  <a:pt x="889" y="131"/>
                </a:cubicBezTo>
                <a:cubicBezTo>
                  <a:pt x="877" y="124"/>
                  <a:pt x="877" y="124"/>
                  <a:pt x="877" y="124"/>
                </a:cubicBezTo>
                <a:cubicBezTo>
                  <a:pt x="870" y="136"/>
                  <a:pt x="870" y="136"/>
                  <a:pt x="870" y="136"/>
                </a:cubicBezTo>
                <a:cubicBezTo>
                  <a:pt x="870" y="138"/>
                  <a:pt x="870" y="138"/>
                  <a:pt x="870" y="138"/>
                </a:cubicBezTo>
                <a:cubicBezTo>
                  <a:pt x="868" y="139"/>
                  <a:pt x="868" y="139"/>
                  <a:pt x="868" y="139"/>
                </a:cubicBezTo>
                <a:cubicBezTo>
                  <a:pt x="867" y="139"/>
                  <a:pt x="867" y="139"/>
                  <a:pt x="867" y="139"/>
                </a:cubicBezTo>
                <a:cubicBezTo>
                  <a:pt x="865" y="139"/>
                  <a:pt x="865" y="139"/>
                  <a:pt x="865" y="139"/>
                </a:cubicBezTo>
                <a:cubicBezTo>
                  <a:pt x="851" y="140"/>
                  <a:pt x="851" y="140"/>
                  <a:pt x="851" y="140"/>
                </a:cubicBezTo>
                <a:cubicBezTo>
                  <a:pt x="848" y="141"/>
                  <a:pt x="848" y="141"/>
                  <a:pt x="848" y="141"/>
                </a:cubicBezTo>
                <a:cubicBezTo>
                  <a:pt x="847" y="141"/>
                  <a:pt x="847" y="141"/>
                  <a:pt x="847" y="141"/>
                </a:cubicBezTo>
                <a:cubicBezTo>
                  <a:pt x="813" y="103"/>
                  <a:pt x="813" y="103"/>
                  <a:pt x="813" y="103"/>
                </a:cubicBezTo>
                <a:cubicBezTo>
                  <a:pt x="805" y="100"/>
                  <a:pt x="798" y="92"/>
                  <a:pt x="787" y="82"/>
                </a:cubicBezTo>
                <a:cubicBezTo>
                  <a:pt x="771" y="70"/>
                  <a:pt x="771" y="70"/>
                  <a:pt x="771" y="70"/>
                </a:cubicBezTo>
                <a:cubicBezTo>
                  <a:pt x="770" y="69"/>
                  <a:pt x="770" y="69"/>
                  <a:pt x="770" y="69"/>
                </a:cubicBezTo>
                <a:cubicBezTo>
                  <a:pt x="752" y="59"/>
                  <a:pt x="752" y="59"/>
                  <a:pt x="752" y="59"/>
                </a:cubicBezTo>
                <a:cubicBezTo>
                  <a:pt x="742" y="67"/>
                  <a:pt x="742" y="67"/>
                  <a:pt x="742" y="67"/>
                </a:cubicBezTo>
                <a:cubicBezTo>
                  <a:pt x="741" y="69"/>
                  <a:pt x="741" y="69"/>
                  <a:pt x="741" y="69"/>
                </a:cubicBezTo>
                <a:cubicBezTo>
                  <a:pt x="740" y="68"/>
                  <a:pt x="740" y="68"/>
                  <a:pt x="740" y="68"/>
                </a:cubicBezTo>
                <a:cubicBezTo>
                  <a:pt x="739" y="68"/>
                  <a:pt x="739" y="68"/>
                  <a:pt x="739" y="68"/>
                </a:cubicBezTo>
                <a:cubicBezTo>
                  <a:pt x="729" y="66"/>
                  <a:pt x="729" y="66"/>
                  <a:pt x="729" y="66"/>
                </a:cubicBezTo>
                <a:cubicBezTo>
                  <a:pt x="719" y="71"/>
                  <a:pt x="719" y="71"/>
                  <a:pt x="719" y="71"/>
                </a:cubicBezTo>
                <a:cubicBezTo>
                  <a:pt x="718" y="72"/>
                  <a:pt x="718" y="72"/>
                  <a:pt x="718" y="72"/>
                </a:cubicBezTo>
                <a:cubicBezTo>
                  <a:pt x="716" y="73"/>
                  <a:pt x="716" y="73"/>
                  <a:pt x="716" y="73"/>
                </a:cubicBezTo>
                <a:cubicBezTo>
                  <a:pt x="715" y="73"/>
                  <a:pt x="715" y="73"/>
                  <a:pt x="715" y="73"/>
                </a:cubicBezTo>
                <a:cubicBezTo>
                  <a:pt x="701" y="76"/>
                  <a:pt x="701" y="76"/>
                  <a:pt x="701" y="76"/>
                </a:cubicBezTo>
                <a:cubicBezTo>
                  <a:pt x="681" y="64"/>
                  <a:pt x="661" y="52"/>
                  <a:pt x="639" y="40"/>
                </a:cubicBezTo>
                <a:close/>
              </a:path>
            </a:pathLst>
          </a:custGeom>
          <a:solidFill>
            <a:srgbClr val="B89A6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53" name="Freeform 18"/>
          <p:cNvSpPr/>
          <p:nvPr/>
        </p:nvSpPr>
        <p:spPr>
          <a:xfrm>
            <a:off x="6572250" y="4852353"/>
            <a:ext cx="762000" cy="747712"/>
          </a:xfrm>
          <a:custGeom>
            <a:avLst/>
            <a:gdLst>
              <a:gd name="txL" fmla="*/ 0 w 457"/>
              <a:gd name="txT" fmla="*/ 0 h 529"/>
              <a:gd name="txR" fmla="*/ 457 w 457"/>
              <a:gd name="txB" fmla="*/ 529 h 529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1370623223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457" h="529">
                <a:moveTo>
                  <a:pt x="395" y="90"/>
                </a:moveTo>
                <a:cubicBezTo>
                  <a:pt x="396" y="89"/>
                  <a:pt x="396" y="89"/>
                  <a:pt x="396" y="89"/>
                </a:cubicBezTo>
                <a:cubicBezTo>
                  <a:pt x="394" y="89"/>
                  <a:pt x="394" y="89"/>
                  <a:pt x="394" y="89"/>
                </a:cubicBezTo>
                <a:cubicBezTo>
                  <a:pt x="394" y="87"/>
                  <a:pt x="394" y="87"/>
                  <a:pt x="394" y="87"/>
                </a:cubicBezTo>
                <a:cubicBezTo>
                  <a:pt x="386" y="71"/>
                  <a:pt x="386" y="71"/>
                  <a:pt x="386" y="71"/>
                </a:cubicBezTo>
                <a:cubicBezTo>
                  <a:pt x="385" y="70"/>
                  <a:pt x="385" y="70"/>
                  <a:pt x="385" y="70"/>
                </a:cubicBezTo>
                <a:cubicBezTo>
                  <a:pt x="385" y="68"/>
                  <a:pt x="385" y="68"/>
                  <a:pt x="385" y="68"/>
                </a:cubicBezTo>
                <a:cubicBezTo>
                  <a:pt x="387" y="43"/>
                  <a:pt x="387" y="43"/>
                  <a:pt x="387" y="43"/>
                </a:cubicBezTo>
                <a:cubicBezTo>
                  <a:pt x="387" y="40"/>
                  <a:pt x="384" y="37"/>
                  <a:pt x="377" y="32"/>
                </a:cubicBezTo>
                <a:cubicBezTo>
                  <a:pt x="371" y="32"/>
                  <a:pt x="371" y="32"/>
                  <a:pt x="371" y="32"/>
                </a:cubicBezTo>
                <a:cubicBezTo>
                  <a:pt x="361" y="45"/>
                  <a:pt x="361" y="45"/>
                  <a:pt x="361" y="45"/>
                </a:cubicBezTo>
                <a:cubicBezTo>
                  <a:pt x="359" y="45"/>
                  <a:pt x="359" y="45"/>
                  <a:pt x="359" y="45"/>
                </a:cubicBezTo>
                <a:cubicBezTo>
                  <a:pt x="359" y="45"/>
                  <a:pt x="359" y="45"/>
                  <a:pt x="359" y="45"/>
                </a:cubicBezTo>
                <a:cubicBezTo>
                  <a:pt x="333" y="58"/>
                  <a:pt x="333" y="58"/>
                  <a:pt x="333" y="58"/>
                </a:cubicBezTo>
                <a:cubicBezTo>
                  <a:pt x="329" y="40"/>
                  <a:pt x="329" y="40"/>
                  <a:pt x="329" y="40"/>
                </a:cubicBezTo>
                <a:cubicBezTo>
                  <a:pt x="329" y="38"/>
                  <a:pt x="329" y="38"/>
                  <a:pt x="329" y="38"/>
                </a:cubicBezTo>
                <a:cubicBezTo>
                  <a:pt x="331" y="29"/>
                  <a:pt x="331" y="29"/>
                  <a:pt x="331" y="29"/>
                </a:cubicBezTo>
                <a:cubicBezTo>
                  <a:pt x="329" y="19"/>
                  <a:pt x="329" y="19"/>
                  <a:pt x="329" y="19"/>
                </a:cubicBezTo>
                <a:cubicBezTo>
                  <a:pt x="326" y="18"/>
                  <a:pt x="326" y="18"/>
                  <a:pt x="326" y="18"/>
                </a:cubicBezTo>
                <a:cubicBezTo>
                  <a:pt x="321" y="26"/>
                  <a:pt x="321" y="26"/>
                  <a:pt x="321" y="26"/>
                </a:cubicBezTo>
                <a:cubicBezTo>
                  <a:pt x="320" y="26"/>
                  <a:pt x="320" y="26"/>
                  <a:pt x="320" y="26"/>
                </a:cubicBezTo>
                <a:cubicBezTo>
                  <a:pt x="320" y="27"/>
                  <a:pt x="320" y="27"/>
                  <a:pt x="320" y="27"/>
                </a:cubicBezTo>
                <a:cubicBezTo>
                  <a:pt x="288" y="56"/>
                  <a:pt x="288" y="56"/>
                  <a:pt x="288" y="56"/>
                </a:cubicBezTo>
                <a:cubicBezTo>
                  <a:pt x="287" y="58"/>
                  <a:pt x="287" y="58"/>
                  <a:pt x="287" y="58"/>
                </a:cubicBezTo>
                <a:cubicBezTo>
                  <a:pt x="286" y="58"/>
                  <a:pt x="286" y="58"/>
                  <a:pt x="286" y="58"/>
                </a:cubicBezTo>
                <a:cubicBezTo>
                  <a:pt x="283" y="58"/>
                  <a:pt x="283" y="58"/>
                  <a:pt x="283" y="58"/>
                </a:cubicBezTo>
                <a:cubicBezTo>
                  <a:pt x="281" y="58"/>
                  <a:pt x="281" y="58"/>
                  <a:pt x="281" y="58"/>
                </a:cubicBezTo>
                <a:cubicBezTo>
                  <a:pt x="272" y="53"/>
                  <a:pt x="272" y="53"/>
                  <a:pt x="272" y="53"/>
                </a:cubicBezTo>
                <a:cubicBezTo>
                  <a:pt x="271" y="52"/>
                  <a:pt x="271" y="52"/>
                  <a:pt x="271" y="52"/>
                </a:cubicBezTo>
                <a:cubicBezTo>
                  <a:pt x="260" y="43"/>
                  <a:pt x="260" y="43"/>
                  <a:pt x="260" y="43"/>
                </a:cubicBezTo>
                <a:cubicBezTo>
                  <a:pt x="243" y="37"/>
                  <a:pt x="243" y="37"/>
                  <a:pt x="243" y="37"/>
                </a:cubicBezTo>
                <a:cubicBezTo>
                  <a:pt x="243" y="37"/>
                  <a:pt x="243" y="37"/>
                  <a:pt x="243" y="37"/>
                </a:cubicBezTo>
                <a:cubicBezTo>
                  <a:pt x="242" y="36"/>
                  <a:pt x="242" y="36"/>
                  <a:pt x="242" y="36"/>
                </a:cubicBezTo>
                <a:cubicBezTo>
                  <a:pt x="232" y="28"/>
                  <a:pt x="232" y="28"/>
                  <a:pt x="232" y="28"/>
                </a:cubicBezTo>
                <a:cubicBezTo>
                  <a:pt x="197" y="21"/>
                  <a:pt x="197" y="21"/>
                  <a:pt x="197" y="21"/>
                </a:cubicBezTo>
                <a:cubicBezTo>
                  <a:pt x="197" y="21"/>
                  <a:pt x="197" y="21"/>
                  <a:pt x="197" y="21"/>
                </a:cubicBezTo>
                <a:cubicBezTo>
                  <a:pt x="196" y="21"/>
                  <a:pt x="196" y="21"/>
                  <a:pt x="196" y="21"/>
                </a:cubicBezTo>
                <a:cubicBezTo>
                  <a:pt x="173" y="9"/>
                  <a:pt x="173" y="9"/>
                  <a:pt x="173" y="9"/>
                </a:cubicBezTo>
                <a:cubicBezTo>
                  <a:pt x="173" y="10"/>
                  <a:pt x="173" y="10"/>
                  <a:pt x="173" y="10"/>
                </a:cubicBezTo>
                <a:cubicBezTo>
                  <a:pt x="155" y="2"/>
                  <a:pt x="155" y="2"/>
                  <a:pt x="155" y="2"/>
                </a:cubicBezTo>
                <a:cubicBezTo>
                  <a:pt x="132" y="0"/>
                  <a:pt x="132" y="0"/>
                  <a:pt x="132" y="0"/>
                </a:cubicBezTo>
                <a:cubicBezTo>
                  <a:pt x="123" y="1"/>
                  <a:pt x="123" y="1"/>
                  <a:pt x="123" y="1"/>
                </a:cubicBezTo>
                <a:cubicBezTo>
                  <a:pt x="130" y="40"/>
                  <a:pt x="130" y="40"/>
                  <a:pt x="130" y="40"/>
                </a:cubicBezTo>
                <a:cubicBezTo>
                  <a:pt x="127" y="40"/>
                  <a:pt x="127" y="40"/>
                  <a:pt x="127" y="40"/>
                </a:cubicBezTo>
                <a:cubicBezTo>
                  <a:pt x="104" y="42"/>
                  <a:pt x="104" y="42"/>
                  <a:pt x="104" y="42"/>
                </a:cubicBezTo>
                <a:cubicBezTo>
                  <a:pt x="91" y="42"/>
                  <a:pt x="91" y="42"/>
                  <a:pt x="91" y="42"/>
                </a:cubicBezTo>
                <a:cubicBezTo>
                  <a:pt x="90" y="42"/>
                  <a:pt x="90" y="42"/>
                  <a:pt x="90" y="42"/>
                </a:cubicBezTo>
                <a:cubicBezTo>
                  <a:pt x="90" y="42"/>
                  <a:pt x="90" y="42"/>
                  <a:pt x="90" y="42"/>
                </a:cubicBezTo>
                <a:cubicBezTo>
                  <a:pt x="78" y="33"/>
                  <a:pt x="78" y="33"/>
                  <a:pt x="78" y="33"/>
                </a:cubicBezTo>
                <a:cubicBezTo>
                  <a:pt x="57" y="43"/>
                  <a:pt x="57" y="43"/>
                  <a:pt x="57" y="43"/>
                </a:cubicBezTo>
                <a:cubicBezTo>
                  <a:pt x="38" y="68"/>
                  <a:pt x="38" y="68"/>
                  <a:pt x="38" y="68"/>
                </a:cubicBezTo>
                <a:cubicBezTo>
                  <a:pt x="21" y="114"/>
                  <a:pt x="21" y="114"/>
                  <a:pt x="21" y="114"/>
                </a:cubicBezTo>
                <a:cubicBezTo>
                  <a:pt x="26" y="163"/>
                  <a:pt x="26" y="163"/>
                  <a:pt x="26" y="163"/>
                </a:cubicBezTo>
                <a:cubicBezTo>
                  <a:pt x="33" y="192"/>
                  <a:pt x="33" y="192"/>
                  <a:pt x="33" y="192"/>
                </a:cubicBezTo>
                <a:cubicBezTo>
                  <a:pt x="34" y="195"/>
                  <a:pt x="34" y="196"/>
                  <a:pt x="33" y="197"/>
                </a:cubicBezTo>
                <a:cubicBezTo>
                  <a:pt x="30" y="198"/>
                  <a:pt x="30" y="198"/>
                  <a:pt x="30" y="198"/>
                </a:cubicBezTo>
                <a:cubicBezTo>
                  <a:pt x="25" y="201"/>
                  <a:pt x="23" y="209"/>
                  <a:pt x="24" y="219"/>
                </a:cubicBezTo>
                <a:cubicBezTo>
                  <a:pt x="34" y="262"/>
                  <a:pt x="34" y="262"/>
                  <a:pt x="34" y="262"/>
                </a:cubicBezTo>
                <a:cubicBezTo>
                  <a:pt x="31" y="265"/>
                  <a:pt x="31" y="265"/>
                  <a:pt x="31" y="265"/>
                </a:cubicBezTo>
                <a:cubicBezTo>
                  <a:pt x="12" y="275"/>
                  <a:pt x="3" y="284"/>
                  <a:pt x="2" y="288"/>
                </a:cubicBezTo>
                <a:cubicBezTo>
                  <a:pt x="0" y="303"/>
                  <a:pt x="0" y="303"/>
                  <a:pt x="0" y="303"/>
                </a:cubicBezTo>
                <a:cubicBezTo>
                  <a:pt x="18" y="295"/>
                  <a:pt x="18" y="295"/>
                  <a:pt x="18" y="295"/>
                </a:cubicBezTo>
                <a:cubicBezTo>
                  <a:pt x="19" y="294"/>
                  <a:pt x="19" y="294"/>
                  <a:pt x="19" y="294"/>
                </a:cubicBezTo>
                <a:cubicBezTo>
                  <a:pt x="20" y="294"/>
                  <a:pt x="20" y="294"/>
                  <a:pt x="20" y="294"/>
                </a:cubicBezTo>
                <a:cubicBezTo>
                  <a:pt x="32" y="294"/>
                  <a:pt x="40" y="298"/>
                  <a:pt x="41" y="309"/>
                </a:cubicBezTo>
                <a:cubicBezTo>
                  <a:pt x="44" y="332"/>
                  <a:pt x="44" y="332"/>
                  <a:pt x="44" y="332"/>
                </a:cubicBezTo>
                <a:cubicBezTo>
                  <a:pt x="43" y="335"/>
                  <a:pt x="43" y="335"/>
                  <a:pt x="43" y="335"/>
                </a:cubicBezTo>
                <a:cubicBezTo>
                  <a:pt x="41" y="337"/>
                  <a:pt x="41" y="337"/>
                  <a:pt x="41" y="337"/>
                </a:cubicBezTo>
                <a:cubicBezTo>
                  <a:pt x="38" y="341"/>
                  <a:pt x="35" y="344"/>
                  <a:pt x="35" y="348"/>
                </a:cubicBezTo>
                <a:cubicBezTo>
                  <a:pt x="32" y="372"/>
                  <a:pt x="32" y="372"/>
                  <a:pt x="32" y="372"/>
                </a:cubicBezTo>
                <a:cubicBezTo>
                  <a:pt x="33" y="381"/>
                  <a:pt x="37" y="387"/>
                  <a:pt x="41" y="390"/>
                </a:cubicBezTo>
                <a:cubicBezTo>
                  <a:pt x="63" y="417"/>
                  <a:pt x="63" y="417"/>
                  <a:pt x="63" y="417"/>
                </a:cubicBezTo>
                <a:cubicBezTo>
                  <a:pt x="83" y="401"/>
                  <a:pt x="83" y="401"/>
                  <a:pt x="83" y="401"/>
                </a:cubicBezTo>
                <a:cubicBezTo>
                  <a:pt x="99" y="399"/>
                  <a:pt x="99" y="399"/>
                  <a:pt x="99" y="399"/>
                </a:cubicBezTo>
                <a:cubicBezTo>
                  <a:pt x="100" y="399"/>
                  <a:pt x="100" y="399"/>
                  <a:pt x="100" y="399"/>
                </a:cubicBezTo>
                <a:cubicBezTo>
                  <a:pt x="101" y="401"/>
                  <a:pt x="101" y="401"/>
                  <a:pt x="101" y="401"/>
                </a:cubicBezTo>
                <a:cubicBezTo>
                  <a:pt x="111" y="404"/>
                  <a:pt x="111" y="404"/>
                  <a:pt x="111" y="404"/>
                </a:cubicBezTo>
                <a:cubicBezTo>
                  <a:pt x="115" y="404"/>
                  <a:pt x="118" y="403"/>
                  <a:pt x="121" y="400"/>
                </a:cubicBezTo>
                <a:cubicBezTo>
                  <a:pt x="130" y="386"/>
                  <a:pt x="130" y="386"/>
                  <a:pt x="130" y="386"/>
                </a:cubicBezTo>
                <a:cubicBezTo>
                  <a:pt x="128" y="378"/>
                  <a:pt x="128" y="378"/>
                  <a:pt x="128" y="378"/>
                </a:cubicBezTo>
                <a:cubicBezTo>
                  <a:pt x="130" y="374"/>
                  <a:pt x="134" y="372"/>
                  <a:pt x="138" y="370"/>
                </a:cubicBezTo>
                <a:cubicBezTo>
                  <a:pt x="163" y="370"/>
                  <a:pt x="163" y="370"/>
                  <a:pt x="163" y="370"/>
                </a:cubicBezTo>
                <a:cubicBezTo>
                  <a:pt x="167" y="372"/>
                  <a:pt x="171" y="371"/>
                  <a:pt x="171" y="369"/>
                </a:cubicBezTo>
                <a:cubicBezTo>
                  <a:pt x="174" y="362"/>
                  <a:pt x="177" y="359"/>
                  <a:pt x="180" y="356"/>
                </a:cubicBezTo>
                <a:cubicBezTo>
                  <a:pt x="183" y="356"/>
                  <a:pt x="188" y="357"/>
                  <a:pt x="192" y="361"/>
                </a:cubicBezTo>
                <a:cubicBezTo>
                  <a:pt x="199" y="367"/>
                  <a:pt x="204" y="372"/>
                  <a:pt x="204" y="380"/>
                </a:cubicBezTo>
                <a:cubicBezTo>
                  <a:pt x="202" y="399"/>
                  <a:pt x="202" y="399"/>
                  <a:pt x="202" y="399"/>
                </a:cubicBezTo>
                <a:cubicBezTo>
                  <a:pt x="206" y="402"/>
                  <a:pt x="206" y="402"/>
                  <a:pt x="206" y="402"/>
                </a:cubicBezTo>
                <a:cubicBezTo>
                  <a:pt x="213" y="407"/>
                  <a:pt x="217" y="412"/>
                  <a:pt x="217" y="417"/>
                </a:cubicBezTo>
                <a:cubicBezTo>
                  <a:pt x="213" y="436"/>
                  <a:pt x="213" y="436"/>
                  <a:pt x="213" y="436"/>
                </a:cubicBezTo>
                <a:cubicBezTo>
                  <a:pt x="210" y="446"/>
                  <a:pt x="206" y="453"/>
                  <a:pt x="202" y="456"/>
                </a:cubicBezTo>
                <a:cubicBezTo>
                  <a:pt x="202" y="455"/>
                  <a:pt x="202" y="455"/>
                  <a:pt x="202" y="455"/>
                </a:cubicBezTo>
                <a:cubicBezTo>
                  <a:pt x="186" y="488"/>
                  <a:pt x="186" y="488"/>
                  <a:pt x="186" y="488"/>
                </a:cubicBezTo>
                <a:cubicBezTo>
                  <a:pt x="192" y="490"/>
                  <a:pt x="192" y="490"/>
                  <a:pt x="192" y="490"/>
                </a:cubicBezTo>
                <a:cubicBezTo>
                  <a:pt x="217" y="491"/>
                  <a:pt x="217" y="491"/>
                  <a:pt x="217" y="491"/>
                </a:cubicBezTo>
                <a:cubicBezTo>
                  <a:pt x="222" y="494"/>
                  <a:pt x="222" y="494"/>
                  <a:pt x="222" y="494"/>
                </a:cubicBezTo>
                <a:cubicBezTo>
                  <a:pt x="220" y="498"/>
                  <a:pt x="220" y="498"/>
                  <a:pt x="220" y="498"/>
                </a:cubicBezTo>
                <a:cubicBezTo>
                  <a:pt x="217" y="508"/>
                  <a:pt x="216" y="516"/>
                  <a:pt x="217" y="521"/>
                </a:cubicBezTo>
                <a:cubicBezTo>
                  <a:pt x="225" y="526"/>
                  <a:pt x="231" y="529"/>
                  <a:pt x="234" y="526"/>
                </a:cubicBezTo>
                <a:cubicBezTo>
                  <a:pt x="249" y="520"/>
                  <a:pt x="249" y="520"/>
                  <a:pt x="249" y="520"/>
                </a:cubicBezTo>
                <a:cubicBezTo>
                  <a:pt x="256" y="517"/>
                  <a:pt x="256" y="517"/>
                  <a:pt x="256" y="517"/>
                </a:cubicBezTo>
                <a:cubicBezTo>
                  <a:pt x="270" y="517"/>
                  <a:pt x="270" y="517"/>
                  <a:pt x="270" y="517"/>
                </a:cubicBezTo>
                <a:cubicBezTo>
                  <a:pt x="283" y="502"/>
                  <a:pt x="283" y="502"/>
                  <a:pt x="283" y="502"/>
                </a:cubicBezTo>
                <a:cubicBezTo>
                  <a:pt x="283" y="484"/>
                  <a:pt x="283" y="484"/>
                  <a:pt x="283" y="484"/>
                </a:cubicBezTo>
                <a:cubicBezTo>
                  <a:pt x="282" y="478"/>
                  <a:pt x="283" y="474"/>
                  <a:pt x="286" y="470"/>
                </a:cubicBezTo>
                <a:cubicBezTo>
                  <a:pt x="290" y="467"/>
                  <a:pt x="298" y="467"/>
                  <a:pt x="311" y="475"/>
                </a:cubicBezTo>
                <a:cubicBezTo>
                  <a:pt x="336" y="490"/>
                  <a:pt x="336" y="490"/>
                  <a:pt x="336" y="490"/>
                </a:cubicBezTo>
                <a:cubicBezTo>
                  <a:pt x="345" y="497"/>
                  <a:pt x="351" y="499"/>
                  <a:pt x="355" y="499"/>
                </a:cubicBezTo>
                <a:cubicBezTo>
                  <a:pt x="355" y="498"/>
                  <a:pt x="355" y="498"/>
                  <a:pt x="355" y="498"/>
                </a:cubicBezTo>
                <a:cubicBezTo>
                  <a:pt x="357" y="494"/>
                  <a:pt x="355" y="485"/>
                  <a:pt x="350" y="475"/>
                </a:cubicBezTo>
                <a:cubicBezTo>
                  <a:pt x="336" y="453"/>
                  <a:pt x="336" y="453"/>
                  <a:pt x="336" y="453"/>
                </a:cubicBezTo>
                <a:cubicBezTo>
                  <a:pt x="336" y="451"/>
                  <a:pt x="336" y="451"/>
                  <a:pt x="336" y="451"/>
                </a:cubicBezTo>
                <a:cubicBezTo>
                  <a:pt x="337" y="451"/>
                  <a:pt x="337" y="451"/>
                  <a:pt x="337" y="451"/>
                </a:cubicBezTo>
                <a:cubicBezTo>
                  <a:pt x="338" y="449"/>
                  <a:pt x="338" y="449"/>
                  <a:pt x="338" y="449"/>
                </a:cubicBezTo>
                <a:cubicBezTo>
                  <a:pt x="352" y="430"/>
                  <a:pt x="367" y="424"/>
                  <a:pt x="384" y="430"/>
                </a:cubicBezTo>
                <a:cubicBezTo>
                  <a:pt x="423" y="448"/>
                  <a:pt x="423" y="448"/>
                  <a:pt x="423" y="448"/>
                </a:cubicBezTo>
                <a:cubicBezTo>
                  <a:pt x="439" y="438"/>
                  <a:pt x="439" y="438"/>
                  <a:pt x="439" y="438"/>
                </a:cubicBezTo>
                <a:cubicBezTo>
                  <a:pt x="440" y="438"/>
                  <a:pt x="440" y="438"/>
                  <a:pt x="440" y="438"/>
                </a:cubicBezTo>
                <a:cubicBezTo>
                  <a:pt x="440" y="437"/>
                  <a:pt x="440" y="437"/>
                  <a:pt x="440" y="437"/>
                </a:cubicBezTo>
                <a:cubicBezTo>
                  <a:pt x="440" y="436"/>
                  <a:pt x="440" y="436"/>
                  <a:pt x="440" y="436"/>
                </a:cubicBezTo>
                <a:cubicBezTo>
                  <a:pt x="438" y="433"/>
                  <a:pt x="438" y="433"/>
                  <a:pt x="438" y="433"/>
                </a:cubicBezTo>
                <a:cubicBezTo>
                  <a:pt x="439" y="432"/>
                  <a:pt x="439" y="432"/>
                  <a:pt x="439" y="432"/>
                </a:cubicBezTo>
                <a:cubicBezTo>
                  <a:pt x="440" y="430"/>
                  <a:pt x="440" y="430"/>
                  <a:pt x="440" y="430"/>
                </a:cubicBezTo>
                <a:cubicBezTo>
                  <a:pt x="452" y="409"/>
                  <a:pt x="457" y="393"/>
                  <a:pt x="452" y="385"/>
                </a:cubicBezTo>
                <a:cubicBezTo>
                  <a:pt x="449" y="378"/>
                  <a:pt x="444" y="374"/>
                  <a:pt x="440" y="374"/>
                </a:cubicBezTo>
                <a:cubicBezTo>
                  <a:pt x="437" y="374"/>
                  <a:pt x="437" y="374"/>
                  <a:pt x="437" y="374"/>
                </a:cubicBezTo>
                <a:cubicBezTo>
                  <a:pt x="434" y="364"/>
                  <a:pt x="434" y="364"/>
                  <a:pt x="434" y="364"/>
                </a:cubicBezTo>
                <a:cubicBezTo>
                  <a:pt x="437" y="364"/>
                  <a:pt x="437" y="364"/>
                  <a:pt x="437" y="364"/>
                </a:cubicBezTo>
                <a:cubicBezTo>
                  <a:pt x="444" y="361"/>
                  <a:pt x="448" y="357"/>
                  <a:pt x="449" y="353"/>
                </a:cubicBezTo>
                <a:cubicBezTo>
                  <a:pt x="446" y="348"/>
                  <a:pt x="446" y="348"/>
                  <a:pt x="446" y="348"/>
                </a:cubicBezTo>
                <a:cubicBezTo>
                  <a:pt x="429" y="332"/>
                  <a:pt x="429" y="332"/>
                  <a:pt x="429" y="332"/>
                </a:cubicBezTo>
                <a:cubicBezTo>
                  <a:pt x="429" y="332"/>
                  <a:pt x="429" y="332"/>
                  <a:pt x="429" y="332"/>
                </a:cubicBezTo>
                <a:cubicBezTo>
                  <a:pt x="429" y="331"/>
                  <a:pt x="429" y="331"/>
                  <a:pt x="429" y="331"/>
                </a:cubicBezTo>
                <a:cubicBezTo>
                  <a:pt x="421" y="308"/>
                  <a:pt x="421" y="308"/>
                  <a:pt x="421" y="308"/>
                </a:cubicBezTo>
                <a:cubicBezTo>
                  <a:pt x="418" y="290"/>
                  <a:pt x="415" y="274"/>
                  <a:pt x="418" y="259"/>
                </a:cubicBezTo>
                <a:cubicBezTo>
                  <a:pt x="418" y="249"/>
                  <a:pt x="418" y="249"/>
                  <a:pt x="418" y="249"/>
                </a:cubicBezTo>
                <a:cubicBezTo>
                  <a:pt x="407" y="258"/>
                  <a:pt x="407" y="258"/>
                  <a:pt x="407" y="258"/>
                </a:cubicBezTo>
                <a:cubicBezTo>
                  <a:pt x="397" y="269"/>
                  <a:pt x="397" y="269"/>
                  <a:pt x="397" y="269"/>
                </a:cubicBezTo>
                <a:cubicBezTo>
                  <a:pt x="394" y="224"/>
                  <a:pt x="394" y="224"/>
                  <a:pt x="394" y="224"/>
                </a:cubicBezTo>
                <a:cubicBezTo>
                  <a:pt x="394" y="224"/>
                  <a:pt x="394" y="224"/>
                  <a:pt x="394" y="224"/>
                </a:cubicBezTo>
                <a:cubicBezTo>
                  <a:pt x="394" y="222"/>
                  <a:pt x="394" y="222"/>
                  <a:pt x="394" y="222"/>
                </a:cubicBezTo>
                <a:cubicBezTo>
                  <a:pt x="395" y="222"/>
                  <a:pt x="395" y="222"/>
                  <a:pt x="395" y="222"/>
                </a:cubicBezTo>
                <a:cubicBezTo>
                  <a:pt x="419" y="189"/>
                  <a:pt x="434" y="169"/>
                  <a:pt x="440" y="163"/>
                </a:cubicBezTo>
                <a:cubicBezTo>
                  <a:pt x="429" y="132"/>
                  <a:pt x="429" y="132"/>
                  <a:pt x="429" y="132"/>
                </a:cubicBezTo>
                <a:cubicBezTo>
                  <a:pt x="426" y="116"/>
                  <a:pt x="424" y="106"/>
                  <a:pt x="424" y="102"/>
                </a:cubicBezTo>
                <a:cubicBezTo>
                  <a:pt x="405" y="94"/>
                  <a:pt x="405" y="94"/>
                  <a:pt x="405" y="94"/>
                </a:cubicBezTo>
                <a:lnTo>
                  <a:pt x="395" y="90"/>
                </a:lnTo>
                <a:close/>
              </a:path>
            </a:pathLst>
          </a:custGeom>
          <a:solidFill>
            <a:srgbClr val="B89A6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54" name="Freeform 5"/>
          <p:cNvSpPr/>
          <p:nvPr/>
        </p:nvSpPr>
        <p:spPr>
          <a:xfrm>
            <a:off x="6381750" y="3238500"/>
            <a:ext cx="1143000" cy="933450"/>
          </a:xfrm>
          <a:custGeom>
            <a:avLst/>
            <a:gdLst>
              <a:gd name="txL" fmla="*/ 0 w 1883"/>
              <a:gd name="txT" fmla="*/ 0 h 1607"/>
              <a:gd name="txR" fmla="*/ 1883 w 1883"/>
              <a:gd name="txB" fmla="*/ 1607 h 1607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1747704758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1883" h="1607">
                <a:moveTo>
                  <a:pt x="1845" y="171"/>
                </a:moveTo>
                <a:cubicBezTo>
                  <a:pt x="1838" y="147"/>
                  <a:pt x="1838" y="147"/>
                  <a:pt x="1838" y="147"/>
                </a:cubicBezTo>
                <a:cubicBezTo>
                  <a:pt x="1819" y="115"/>
                  <a:pt x="1819" y="115"/>
                  <a:pt x="1819" y="115"/>
                </a:cubicBezTo>
                <a:cubicBezTo>
                  <a:pt x="1803" y="106"/>
                  <a:pt x="1803" y="106"/>
                  <a:pt x="1803" y="106"/>
                </a:cubicBezTo>
                <a:cubicBezTo>
                  <a:pt x="1787" y="115"/>
                  <a:pt x="1787" y="115"/>
                  <a:pt x="1787" y="115"/>
                </a:cubicBezTo>
                <a:cubicBezTo>
                  <a:pt x="1778" y="134"/>
                  <a:pt x="1778" y="134"/>
                  <a:pt x="1778" y="134"/>
                </a:cubicBezTo>
                <a:cubicBezTo>
                  <a:pt x="1777" y="136"/>
                  <a:pt x="1777" y="136"/>
                  <a:pt x="1777" y="136"/>
                </a:cubicBezTo>
                <a:cubicBezTo>
                  <a:pt x="1775" y="136"/>
                  <a:pt x="1775" y="136"/>
                  <a:pt x="1775" y="136"/>
                </a:cubicBezTo>
                <a:cubicBezTo>
                  <a:pt x="1774" y="136"/>
                  <a:pt x="1774" y="136"/>
                  <a:pt x="1774" y="136"/>
                </a:cubicBezTo>
                <a:cubicBezTo>
                  <a:pt x="1744" y="141"/>
                  <a:pt x="1744" y="141"/>
                  <a:pt x="1744" y="141"/>
                </a:cubicBezTo>
                <a:cubicBezTo>
                  <a:pt x="1741" y="143"/>
                  <a:pt x="1738" y="144"/>
                  <a:pt x="1736" y="147"/>
                </a:cubicBezTo>
                <a:cubicBezTo>
                  <a:pt x="1729" y="155"/>
                  <a:pt x="1729" y="155"/>
                  <a:pt x="1729" y="155"/>
                </a:cubicBezTo>
                <a:cubicBezTo>
                  <a:pt x="1714" y="167"/>
                  <a:pt x="1714" y="167"/>
                  <a:pt x="1714" y="167"/>
                </a:cubicBezTo>
                <a:cubicBezTo>
                  <a:pt x="1709" y="170"/>
                  <a:pt x="1709" y="170"/>
                  <a:pt x="1709" y="170"/>
                </a:cubicBezTo>
                <a:cubicBezTo>
                  <a:pt x="1696" y="172"/>
                  <a:pt x="1696" y="172"/>
                  <a:pt x="1696" y="172"/>
                </a:cubicBezTo>
                <a:cubicBezTo>
                  <a:pt x="1689" y="171"/>
                  <a:pt x="1680" y="165"/>
                  <a:pt x="1667" y="156"/>
                </a:cubicBezTo>
                <a:cubicBezTo>
                  <a:pt x="1666" y="155"/>
                  <a:pt x="1666" y="155"/>
                  <a:pt x="1666" y="155"/>
                </a:cubicBezTo>
                <a:cubicBezTo>
                  <a:pt x="1645" y="134"/>
                  <a:pt x="1634" y="119"/>
                  <a:pt x="1634" y="110"/>
                </a:cubicBezTo>
                <a:cubicBezTo>
                  <a:pt x="1634" y="83"/>
                  <a:pt x="1634" y="83"/>
                  <a:pt x="1634" y="83"/>
                </a:cubicBezTo>
                <a:cubicBezTo>
                  <a:pt x="1634" y="82"/>
                  <a:pt x="1634" y="82"/>
                  <a:pt x="1634" y="82"/>
                </a:cubicBezTo>
                <a:cubicBezTo>
                  <a:pt x="1634" y="81"/>
                  <a:pt x="1634" y="81"/>
                  <a:pt x="1634" y="81"/>
                </a:cubicBezTo>
                <a:cubicBezTo>
                  <a:pt x="1638" y="76"/>
                  <a:pt x="1638" y="76"/>
                  <a:pt x="1638" y="76"/>
                </a:cubicBezTo>
                <a:cubicBezTo>
                  <a:pt x="1607" y="65"/>
                  <a:pt x="1607" y="65"/>
                  <a:pt x="1607" y="65"/>
                </a:cubicBezTo>
                <a:cubicBezTo>
                  <a:pt x="1606" y="76"/>
                  <a:pt x="1606" y="76"/>
                  <a:pt x="1606" y="76"/>
                </a:cubicBezTo>
                <a:cubicBezTo>
                  <a:pt x="1606" y="79"/>
                  <a:pt x="1603" y="83"/>
                  <a:pt x="1597" y="86"/>
                </a:cubicBezTo>
                <a:cubicBezTo>
                  <a:pt x="1587" y="90"/>
                  <a:pt x="1587" y="90"/>
                  <a:pt x="1587" y="90"/>
                </a:cubicBezTo>
                <a:cubicBezTo>
                  <a:pt x="1583" y="89"/>
                  <a:pt x="1583" y="89"/>
                  <a:pt x="1583" y="89"/>
                </a:cubicBezTo>
                <a:cubicBezTo>
                  <a:pt x="1583" y="88"/>
                  <a:pt x="1583" y="88"/>
                  <a:pt x="1583" y="88"/>
                </a:cubicBezTo>
                <a:cubicBezTo>
                  <a:pt x="1567" y="85"/>
                  <a:pt x="1567" y="85"/>
                  <a:pt x="1567" y="85"/>
                </a:cubicBezTo>
                <a:cubicBezTo>
                  <a:pt x="1570" y="97"/>
                  <a:pt x="1570" y="97"/>
                  <a:pt x="1570" y="97"/>
                </a:cubicBezTo>
                <a:cubicBezTo>
                  <a:pt x="1543" y="79"/>
                  <a:pt x="1543" y="79"/>
                  <a:pt x="1543" y="79"/>
                </a:cubicBezTo>
                <a:cubicBezTo>
                  <a:pt x="1541" y="79"/>
                  <a:pt x="1541" y="79"/>
                  <a:pt x="1541" y="79"/>
                </a:cubicBezTo>
                <a:cubicBezTo>
                  <a:pt x="1540" y="78"/>
                  <a:pt x="1540" y="78"/>
                  <a:pt x="1540" y="78"/>
                </a:cubicBezTo>
                <a:cubicBezTo>
                  <a:pt x="1540" y="78"/>
                  <a:pt x="1540" y="78"/>
                  <a:pt x="1540" y="78"/>
                </a:cubicBezTo>
                <a:cubicBezTo>
                  <a:pt x="1536" y="66"/>
                  <a:pt x="1534" y="55"/>
                  <a:pt x="1534" y="42"/>
                </a:cubicBezTo>
                <a:cubicBezTo>
                  <a:pt x="1534" y="31"/>
                  <a:pt x="1535" y="25"/>
                  <a:pt x="1539" y="21"/>
                </a:cubicBezTo>
                <a:cubicBezTo>
                  <a:pt x="1546" y="9"/>
                  <a:pt x="1546" y="9"/>
                  <a:pt x="1546" y="9"/>
                </a:cubicBezTo>
                <a:cubicBezTo>
                  <a:pt x="1544" y="0"/>
                  <a:pt x="1544" y="0"/>
                  <a:pt x="1544" y="0"/>
                </a:cubicBezTo>
                <a:cubicBezTo>
                  <a:pt x="1516" y="4"/>
                  <a:pt x="1516" y="4"/>
                  <a:pt x="1516" y="4"/>
                </a:cubicBezTo>
                <a:cubicBezTo>
                  <a:pt x="1502" y="5"/>
                  <a:pt x="1493" y="13"/>
                  <a:pt x="1488" y="29"/>
                </a:cubicBezTo>
                <a:cubicBezTo>
                  <a:pt x="1488" y="30"/>
                  <a:pt x="1488" y="30"/>
                  <a:pt x="1488" y="30"/>
                </a:cubicBezTo>
                <a:cubicBezTo>
                  <a:pt x="1488" y="30"/>
                  <a:pt x="1488" y="30"/>
                  <a:pt x="1488" y="30"/>
                </a:cubicBezTo>
                <a:cubicBezTo>
                  <a:pt x="1472" y="55"/>
                  <a:pt x="1472" y="55"/>
                  <a:pt x="1472" y="55"/>
                </a:cubicBezTo>
                <a:cubicBezTo>
                  <a:pt x="1488" y="53"/>
                  <a:pt x="1488" y="53"/>
                  <a:pt x="1488" y="53"/>
                </a:cubicBezTo>
                <a:cubicBezTo>
                  <a:pt x="1489" y="53"/>
                  <a:pt x="1489" y="53"/>
                  <a:pt x="1489" y="53"/>
                </a:cubicBezTo>
                <a:cubicBezTo>
                  <a:pt x="1490" y="52"/>
                  <a:pt x="1490" y="52"/>
                  <a:pt x="1490" y="52"/>
                </a:cubicBezTo>
                <a:cubicBezTo>
                  <a:pt x="1491" y="55"/>
                  <a:pt x="1491" y="55"/>
                  <a:pt x="1491" y="55"/>
                </a:cubicBezTo>
                <a:cubicBezTo>
                  <a:pt x="1503" y="60"/>
                  <a:pt x="1503" y="60"/>
                  <a:pt x="1503" y="60"/>
                </a:cubicBezTo>
                <a:cubicBezTo>
                  <a:pt x="1506" y="60"/>
                  <a:pt x="1506" y="60"/>
                  <a:pt x="1506" y="60"/>
                </a:cubicBezTo>
                <a:cubicBezTo>
                  <a:pt x="1508" y="61"/>
                  <a:pt x="1508" y="61"/>
                  <a:pt x="1508" y="61"/>
                </a:cubicBezTo>
                <a:cubicBezTo>
                  <a:pt x="1508" y="64"/>
                  <a:pt x="1508" y="64"/>
                  <a:pt x="1508" y="64"/>
                </a:cubicBezTo>
                <a:cubicBezTo>
                  <a:pt x="1510" y="86"/>
                  <a:pt x="1510" y="86"/>
                  <a:pt x="1510" y="86"/>
                </a:cubicBezTo>
                <a:cubicBezTo>
                  <a:pt x="1516" y="107"/>
                  <a:pt x="1516" y="107"/>
                  <a:pt x="1516" y="107"/>
                </a:cubicBezTo>
                <a:cubicBezTo>
                  <a:pt x="1516" y="108"/>
                  <a:pt x="1516" y="108"/>
                  <a:pt x="1516" y="108"/>
                </a:cubicBezTo>
                <a:cubicBezTo>
                  <a:pt x="1516" y="109"/>
                  <a:pt x="1516" y="109"/>
                  <a:pt x="1516" y="109"/>
                </a:cubicBezTo>
                <a:cubicBezTo>
                  <a:pt x="1516" y="110"/>
                  <a:pt x="1516" y="110"/>
                  <a:pt x="1516" y="110"/>
                </a:cubicBezTo>
                <a:cubicBezTo>
                  <a:pt x="1481" y="179"/>
                  <a:pt x="1481" y="179"/>
                  <a:pt x="1481" y="179"/>
                </a:cubicBezTo>
                <a:cubicBezTo>
                  <a:pt x="1475" y="189"/>
                  <a:pt x="1472" y="214"/>
                  <a:pt x="1470" y="252"/>
                </a:cubicBezTo>
                <a:cubicBezTo>
                  <a:pt x="1470" y="255"/>
                  <a:pt x="1470" y="255"/>
                  <a:pt x="1470" y="255"/>
                </a:cubicBezTo>
                <a:cubicBezTo>
                  <a:pt x="1456" y="281"/>
                  <a:pt x="1456" y="281"/>
                  <a:pt x="1456" y="281"/>
                </a:cubicBezTo>
                <a:cubicBezTo>
                  <a:pt x="1465" y="292"/>
                  <a:pt x="1465" y="292"/>
                  <a:pt x="1465" y="292"/>
                </a:cubicBezTo>
                <a:cubicBezTo>
                  <a:pt x="1465" y="294"/>
                  <a:pt x="1465" y="294"/>
                  <a:pt x="1465" y="294"/>
                </a:cubicBezTo>
                <a:cubicBezTo>
                  <a:pt x="1467" y="310"/>
                  <a:pt x="1465" y="319"/>
                  <a:pt x="1461" y="322"/>
                </a:cubicBezTo>
                <a:cubicBezTo>
                  <a:pt x="1458" y="323"/>
                  <a:pt x="1458" y="323"/>
                  <a:pt x="1458" y="323"/>
                </a:cubicBezTo>
                <a:cubicBezTo>
                  <a:pt x="1451" y="327"/>
                  <a:pt x="1426" y="352"/>
                  <a:pt x="1387" y="400"/>
                </a:cubicBezTo>
                <a:cubicBezTo>
                  <a:pt x="1384" y="403"/>
                  <a:pt x="1384" y="403"/>
                  <a:pt x="1384" y="403"/>
                </a:cubicBezTo>
                <a:cubicBezTo>
                  <a:pt x="1382" y="402"/>
                  <a:pt x="1382" y="402"/>
                  <a:pt x="1382" y="402"/>
                </a:cubicBezTo>
                <a:cubicBezTo>
                  <a:pt x="1379" y="400"/>
                  <a:pt x="1379" y="400"/>
                  <a:pt x="1379" y="400"/>
                </a:cubicBezTo>
                <a:cubicBezTo>
                  <a:pt x="1365" y="390"/>
                  <a:pt x="1353" y="382"/>
                  <a:pt x="1345" y="373"/>
                </a:cubicBezTo>
                <a:cubicBezTo>
                  <a:pt x="1339" y="369"/>
                  <a:pt x="1323" y="366"/>
                  <a:pt x="1297" y="366"/>
                </a:cubicBezTo>
                <a:cubicBezTo>
                  <a:pt x="1296" y="414"/>
                  <a:pt x="1296" y="414"/>
                  <a:pt x="1296" y="414"/>
                </a:cubicBezTo>
                <a:cubicBezTo>
                  <a:pt x="1295" y="415"/>
                  <a:pt x="1295" y="415"/>
                  <a:pt x="1295" y="415"/>
                </a:cubicBezTo>
                <a:cubicBezTo>
                  <a:pt x="1276" y="507"/>
                  <a:pt x="1276" y="507"/>
                  <a:pt x="1276" y="507"/>
                </a:cubicBezTo>
                <a:cubicBezTo>
                  <a:pt x="1271" y="519"/>
                  <a:pt x="1270" y="540"/>
                  <a:pt x="1270" y="572"/>
                </a:cubicBezTo>
                <a:cubicBezTo>
                  <a:pt x="1278" y="581"/>
                  <a:pt x="1278" y="581"/>
                  <a:pt x="1278" y="581"/>
                </a:cubicBezTo>
                <a:cubicBezTo>
                  <a:pt x="1284" y="569"/>
                  <a:pt x="1284" y="569"/>
                  <a:pt x="1284" y="569"/>
                </a:cubicBezTo>
                <a:cubicBezTo>
                  <a:pt x="1285" y="569"/>
                  <a:pt x="1285" y="569"/>
                  <a:pt x="1285" y="569"/>
                </a:cubicBezTo>
                <a:cubicBezTo>
                  <a:pt x="1286" y="566"/>
                  <a:pt x="1286" y="566"/>
                  <a:pt x="1286" y="566"/>
                </a:cubicBezTo>
                <a:cubicBezTo>
                  <a:pt x="1310" y="554"/>
                  <a:pt x="1310" y="554"/>
                  <a:pt x="1310" y="554"/>
                </a:cubicBezTo>
                <a:cubicBezTo>
                  <a:pt x="1378" y="564"/>
                  <a:pt x="1378" y="564"/>
                  <a:pt x="1378" y="564"/>
                </a:cubicBezTo>
                <a:cubicBezTo>
                  <a:pt x="1385" y="556"/>
                  <a:pt x="1385" y="556"/>
                  <a:pt x="1385" y="556"/>
                </a:cubicBezTo>
                <a:cubicBezTo>
                  <a:pt x="1395" y="539"/>
                  <a:pt x="1395" y="539"/>
                  <a:pt x="1395" y="539"/>
                </a:cubicBezTo>
                <a:cubicBezTo>
                  <a:pt x="1397" y="538"/>
                  <a:pt x="1397" y="538"/>
                  <a:pt x="1397" y="538"/>
                </a:cubicBezTo>
                <a:cubicBezTo>
                  <a:pt x="1397" y="538"/>
                  <a:pt x="1397" y="538"/>
                  <a:pt x="1397" y="538"/>
                </a:cubicBezTo>
                <a:cubicBezTo>
                  <a:pt x="1398" y="537"/>
                  <a:pt x="1398" y="537"/>
                  <a:pt x="1398" y="537"/>
                </a:cubicBezTo>
                <a:cubicBezTo>
                  <a:pt x="1424" y="532"/>
                  <a:pt x="1424" y="532"/>
                  <a:pt x="1424" y="532"/>
                </a:cubicBezTo>
                <a:cubicBezTo>
                  <a:pt x="1459" y="529"/>
                  <a:pt x="1459" y="529"/>
                  <a:pt x="1459" y="529"/>
                </a:cubicBezTo>
                <a:cubicBezTo>
                  <a:pt x="1470" y="532"/>
                  <a:pt x="1482" y="545"/>
                  <a:pt x="1498" y="566"/>
                </a:cubicBezTo>
                <a:cubicBezTo>
                  <a:pt x="1540" y="588"/>
                  <a:pt x="1564" y="607"/>
                  <a:pt x="1569" y="623"/>
                </a:cubicBezTo>
                <a:cubicBezTo>
                  <a:pt x="1572" y="632"/>
                  <a:pt x="1572" y="638"/>
                  <a:pt x="1569" y="646"/>
                </a:cubicBezTo>
                <a:cubicBezTo>
                  <a:pt x="1566" y="653"/>
                  <a:pt x="1558" y="657"/>
                  <a:pt x="1548" y="658"/>
                </a:cubicBezTo>
                <a:cubicBezTo>
                  <a:pt x="1547" y="658"/>
                  <a:pt x="1547" y="658"/>
                  <a:pt x="1547" y="658"/>
                </a:cubicBezTo>
                <a:cubicBezTo>
                  <a:pt x="1495" y="656"/>
                  <a:pt x="1465" y="656"/>
                  <a:pt x="1455" y="659"/>
                </a:cubicBezTo>
                <a:cubicBezTo>
                  <a:pt x="1430" y="676"/>
                  <a:pt x="1430" y="676"/>
                  <a:pt x="1430" y="676"/>
                </a:cubicBezTo>
                <a:cubicBezTo>
                  <a:pt x="1398" y="699"/>
                  <a:pt x="1377" y="711"/>
                  <a:pt x="1365" y="711"/>
                </a:cubicBezTo>
                <a:cubicBezTo>
                  <a:pt x="1344" y="714"/>
                  <a:pt x="1344" y="714"/>
                  <a:pt x="1344" y="714"/>
                </a:cubicBezTo>
                <a:cubicBezTo>
                  <a:pt x="1331" y="767"/>
                  <a:pt x="1331" y="767"/>
                  <a:pt x="1331" y="767"/>
                </a:cubicBezTo>
                <a:cubicBezTo>
                  <a:pt x="1328" y="783"/>
                  <a:pt x="1323" y="793"/>
                  <a:pt x="1314" y="801"/>
                </a:cubicBezTo>
                <a:cubicBezTo>
                  <a:pt x="1305" y="809"/>
                  <a:pt x="1292" y="814"/>
                  <a:pt x="1276" y="818"/>
                </a:cubicBezTo>
                <a:cubicBezTo>
                  <a:pt x="1255" y="821"/>
                  <a:pt x="1239" y="828"/>
                  <a:pt x="1223" y="838"/>
                </a:cubicBezTo>
                <a:cubicBezTo>
                  <a:pt x="1205" y="876"/>
                  <a:pt x="1205" y="876"/>
                  <a:pt x="1205" y="876"/>
                </a:cubicBezTo>
                <a:cubicBezTo>
                  <a:pt x="1204" y="877"/>
                  <a:pt x="1204" y="877"/>
                  <a:pt x="1204" y="877"/>
                </a:cubicBezTo>
                <a:cubicBezTo>
                  <a:pt x="1203" y="877"/>
                  <a:pt x="1203" y="877"/>
                  <a:pt x="1203" y="877"/>
                </a:cubicBezTo>
                <a:cubicBezTo>
                  <a:pt x="1202" y="877"/>
                  <a:pt x="1202" y="877"/>
                  <a:pt x="1202" y="877"/>
                </a:cubicBezTo>
                <a:cubicBezTo>
                  <a:pt x="1153" y="897"/>
                  <a:pt x="1153" y="897"/>
                  <a:pt x="1153" y="897"/>
                </a:cubicBezTo>
                <a:cubicBezTo>
                  <a:pt x="1150" y="897"/>
                  <a:pt x="1150" y="897"/>
                  <a:pt x="1150" y="897"/>
                </a:cubicBezTo>
                <a:cubicBezTo>
                  <a:pt x="1126" y="891"/>
                  <a:pt x="1126" y="891"/>
                  <a:pt x="1126" y="891"/>
                </a:cubicBezTo>
                <a:cubicBezTo>
                  <a:pt x="1107" y="888"/>
                  <a:pt x="1092" y="883"/>
                  <a:pt x="1082" y="877"/>
                </a:cubicBezTo>
                <a:cubicBezTo>
                  <a:pt x="1070" y="870"/>
                  <a:pt x="1056" y="869"/>
                  <a:pt x="1041" y="874"/>
                </a:cubicBezTo>
                <a:cubicBezTo>
                  <a:pt x="1029" y="891"/>
                  <a:pt x="1022" y="914"/>
                  <a:pt x="1023" y="938"/>
                </a:cubicBezTo>
                <a:cubicBezTo>
                  <a:pt x="1024" y="951"/>
                  <a:pt x="1027" y="959"/>
                  <a:pt x="1031" y="961"/>
                </a:cubicBezTo>
                <a:cubicBezTo>
                  <a:pt x="1038" y="960"/>
                  <a:pt x="1038" y="960"/>
                  <a:pt x="1038" y="960"/>
                </a:cubicBezTo>
                <a:cubicBezTo>
                  <a:pt x="1046" y="955"/>
                  <a:pt x="1046" y="955"/>
                  <a:pt x="1046" y="955"/>
                </a:cubicBezTo>
                <a:cubicBezTo>
                  <a:pt x="1049" y="989"/>
                  <a:pt x="1049" y="989"/>
                  <a:pt x="1049" y="989"/>
                </a:cubicBezTo>
                <a:cubicBezTo>
                  <a:pt x="1049" y="1000"/>
                  <a:pt x="1044" y="1009"/>
                  <a:pt x="1036" y="1015"/>
                </a:cubicBezTo>
                <a:cubicBezTo>
                  <a:pt x="1031" y="1019"/>
                  <a:pt x="1021" y="1023"/>
                  <a:pt x="1007" y="1028"/>
                </a:cubicBezTo>
                <a:cubicBezTo>
                  <a:pt x="999" y="1030"/>
                  <a:pt x="999" y="1030"/>
                  <a:pt x="999" y="1030"/>
                </a:cubicBezTo>
                <a:cubicBezTo>
                  <a:pt x="988" y="1034"/>
                  <a:pt x="966" y="1062"/>
                  <a:pt x="934" y="1114"/>
                </a:cubicBezTo>
                <a:cubicBezTo>
                  <a:pt x="934" y="1115"/>
                  <a:pt x="934" y="1115"/>
                  <a:pt x="934" y="1115"/>
                </a:cubicBezTo>
                <a:cubicBezTo>
                  <a:pt x="933" y="1115"/>
                  <a:pt x="933" y="1115"/>
                  <a:pt x="933" y="1115"/>
                </a:cubicBezTo>
                <a:cubicBezTo>
                  <a:pt x="901" y="1134"/>
                  <a:pt x="901" y="1134"/>
                  <a:pt x="901" y="1134"/>
                </a:cubicBezTo>
                <a:cubicBezTo>
                  <a:pt x="906" y="1134"/>
                  <a:pt x="909" y="1136"/>
                  <a:pt x="908" y="1141"/>
                </a:cubicBezTo>
                <a:cubicBezTo>
                  <a:pt x="907" y="1145"/>
                  <a:pt x="904" y="1146"/>
                  <a:pt x="896" y="1147"/>
                </a:cubicBezTo>
                <a:cubicBezTo>
                  <a:pt x="806" y="1145"/>
                  <a:pt x="806" y="1145"/>
                  <a:pt x="806" y="1145"/>
                </a:cubicBezTo>
                <a:cubicBezTo>
                  <a:pt x="706" y="1142"/>
                  <a:pt x="627" y="1169"/>
                  <a:pt x="572" y="1226"/>
                </a:cubicBezTo>
                <a:cubicBezTo>
                  <a:pt x="570" y="1227"/>
                  <a:pt x="570" y="1227"/>
                  <a:pt x="570" y="1227"/>
                </a:cubicBezTo>
                <a:cubicBezTo>
                  <a:pt x="568" y="1228"/>
                  <a:pt x="568" y="1228"/>
                  <a:pt x="568" y="1228"/>
                </a:cubicBezTo>
                <a:cubicBezTo>
                  <a:pt x="567" y="1228"/>
                  <a:pt x="567" y="1228"/>
                  <a:pt x="567" y="1228"/>
                </a:cubicBezTo>
                <a:cubicBezTo>
                  <a:pt x="530" y="1232"/>
                  <a:pt x="530" y="1232"/>
                  <a:pt x="530" y="1232"/>
                </a:cubicBezTo>
                <a:cubicBezTo>
                  <a:pt x="528" y="1233"/>
                  <a:pt x="528" y="1233"/>
                  <a:pt x="528" y="1233"/>
                </a:cubicBezTo>
                <a:cubicBezTo>
                  <a:pt x="526" y="1233"/>
                  <a:pt x="526" y="1233"/>
                  <a:pt x="526" y="1233"/>
                </a:cubicBezTo>
                <a:cubicBezTo>
                  <a:pt x="516" y="1208"/>
                  <a:pt x="516" y="1208"/>
                  <a:pt x="516" y="1208"/>
                </a:cubicBezTo>
                <a:cubicBezTo>
                  <a:pt x="478" y="1218"/>
                  <a:pt x="478" y="1218"/>
                  <a:pt x="478" y="1218"/>
                </a:cubicBezTo>
                <a:cubicBezTo>
                  <a:pt x="458" y="1219"/>
                  <a:pt x="431" y="1213"/>
                  <a:pt x="402" y="1199"/>
                </a:cubicBezTo>
                <a:cubicBezTo>
                  <a:pt x="374" y="1187"/>
                  <a:pt x="350" y="1171"/>
                  <a:pt x="326" y="1152"/>
                </a:cubicBezTo>
                <a:cubicBezTo>
                  <a:pt x="310" y="1140"/>
                  <a:pt x="290" y="1131"/>
                  <a:pt x="267" y="1127"/>
                </a:cubicBezTo>
                <a:cubicBezTo>
                  <a:pt x="233" y="1124"/>
                  <a:pt x="233" y="1124"/>
                  <a:pt x="233" y="1124"/>
                </a:cubicBezTo>
                <a:cubicBezTo>
                  <a:pt x="195" y="1129"/>
                  <a:pt x="195" y="1129"/>
                  <a:pt x="195" y="1129"/>
                </a:cubicBezTo>
                <a:cubicBezTo>
                  <a:pt x="167" y="1133"/>
                  <a:pt x="140" y="1133"/>
                  <a:pt x="115" y="1131"/>
                </a:cubicBezTo>
                <a:cubicBezTo>
                  <a:pt x="84" y="1129"/>
                  <a:pt x="47" y="1121"/>
                  <a:pt x="3" y="1107"/>
                </a:cubicBezTo>
                <a:cubicBezTo>
                  <a:pt x="0" y="1113"/>
                  <a:pt x="0" y="1113"/>
                  <a:pt x="0" y="1113"/>
                </a:cubicBezTo>
                <a:cubicBezTo>
                  <a:pt x="1" y="1113"/>
                  <a:pt x="1" y="1113"/>
                  <a:pt x="1" y="1113"/>
                </a:cubicBezTo>
                <a:cubicBezTo>
                  <a:pt x="2" y="1113"/>
                  <a:pt x="2" y="1113"/>
                  <a:pt x="2" y="1113"/>
                </a:cubicBezTo>
                <a:cubicBezTo>
                  <a:pt x="3" y="1114"/>
                  <a:pt x="3" y="1114"/>
                  <a:pt x="3" y="1114"/>
                </a:cubicBezTo>
                <a:cubicBezTo>
                  <a:pt x="3" y="1115"/>
                  <a:pt x="3" y="1115"/>
                  <a:pt x="3" y="1115"/>
                </a:cubicBezTo>
                <a:cubicBezTo>
                  <a:pt x="4" y="1126"/>
                  <a:pt x="4" y="1126"/>
                  <a:pt x="4" y="1126"/>
                </a:cubicBezTo>
                <a:cubicBezTo>
                  <a:pt x="13" y="1146"/>
                  <a:pt x="13" y="1146"/>
                  <a:pt x="13" y="1146"/>
                </a:cubicBezTo>
                <a:cubicBezTo>
                  <a:pt x="35" y="1173"/>
                  <a:pt x="35" y="1173"/>
                  <a:pt x="35" y="1173"/>
                </a:cubicBezTo>
                <a:cubicBezTo>
                  <a:pt x="36" y="1176"/>
                  <a:pt x="36" y="1176"/>
                  <a:pt x="36" y="1176"/>
                </a:cubicBezTo>
                <a:cubicBezTo>
                  <a:pt x="32" y="1196"/>
                  <a:pt x="32" y="1196"/>
                  <a:pt x="32" y="1196"/>
                </a:cubicBezTo>
                <a:cubicBezTo>
                  <a:pt x="32" y="1198"/>
                  <a:pt x="32" y="1198"/>
                  <a:pt x="32" y="1198"/>
                </a:cubicBezTo>
                <a:cubicBezTo>
                  <a:pt x="31" y="1198"/>
                  <a:pt x="31" y="1198"/>
                  <a:pt x="31" y="1198"/>
                </a:cubicBezTo>
                <a:cubicBezTo>
                  <a:pt x="19" y="1214"/>
                  <a:pt x="19" y="1214"/>
                  <a:pt x="19" y="1214"/>
                </a:cubicBezTo>
                <a:cubicBezTo>
                  <a:pt x="32" y="1228"/>
                  <a:pt x="32" y="1228"/>
                  <a:pt x="32" y="1228"/>
                </a:cubicBezTo>
                <a:cubicBezTo>
                  <a:pt x="38" y="1233"/>
                  <a:pt x="41" y="1238"/>
                  <a:pt x="41" y="1242"/>
                </a:cubicBezTo>
                <a:cubicBezTo>
                  <a:pt x="44" y="1262"/>
                  <a:pt x="44" y="1262"/>
                  <a:pt x="44" y="1262"/>
                </a:cubicBezTo>
                <a:cubicBezTo>
                  <a:pt x="60" y="1278"/>
                  <a:pt x="60" y="1278"/>
                  <a:pt x="60" y="1278"/>
                </a:cubicBezTo>
                <a:cubicBezTo>
                  <a:pt x="60" y="1280"/>
                  <a:pt x="60" y="1280"/>
                  <a:pt x="60" y="1280"/>
                </a:cubicBezTo>
                <a:cubicBezTo>
                  <a:pt x="62" y="1294"/>
                  <a:pt x="62" y="1294"/>
                  <a:pt x="62" y="1294"/>
                </a:cubicBezTo>
                <a:cubicBezTo>
                  <a:pt x="62" y="1304"/>
                  <a:pt x="62" y="1304"/>
                  <a:pt x="62" y="1304"/>
                </a:cubicBezTo>
                <a:cubicBezTo>
                  <a:pt x="71" y="1312"/>
                  <a:pt x="71" y="1312"/>
                  <a:pt x="71" y="1312"/>
                </a:cubicBezTo>
                <a:cubicBezTo>
                  <a:pt x="78" y="1309"/>
                  <a:pt x="78" y="1309"/>
                  <a:pt x="78" y="1309"/>
                </a:cubicBezTo>
                <a:cubicBezTo>
                  <a:pt x="79" y="1306"/>
                  <a:pt x="79" y="1306"/>
                  <a:pt x="79" y="1306"/>
                </a:cubicBezTo>
                <a:cubicBezTo>
                  <a:pt x="82" y="1298"/>
                  <a:pt x="87" y="1294"/>
                  <a:pt x="95" y="1293"/>
                </a:cubicBezTo>
                <a:cubicBezTo>
                  <a:pt x="103" y="1289"/>
                  <a:pt x="103" y="1289"/>
                  <a:pt x="103" y="1289"/>
                </a:cubicBezTo>
                <a:cubicBezTo>
                  <a:pt x="159" y="1284"/>
                  <a:pt x="159" y="1284"/>
                  <a:pt x="159" y="1284"/>
                </a:cubicBezTo>
                <a:cubicBezTo>
                  <a:pt x="181" y="1276"/>
                  <a:pt x="181" y="1276"/>
                  <a:pt x="181" y="1276"/>
                </a:cubicBezTo>
                <a:cubicBezTo>
                  <a:pt x="183" y="1275"/>
                  <a:pt x="183" y="1275"/>
                  <a:pt x="183" y="1275"/>
                </a:cubicBezTo>
                <a:cubicBezTo>
                  <a:pt x="186" y="1272"/>
                  <a:pt x="186" y="1272"/>
                  <a:pt x="186" y="1272"/>
                </a:cubicBezTo>
                <a:cubicBezTo>
                  <a:pt x="198" y="1298"/>
                  <a:pt x="198" y="1298"/>
                  <a:pt x="198" y="1298"/>
                </a:cubicBezTo>
                <a:cubicBezTo>
                  <a:pt x="199" y="1298"/>
                  <a:pt x="199" y="1298"/>
                  <a:pt x="199" y="1298"/>
                </a:cubicBezTo>
                <a:cubicBezTo>
                  <a:pt x="199" y="1298"/>
                  <a:pt x="199" y="1298"/>
                  <a:pt x="199" y="1298"/>
                </a:cubicBezTo>
                <a:cubicBezTo>
                  <a:pt x="200" y="1304"/>
                  <a:pt x="199" y="1309"/>
                  <a:pt x="196" y="1315"/>
                </a:cubicBezTo>
                <a:cubicBezTo>
                  <a:pt x="165" y="1358"/>
                  <a:pt x="165" y="1358"/>
                  <a:pt x="165" y="1358"/>
                </a:cubicBezTo>
                <a:cubicBezTo>
                  <a:pt x="167" y="1365"/>
                  <a:pt x="167" y="1365"/>
                  <a:pt x="167" y="1365"/>
                </a:cubicBezTo>
                <a:cubicBezTo>
                  <a:pt x="181" y="1379"/>
                  <a:pt x="181" y="1379"/>
                  <a:pt x="181" y="1379"/>
                </a:cubicBezTo>
                <a:cubicBezTo>
                  <a:pt x="195" y="1388"/>
                  <a:pt x="195" y="1388"/>
                  <a:pt x="195" y="1388"/>
                </a:cubicBezTo>
                <a:cubicBezTo>
                  <a:pt x="196" y="1388"/>
                  <a:pt x="196" y="1388"/>
                  <a:pt x="196" y="1388"/>
                </a:cubicBezTo>
                <a:cubicBezTo>
                  <a:pt x="202" y="1396"/>
                  <a:pt x="207" y="1401"/>
                  <a:pt x="214" y="1403"/>
                </a:cubicBezTo>
                <a:cubicBezTo>
                  <a:pt x="221" y="1405"/>
                  <a:pt x="229" y="1412"/>
                  <a:pt x="235" y="1420"/>
                </a:cubicBezTo>
                <a:cubicBezTo>
                  <a:pt x="236" y="1423"/>
                  <a:pt x="236" y="1423"/>
                  <a:pt x="236" y="1423"/>
                </a:cubicBezTo>
                <a:cubicBezTo>
                  <a:pt x="246" y="1428"/>
                  <a:pt x="246" y="1428"/>
                  <a:pt x="246" y="1428"/>
                </a:cubicBezTo>
                <a:cubicBezTo>
                  <a:pt x="250" y="1429"/>
                  <a:pt x="250" y="1429"/>
                  <a:pt x="250" y="1429"/>
                </a:cubicBezTo>
                <a:cubicBezTo>
                  <a:pt x="251" y="1429"/>
                  <a:pt x="251" y="1429"/>
                  <a:pt x="251" y="1429"/>
                </a:cubicBezTo>
                <a:cubicBezTo>
                  <a:pt x="254" y="1440"/>
                  <a:pt x="254" y="1440"/>
                  <a:pt x="254" y="1440"/>
                </a:cubicBezTo>
                <a:cubicBezTo>
                  <a:pt x="254" y="1440"/>
                  <a:pt x="254" y="1440"/>
                  <a:pt x="254" y="1440"/>
                </a:cubicBezTo>
                <a:cubicBezTo>
                  <a:pt x="255" y="1452"/>
                  <a:pt x="255" y="1452"/>
                  <a:pt x="255" y="1452"/>
                </a:cubicBezTo>
                <a:cubicBezTo>
                  <a:pt x="259" y="1469"/>
                  <a:pt x="259" y="1469"/>
                  <a:pt x="259" y="1469"/>
                </a:cubicBezTo>
                <a:cubicBezTo>
                  <a:pt x="286" y="1473"/>
                  <a:pt x="286" y="1473"/>
                  <a:pt x="286" y="1473"/>
                </a:cubicBezTo>
                <a:cubicBezTo>
                  <a:pt x="288" y="1473"/>
                  <a:pt x="288" y="1473"/>
                  <a:pt x="288" y="1473"/>
                </a:cubicBezTo>
                <a:cubicBezTo>
                  <a:pt x="289" y="1474"/>
                  <a:pt x="289" y="1474"/>
                  <a:pt x="289" y="1474"/>
                </a:cubicBezTo>
                <a:cubicBezTo>
                  <a:pt x="289" y="1475"/>
                  <a:pt x="289" y="1475"/>
                  <a:pt x="289" y="1475"/>
                </a:cubicBezTo>
                <a:cubicBezTo>
                  <a:pt x="290" y="1477"/>
                  <a:pt x="290" y="1477"/>
                  <a:pt x="290" y="1477"/>
                </a:cubicBezTo>
                <a:cubicBezTo>
                  <a:pt x="297" y="1492"/>
                  <a:pt x="297" y="1492"/>
                  <a:pt x="297" y="1492"/>
                </a:cubicBezTo>
                <a:cubicBezTo>
                  <a:pt x="318" y="1499"/>
                  <a:pt x="318" y="1499"/>
                  <a:pt x="318" y="1499"/>
                </a:cubicBezTo>
                <a:cubicBezTo>
                  <a:pt x="333" y="1492"/>
                  <a:pt x="333" y="1492"/>
                  <a:pt x="333" y="1492"/>
                </a:cubicBezTo>
                <a:cubicBezTo>
                  <a:pt x="331" y="1484"/>
                  <a:pt x="331" y="1484"/>
                  <a:pt x="331" y="1484"/>
                </a:cubicBezTo>
                <a:cubicBezTo>
                  <a:pt x="317" y="1471"/>
                  <a:pt x="317" y="1471"/>
                  <a:pt x="317" y="1471"/>
                </a:cubicBezTo>
                <a:cubicBezTo>
                  <a:pt x="319" y="1469"/>
                  <a:pt x="319" y="1469"/>
                  <a:pt x="319" y="1469"/>
                </a:cubicBezTo>
                <a:cubicBezTo>
                  <a:pt x="319" y="1467"/>
                  <a:pt x="319" y="1467"/>
                  <a:pt x="319" y="1467"/>
                </a:cubicBezTo>
                <a:cubicBezTo>
                  <a:pt x="331" y="1445"/>
                  <a:pt x="331" y="1445"/>
                  <a:pt x="331" y="1445"/>
                </a:cubicBezTo>
                <a:cubicBezTo>
                  <a:pt x="356" y="1445"/>
                  <a:pt x="356" y="1445"/>
                  <a:pt x="356" y="1445"/>
                </a:cubicBezTo>
                <a:cubicBezTo>
                  <a:pt x="357" y="1446"/>
                  <a:pt x="357" y="1446"/>
                  <a:pt x="357" y="1446"/>
                </a:cubicBezTo>
                <a:cubicBezTo>
                  <a:pt x="393" y="1458"/>
                  <a:pt x="393" y="1458"/>
                  <a:pt x="393" y="1458"/>
                </a:cubicBezTo>
                <a:cubicBezTo>
                  <a:pt x="413" y="1455"/>
                  <a:pt x="413" y="1455"/>
                  <a:pt x="413" y="1455"/>
                </a:cubicBezTo>
                <a:cubicBezTo>
                  <a:pt x="429" y="1440"/>
                  <a:pt x="429" y="1440"/>
                  <a:pt x="429" y="1440"/>
                </a:cubicBezTo>
                <a:cubicBezTo>
                  <a:pt x="447" y="1418"/>
                  <a:pt x="459" y="1409"/>
                  <a:pt x="466" y="1414"/>
                </a:cubicBezTo>
                <a:cubicBezTo>
                  <a:pt x="474" y="1413"/>
                  <a:pt x="474" y="1413"/>
                  <a:pt x="474" y="1413"/>
                </a:cubicBezTo>
                <a:cubicBezTo>
                  <a:pt x="484" y="1413"/>
                  <a:pt x="489" y="1414"/>
                  <a:pt x="492" y="1415"/>
                </a:cubicBezTo>
                <a:cubicBezTo>
                  <a:pt x="493" y="1417"/>
                  <a:pt x="495" y="1419"/>
                  <a:pt x="495" y="1421"/>
                </a:cubicBezTo>
                <a:cubicBezTo>
                  <a:pt x="495" y="1426"/>
                  <a:pt x="499" y="1434"/>
                  <a:pt x="505" y="1446"/>
                </a:cubicBezTo>
                <a:cubicBezTo>
                  <a:pt x="505" y="1447"/>
                  <a:pt x="505" y="1447"/>
                  <a:pt x="505" y="1447"/>
                </a:cubicBezTo>
                <a:cubicBezTo>
                  <a:pt x="505" y="1448"/>
                  <a:pt x="505" y="1448"/>
                  <a:pt x="505" y="1448"/>
                </a:cubicBezTo>
                <a:cubicBezTo>
                  <a:pt x="508" y="1462"/>
                  <a:pt x="508" y="1462"/>
                  <a:pt x="508" y="1462"/>
                </a:cubicBezTo>
                <a:cubicBezTo>
                  <a:pt x="508" y="1466"/>
                  <a:pt x="508" y="1466"/>
                  <a:pt x="508" y="1466"/>
                </a:cubicBezTo>
                <a:cubicBezTo>
                  <a:pt x="504" y="1483"/>
                  <a:pt x="504" y="1483"/>
                  <a:pt x="504" y="1483"/>
                </a:cubicBezTo>
                <a:cubicBezTo>
                  <a:pt x="504" y="1483"/>
                  <a:pt x="504" y="1483"/>
                  <a:pt x="504" y="1483"/>
                </a:cubicBezTo>
                <a:cubicBezTo>
                  <a:pt x="504" y="1484"/>
                  <a:pt x="504" y="1484"/>
                  <a:pt x="504" y="1484"/>
                </a:cubicBezTo>
                <a:cubicBezTo>
                  <a:pt x="503" y="1485"/>
                  <a:pt x="503" y="1485"/>
                  <a:pt x="503" y="1485"/>
                </a:cubicBezTo>
                <a:cubicBezTo>
                  <a:pt x="485" y="1506"/>
                  <a:pt x="485" y="1506"/>
                  <a:pt x="485" y="1506"/>
                </a:cubicBezTo>
                <a:cubicBezTo>
                  <a:pt x="484" y="1507"/>
                  <a:pt x="484" y="1507"/>
                  <a:pt x="484" y="1507"/>
                </a:cubicBezTo>
                <a:cubicBezTo>
                  <a:pt x="484" y="1507"/>
                  <a:pt x="484" y="1507"/>
                  <a:pt x="484" y="1507"/>
                </a:cubicBezTo>
                <a:cubicBezTo>
                  <a:pt x="446" y="1524"/>
                  <a:pt x="446" y="1524"/>
                  <a:pt x="446" y="1524"/>
                </a:cubicBezTo>
                <a:cubicBezTo>
                  <a:pt x="441" y="1534"/>
                  <a:pt x="441" y="1534"/>
                  <a:pt x="441" y="1534"/>
                </a:cubicBezTo>
                <a:cubicBezTo>
                  <a:pt x="435" y="1565"/>
                  <a:pt x="435" y="1565"/>
                  <a:pt x="435" y="1565"/>
                </a:cubicBezTo>
                <a:cubicBezTo>
                  <a:pt x="439" y="1580"/>
                  <a:pt x="439" y="1580"/>
                  <a:pt x="439" y="1580"/>
                </a:cubicBezTo>
                <a:cubicBezTo>
                  <a:pt x="448" y="1595"/>
                  <a:pt x="448" y="1595"/>
                  <a:pt x="448" y="1595"/>
                </a:cubicBezTo>
                <a:cubicBezTo>
                  <a:pt x="452" y="1599"/>
                  <a:pt x="452" y="1599"/>
                  <a:pt x="452" y="1599"/>
                </a:cubicBezTo>
                <a:cubicBezTo>
                  <a:pt x="465" y="1607"/>
                  <a:pt x="465" y="1607"/>
                  <a:pt x="465" y="1607"/>
                </a:cubicBezTo>
                <a:cubicBezTo>
                  <a:pt x="509" y="1607"/>
                  <a:pt x="509" y="1607"/>
                  <a:pt x="509" y="1607"/>
                </a:cubicBezTo>
                <a:cubicBezTo>
                  <a:pt x="546" y="1602"/>
                  <a:pt x="546" y="1602"/>
                  <a:pt x="546" y="1602"/>
                </a:cubicBezTo>
                <a:cubicBezTo>
                  <a:pt x="552" y="1596"/>
                  <a:pt x="552" y="1596"/>
                  <a:pt x="552" y="1596"/>
                </a:cubicBezTo>
                <a:cubicBezTo>
                  <a:pt x="557" y="1590"/>
                  <a:pt x="562" y="1588"/>
                  <a:pt x="565" y="1588"/>
                </a:cubicBezTo>
                <a:cubicBezTo>
                  <a:pt x="591" y="1592"/>
                  <a:pt x="591" y="1592"/>
                  <a:pt x="591" y="1592"/>
                </a:cubicBezTo>
                <a:cubicBezTo>
                  <a:pt x="593" y="1588"/>
                  <a:pt x="593" y="1588"/>
                  <a:pt x="593" y="1588"/>
                </a:cubicBezTo>
                <a:cubicBezTo>
                  <a:pt x="591" y="1581"/>
                  <a:pt x="591" y="1574"/>
                  <a:pt x="595" y="1568"/>
                </a:cubicBezTo>
                <a:cubicBezTo>
                  <a:pt x="605" y="1550"/>
                  <a:pt x="605" y="1550"/>
                  <a:pt x="605" y="1550"/>
                </a:cubicBezTo>
                <a:cubicBezTo>
                  <a:pt x="605" y="1516"/>
                  <a:pt x="605" y="1516"/>
                  <a:pt x="605" y="1516"/>
                </a:cubicBezTo>
                <a:cubicBezTo>
                  <a:pt x="605" y="1515"/>
                  <a:pt x="605" y="1515"/>
                  <a:pt x="605" y="1515"/>
                </a:cubicBezTo>
                <a:cubicBezTo>
                  <a:pt x="624" y="1460"/>
                  <a:pt x="624" y="1460"/>
                  <a:pt x="624" y="1460"/>
                </a:cubicBezTo>
                <a:cubicBezTo>
                  <a:pt x="625" y="1459"/>
                  <a:pt x="625" y="1459"/>
                  <a:pt x="625" y="1459"/>
                </a:cubicBezTo>
                <a:cubicBezTo>
                  <a:pt x="625" y="1458"/>
                  <a:pt x="625" y="1458"/>
                  <a:pt x="625" y="1458"/>
                </a:cubicBezTo>
                <a:cubicBezTo>
                  <a:pt x="626" y="1458"/>
                  <a:pt x="626" y="1458"/>
                  <a:pt x="626" y="1458"/>
                </a:cubicBezTo>
                <a:cubicBezTo>
                  <a:pt x="626" y="1457"/>
                  <a:pt x="626" y="1457"/>
                  <a:pt x="626" y="1457"/>
                </a:cubicBezTo>
                <a:cubicBezTo>
                  <a:pt x="659" y="1431"/>
                  <a:pt x="659" y="1431"/>
                  <a:pt x="659" y="1431"/>
                </a:cubicBezTo>
                <a:cubicBezTo>
                  <a:pt x="661" y="1429"/>
                  <a:pt x="661" y="1429"/>
                  <a:pt x="661" y="1429"/>
                </a:cubicBezTo>
                <a:cubicBezTo>
                  <a:pt x="690" y="1441"/>
                  <a:pt x="690" y="1441"/>
                  <a:pt x="690" y="1441"/>
                </a:cubicBezTo>
                <a:cubicBezTo>
                  <a:pt x="690" y="1441"/>
                  <a:pt x="690" y="1441"/>
                  <a:pt x="690" y="1441"/>
                </a:cubicBezTo>
                <a:cubicBezTo>
                  <a:pt x="705" y="1452"/>
                  <a:pt x="712" y="1460"/>
                  <a:pt x="712" y="1466"/>
                </a:cubicBezTo>
                <a:cubicBezTo>
                  <a:pt x="710" y="1489"/>
                  <a:pt x="710" y="1489"/>
                  <a:pt x="710" y="1489"/>
                </a:cubicBezTo>
                <a:cubicBezTo>
                  <a:pt x="700" y="1504"/>
                  <a:pt x="700" y="1504"/>
                  <a:pt x="700" y="1504"/>
                </a:cubicBezTo>
                <a:cubicBezTo>
                  <a:pt x="693" y="1525"/>
                  <a:pt x="693" y="1525"/>
                  <a:pt x="693" y="1525"/>
                </a:cubicBezTo>
                <a:cubicBezTo>
                  <a:pt x="693" y="1548"/>
                  <a:pt x="693" y="1548"/>
                  <a:pt x="693" y="1548"/>
                </a:cubicBezTo>
                <a:cubicBezTo>
                  <a:pt x="700" y="1559"/>
                  <a:pt x="700" y="1559"/>
                  <a:pt x="700" y="1559"/>
                </a:cubicBezTo>
                <a:cubicBezTo>
                  <a:pt x="710" y="1557"/>
                  <a:pt x="710" y="1557"/>
                  <a:pt x="710" y="1557"/>
                </a:cubicBezTo>
                <a:cubicBezTo>
                  <a:pt x="712" y="1556"/>
                  <a:pt x="712" y="1556"/>
                  <a:pt x="712" y="1556"/>
                </a:cubicBezTo>
                <a:cubicBezTo>
                  <a:pt x="728" y="1557"/>
                  <a:pt x="728" y="1557"/>
                  <a:pt x="728" y="1557"/>
                </a:cubicBezTo>
                <a:cubicBezTo>
                  <a:pt x="736" y="1562"/>
                  <a:pt x="741" y="1569"/>
                  <a:pt x="746" y="1580"/>
                </a:cubicBezTo>
                <a:cubicBezTo>
                  <a:pt x="755" y="1583"/>
                  <a:pt x="755" y="1583"/>
                  <a:pt x="755" y="1583"/>
                </a:cubicBezTo>
                <a:cubicBezTo>
                  <a:pt x="756" y="1583"/>
                  <a:pt x="756" y="1583"/>
                  <a:pt x="756" y="1583"/>
                </a:cubicBezTo>
                <a:cubicBezTo>
                  <a:pt x="756" y="1583"/>
                  <a:pt x="756" y="1583"/>
                  <a:pt x="756" y="1583"/>
                </a:cubicBezTo>
                <a:cubicBezTo>
                  <a:pt x="757" y="1583"/>
                  <a:pt x="757" y="1583"/>
                  <a:pt x="757" y="1583"/>
                </a:cubicBezTo>
                <a:cubicBezTo>
                  <a:pt x="793" y="1600"/>
                  <a:pt x="793" y="1600"/>
                  <a:pt x="793" y="1600"/>
                </a:cubicBezTo>
                <a:cubicBezTo>
                  <a:pt x="809" y="1605"/>
                  <a:pt x="809" y="1605"/>
                  <a:pt x="809" y="1605"/>
                </a:cubicBezTo>
                <a:cubicBezTo>
                  <a:pt x="831" y="1602"/>
                  <a:pt x="831" y="1602"/>
                  <a:pt x="831" y="1602"/>
                </a:cubicBezTo>
                <a:cubicBezTo>
                  <a:pt x="841" y="1589"/>
                  <a:pt x="841" y="1589"/>
                  <a:pt x="841" y="1589"/>
                </a:cubicBezTo>
                <a:cubicBezTo>
                  <a:pt x="853" y="1537"/>
                  <a:pt x="853" y="1537"/>
                  <a:pt x="853" y="1537"/>
                </a:cubicBezTo>
                <a:cubicBezTo>
                  <a:pt x="854" y="1509"/>
                  <a:pt x="854" y="1509"/>
                  <a:pt x="854" y="1509"/>
                </a:cubicBezTo>
                <a:cubicBezTo>
                  <a:pt x="854" y="1507"/>
                  <a:pt x="854" y="1507"/>
                  <a:pt x="854" y="1507"/>
                </a:cubicBezTo>
                <a:cubicBezTo>
                  <a:pt x="857" y="1506"/>
                  <a:pt x="857" y="1506"/>
                  <a:pt x="857" y="1506"/>
                </a:cubicBezTo>
                <a:cubicBezTo>
                  <a:pt x="858" y="1505"/>
                  <a:pt x="858" y="1505"/>
                  <a:pt x="858" y="1505"/>
                </a:cubicBezTo>
                <a:cubicBezTo>
                  <a:pt x="878" y="1488"/>
                  <a:pt x="878" y="1488"/>
                  <a:pt x="878" y="1488"/>
                </a:cubicBezTo>
                <a:cubicBezTo>
                  <a:pt x="889" y="1473"/>
                  <a:pt x="889" y="1473"/>
                  <a:pt x="889" y="1473"/>
                </a:cubicBezTo>
                <a:cubicBezTo>
                  <a:pt x="890" y="1472"/>
                  <a:pt x="890" y="1472"/>
                  <a:pt x="890" y="1472"/>
                </a:cubicBezTo>
                <a:cubicBezTo>
                  <a:pt x="911" y="1462"/>
                  <a:pt x="911" y="1462"/>
                  <a:pt x="911" y="1462"/>
                </a:cubicBezTo>
                <a:cubicBezTo>
                  <a:pt x="924" y="1455"/>
                  <a:pt x="924" y="1455"/>
                  <a:pt x="924" y="1455"/>
                </a:cubicBezTo>
                <a:cubicBezTo>
                  <a:pt x="940" y="1449"/>
                  <a:pt x="940" y="1449"/>
                  <a:pt x="940" y="1449"/>
                </a:cubicBezTo>
                <a:cubicBezTo>
                  <a:pt x="931" y="1417"/>
                  <a:pt x="931" y="1417"/>
                  <a:pt x="931" y="1417"/>
                </a:cubicBezTo>
                <a:cubicBezTo>
                  <a:pt x="967" y="1421"/>
                  <a:pt x="967" y="1421"/>
                  <a:pt x="967" y="1421"/>
                </a:cubicBezTo>
                <a:cubicBezTo>
                  <a:pt x="967" y="1421"/>
                  <a:pt x="967" y="1421"/>
                  <a:pt x="967" y="1421"/>
                </a:cubicBezTo>
                <a:cubicBezTo>
                  <a:pt x="967" y="1422"/>
                  <a:pt x="967" y="1422"/>
                  <a:pt x="967" y="1422"/>
                </a:cubicBezTo>
                <a:cubicBezTo>
                  <a:pt x="967" y="1422"/>
                  <a:pt x="967" y="1422"/>
                  <a:pt x="967" y="1422"/>
                </a:cubicBezTo>
                <a:cubicBezTo>
                  <a:pt x="986" y="1430"/>
                  <a:pt x="986" y="1430"/>
                  <a:pt x="986" y="1430"/>
                </a:cubicBezTo>
                <a:cubicBezTo>
                  <a:pt x="986" y="1430"/>
                  <a:pt x="986" y="1430"/>
                  <a:pt x="986" y="1430"/>
                </a:cubicBezTo>
                <a:cubicBezTo>
                  <a:pt x="986" y="1429"/>
                  <a:pt x="986" y="1429"/>
                  <a:pt x="986" y="1429"/>
                </a:cubicBezTo>
                <a:cubicBezTo>
                  <a:pt x="992" y="1409"/>
                  <a:pt x="992" y="1409"/>
                  <a:pt x="992" y="1409"/>
                </a:cubicBezTo>
                <a:cubicBezTo>
                  <a:pt x="992" y="1405"/>
                  <a:pt x="992" y="1405"/>
                  <a:pt x="992" y="1405"/>
                </a:cubicBezTo>
                <a:cubicBezTo>
                  <a:pt x="995" y="1407"/>
                  <a:pt x="995" y="1407"/>
                  <a:pt x="995" y="1407"/>
                </a:cubicBezTo>
                <a:cubicBezTo>
                  <a:pt x="997" y="1407"/>
                  <a:pt x="997" y="1407"/>
                  <a:pt x="997" y="1407"/>
                </a:cubicBezTo>
                <a:cubicBezTo>
                  <a:pt x="1014" y="1411"/>
                  <a:pt x="1014" y="1411"/>
                  <a:pt x="1014" y="1411"/>
                </a:cubicBezTo>
                <a:cubicBezTo>
                  <a:pt x="1022" y="1411"/>
                  <a:pt x="1022" y="1411"/>
                  <a:pt x="1022" y="1411"/>
                </a:cubicBezTo>
                <a:cubicBezTo>
                  <a:pt x="1038" y="1393"/>
                  <a:pt x="1038" y="1393"/>
                  <a:pt x="1038" y="1393"/>
                </a:cubicBezTo>
                <a:cubicBezTo>
                  <a:pt x="1039" y="1393"/>
                  <a:pt x="1039" y="1393"/>
                  <a:pt x="1039" y="1393"/>
                </a:cubicBezTo>
                <a:cubicBezTo>
                  <a:pt x="1040" y="1392"/>
                  <a:pt x="1040" y="1392"/>
                  <a:pt x="1040" y="1392"/>
                </a:cubicBezTo>
                <a:cubicBezTo>
                  <a:pt x="1041" y="1392"/>
                  <a:pt x="1041" y="1392"/>
                  <a:pt x="1041" y="1392"/>
                </a:cubicBezTo>
                <a:cubicBezTo>
                  <a:pt x="1062" y="1388"/>
                  <a:pt x="1062" y="1388"/>
                  <a:pt x="1062" y="1388"/>
                </a:cubicBezTo>
                <a:cubicBezTo>
                  <a:pt x="1080" y="1371"/>
                  <a:pt x="1080" y="1371"/>
                  <a:pt x="1080" y="1371"/>
                </a:cubicBezTo>
                <a:cubicBezTo>
                  <a:pt x="1090" y="1357"/>
                  <a:pt x="1090" y="1357"/>
                  <a:pt x="1090" y="1357"/>
                </a:cubicBezTo>
                <a:cubicBezTo>
                  <a:pt x="1090" y="1340"/>
                  <a:pt x="1090" y="1340"/>
                  <a:pt x="1090" y="1340"/>
                </a:cubicBezTo>
                <a:cubicBezTo>
                  <a:pt x="1090" y="1334"/>
                  <a:pt x="1093" y="1329"/>
                  <a:pt x="1099" y="1326"/>
                </a:cubicBezTo>
                <a:cubicBezTo>
                  <a:pt x="1099" y="1326"/>
                  <a:pt x="1099" y="1326"/>
                  <a:pt x="1099" y="1326"/>
                </a:cubicBezTo>
                <a:cubicBezTo>
                  <a:pt x="1101" y="1326"/>
                  <a:pt x="1101" y="1326"/>
                  <a:pt x="1101" y="1326"/>
                </a:cubicBezTo>
                <a:cubicBezTo>
                  <a:pt x="1102" y="1326"/>
                  <a:pt x="1102" y="1326"/>
                  <a:pt x="1102" y="1326"/>
                </a:cubicBezTo>
                <a:cubicBezTo>
                  <a:pt x="1122" y="1328"/>
                  <a:pt x="1122" y="1328"/>
                  <a:pt x="1122" y="1328"/>
                </a:cubicBezTo>
                <a:cubicBezTo>
                  <a:pt x="1131" y="1323"/>
                  <a:pt x="1131" y="1323"/>
                  <a:pt x="1131" y="1323"/>
                </a:cubicBezTo>
                <a:cubicBezTo>
                  <a:pt x="1134" y="1308"/>
                  <a:pt x="1134" y="1308"/>
                  <a:pt x="1134" y="1308"/>
                </a:cubicBezTo>
                <a:cubicBezTo>
                  <a:pt x="1155" y="1302"/>
                  <a:pt x="1155" y="1302"/>
                  <a:pt x="1155" y="1302"/>
                </a:cubicBezTo>
                <a:cubicBezTo>
                  <a:pt x="1156" y="1302"/>
                  <a:pt x="1156" y="1302"/>
                  <a:pt x="1156" y="1302"/>
                </a:cubicBezTo>
                <a:cubicBezTo>
                  <a:pt x="1157" y="1302"/>
                  <a:pt x="1157" y="1302"/>
                  <a:pt x="1157" y="1302"/>
                </a:cubicBezTo>
                <a:cubicBezTo>
                  <a:pt x="1157" y="1302"/>
                  <a:pt x="1157" y="1302"/>
                  <a:pt x="1157" y="1302"/>
                </a:cubicBezTo>
                <a:cubicBezTo>
                  <a:pt x="1184" y="1305"/>
                  <a:pt x="1184" y="1305"/>
                  <a:pt x="1184" y="1305"/>
                </a:cubicBezTo>
                <a:cubicBezTo>
                  <a:pt x="1205" y="1300"/>
                  <a:pt x="1205" y="1300"/>
                  <a:pt x="1205" y="1300"/>
                </a:cubicBezTo>
                <a:cubicBezTo>
                  <a:pt x="1217" y="1287"/>
                  <a:pt x="1217" y="1287"/>
                  <a:pt x="1217" y="1287"/>
                </a:cubicBezTo>
                <a:cubicBezTo>
                  <a:pt x="1226" y="1270"/>
                  <a:pt x="1226" y="1270"/>
                  <a:pt x="1226" y="1270"/>
                </a:cubicBezTo>
                <a:cubicBezTo>
                  <a:pt x="1210" y="1253"/>
                  <a:pt x="1210" y="1253"/>
                  <a:pt x="1210" y="1253"/>
                </a:cubicBezTo>
                <a:cubicBezTo>
                  <a:pt x="1210" y="1252"/>
                  <a:pt x="1210" y="1252"/>
                  <a:pt x="1210" y="1252"/>
                </a:cubicBezTo>
                <a:cubicBezTo>
                  <a:pt x="1210" y="1252"/>
                  <a:pt x="1210" y="1252"/>
                  <a:pt x="1210" y="1252"/>
                </a:cubicBezTo>
                <a:cubicBezTo>
                  <a:pt x="1207" y="1240"/>
                  <a:pt x="1207" y="1240"/>
                  <a:pt x="1207" y="1240"/>
                </a:cubicBezTo>
                <a:cubicBezTo>
                  <a:pt x="1207" y="1240"/>
                  <a:pt x="1207" y="1240"/>
                  <a:pt x="1207" y="1240"/>
                </a:cubicBezTo>
                <a:cubicBezTo>
                  <a:pt x="1203" y="1221"/>
                  <a:pt x="1203" y="1221"/>
                  <a:pt x="1203" y="1221"/>
                </a:cubicBezTo>
                <a:cubicBezTo>
                  <a:pt x="1203" y="1220"/>
                  <a:pt x="1203" y="1220"/>
                  <a:pt x="1203" y="1220"/>
                </a:cubicBezTo>
                <a:cubicBezTo>
                  <a:pt x="1212" y="1203"/>
                  <a:pt x="1212" y="1203"/>
                  <a:pt x="1212" y="1203"/>
                </a:cubicBezTo>
                <a:cubicBezTo>
                  <a:pt x="1212" y="1198"/>
                  <a:pt x="1215" y="1190"/>
                  <a:pt x="1224" y="1182"/>
                </a:cubicBezTo>
                <a:cubicBezTo>
                  <a:pt x="1235" y="1159"/>
                  <a:pt x="1235" y="1159"/>
                  <a:pt x="1235" y="1159"/>
                </a:cubicBezTo>
                <a:cubicBezTo>
                  <a:pt x="1235" y="1157"/>
                  <a:pt x="1235" y="1157"/>
                  <a:pt x="1235" y="1157"/>
                </a:cubicBezTo>
                <a:cubicBezTo>
                  <a:pt x="1236" y="1157"/>
                  <a:pt x="1236" y="1157"/>
                  <a:pt x="1236" y="1157"/>
                </a:cubicBezTo>
                <a:cubicBezTo>
                  <a:pt x="1247" y="1141"/>
                  <a:pt x="1247" y="1141"/>
                  <a:pt x="1247" y="1141"/>
                </a:cubicBezTo>
                <a:cubicBezTo>
                  <a:pt x="1263" y="1109"/>
                  <a:pt x="1263" y="1109"/>
                  <a:pt x="1263" y="1109"/>
                </a:cubicBezTo>
                <a:cubicBezTo>
                  <a:pt x="1278" y="1130"/>
                  <a:pt x="1278" y="1130"/>
                  <a:pt x="1278" y="1130"/>
                </a:cubicBezTo>
                <a:cubicBezTo>
                  <a:pt x="1279" y="1131"/>
                  <a:pt x="1279" y="1131"/>
                  <a:pt x="1279" y="1131"/>
                </a:cubicBezTo>
                <a:cubicBezTo>
                  <a:pt x="1279" y="1132"/>
                  <a:pt x="1279" y="1132"/>
                  <a:pt x="1279" y="1132"/>
                </a:cubicBezTo>
                <a:cubicBezTo>
                  <a:pt x="1284" y="1153"/>
                  <a:pt x="1284" y="1153"/>
                  <a:pt x="1284" y="1153"/>
                </a:cubicBezTo>
                <a:cubicBezTo>
                  <a:pt x="1284" y="1154"/>
                  <a:pt x="1284" y="1154"/>
                  <a:pt x="1284" y="1154"/>
                </a:cubicBezTo>
                <a:cubicBezTo>
                  <a:pt x="1287" y="1175"/>
                  <a:pt x="1287" y="1175"/>
                  <a:pt x="1287" y="1175"/>
                </a:cubicBezTo>
                <a:cubicBezTo>
                  <a:pt x="1302" y="1182"/>
                  <a:pt x="1302" y="1182"/>
                  <a:pt x="1302" y="1182"/>
                </a:cubicBezTo>
                <a:cubicBezTo>
                  <a:pt x="1303" y="1182"/>
                  <a:pt x="1303" y="1182"/>
                  <a:pt x="1303" y="1182"/>
                </a:cubicBezTo>
                <a:cubicBezTo>
                  <a:pt x="1303" y="1182"/>
                  <a:pt x="1303" y="1182"/>
                  <a:pt x="1303" y="1182"/>
                </a:cubicBezTo>
                <a:cubicBezTo>
                  <a:pt x="1303" y="1182"/>
                  <a:pt x="1303" y="1182"/>
                  <a:pt x="1303" y="1182"/>
                </a:cubicBezTo>
                <a:cubicBezTo>
                  <a:pt x="1307" y="1184"/>
                  <a:pt x="1307" y="1184"/>
                  <a:pt x="1307" y="1184"/>
                </a:cubicBezTo>
                <a:cubicBezTo>
                  <a:pt x="1308" y="1183"/>
                  <a:pt x="1308" y="1183"/>
                  <a:pt x="1308" y="1183"/>
                </a:cubicBezTo>
                <a:cubicBezTo>
                  <a:pt x="1321" y="1161"/>
                  <a:pt x="1321" y="1161"/>
                  <a:pt x="1321" y="1161"/>
                </a:cubicBezTo>
                <a:cubicBezTo>
                  <a:pt x="1328" y="1140"/>
                  <a:pt x="1328" y="1140"/>
                  <a:pt x="1328" y="1140"/>
                </a:cubicBezTo>
                <a:cubicBezTo>
                  <a:pt x="1331" y="1141"/>
                  <a:pt x="1331" y="1141"/>
                  <a:pt x="1331" y="1141"/>
                </a:cubicBezTo>
                <a:cubicBezTo>
                  <a:pt x="1335" y="1142"/>
                  <a:pt x="1335" y="1142"/>
                  <a:pt x="1335" y="1142"/>
                </a:cubicBezTo>
                <a:cubicBezTo>
                  <a:pt x="1365" y="1152"/>
                  <a:pt x="1365" y="1152"/>
                  <a:pt x="1365" y="1152"/>
                </a:cubicBezTo>
                <a:cubicBezTo>
                  <a:pt x="1380" y="1141"/>
                  <a:pt x="1380" y="1141"/>
                  <a:pt x="1380" y="1141"/>
                </a:cubicBezTo>
                <a:cubicBezTo>
                  <a:pt x="1381" y="1140"/>
                  <a:pt x="1381" y="1140"/>
                  <a:pt x="1381" y="1140"/>
                </a:cubicBezTo>
                <a:cubicBezTo>
                  <a:pt x="1383" y="1140"/>
                  <a:pt x="1383" y="1140"/>
                  <a:pt x="1383" y="1140"/>
                </a:cubicBezTo>
                <a:cubicBezTo>
                  <a:pt x="1398" y="1138"/>
                  <a:pt x="1398" y="1138"/>
                  <a:pt x="1398" y="1138"/>
                </a:cubicBezTo>
                <a:cubicBezTo>
                  <a:pt x="1408" y="1121"/>
                  <a:pt x="1408" y="1121"/>
                  <a:pt x="1408" y="1121"/>
                </a:cubicBezTo>
                <a:cubicBezTo>
                  <a:pt x="1408" y="1098"/>
                  <a:pt x="1408" y="1098"/>
                  <a:pt x="1408" y="1098"/>
                </a:cubicBezTo>
                <a:cubicBezTo>
                  <a:pt x="1416" y="1065"/>
                  <a:pt x="1416" y="1065"/>
                  <a:pt x="1416" y="1065"/>
                </a:cubicBezTo>
                <a:cubicBezTo>
                  <a:pt x="1418" y="1066"/>
                  <a:pt x="1418" y="1066"/>
                  <a:pt x="1418" y="1066"/>
                </a:cubicBezTo>
                <a:cubicBezTo>
                  <a:pt x="1421" y="1066"/>
                  <a:pt x="1421" y="1066"/>
                  <a:pt x="1421" y="1066"/>
                </a:cubicBezTo>
                <a:cubicBezTo>
                  <a:pt x="1444" y="1071"/>
                  <a:pt x="1444" y="1071"/>
                  <a:pt x="1444" y="1071"/>
                </a:cubicBezTo>
                <a:cubicBezTo>
                  <a:pt x="1455" y="1052"/>
                  <a:pt x="1455" y="1052"/>
                  <a:pt x="1455" y="1052"/>
                </a:cubicBezTo>
                <a:cubicBezTo>
                  <a:pt x="1456" y="1052"/>
                  <a:pt x="1456" y="1052"/>
                  <a:pt x="1456" y="1052"/>
                </a:cubicBezTo>
                <a:cubicBezTo>
                  <a:pt x="1458" y="1052"/>
                  <a:pt x="1458" y="1052"/>
                  <a:pt x="1458" y="1052"/>
                </a:cubicBezTo>
                <a:cubicBezTo>
                  <a:pt x="1479" y="1050"/>
                  <a:pt x="1479" y="1050"/>
                  <a:pt x="1479" y="1050"/>
                </a:cubicBezTo>
                <a:cubicBezTo>
                  <a:pt x="1482" y="1050"/>
                  <a:pt x="1482" y="1050"/>
                  <a:pt x="1482" y="1050"/>
                </a:cubicBezTo>
                <a:cubicBezTo>
                  <a:pt x="1482" y="1051"/>
                  <a:pt x="1482" y="1051"/>
                  <a:pt x="1482" y="1051"/>
                </a:cubicBezTo>
                <a:cubicBezTo>
                  <a:pt x="1484" y="1052"/>
                  <a:pt x="1484" y="1052"/>
                  <a:pt x="1484" y="1052"/>
                </a:cubicBezTo>
                <a:cubicBezTo>
                  <a:pt x="1495" y="1067"/>
                  <a:pt x="1495" y="1067"/>
                  <a:pt x="1495" y="1067"/>
                </a:cubicBezTo>
                <a:cubicBezTo>
                  <a:pt x="1495" y="1068"/>
                  <a:pt x="1495" y="1068"/>
                  <a:pt x="1495" y="1068"/>
                </a:cubicBezTo>
                <a:cubicBezTo>
                  <a:pt x="1496" y="1069"/>
                  <a:pt x="1496" y="1069"/>
                  <a:pt x="1496" y="1069"/>
                </a:cubicBezTo>
                <a:cubicBezTo>
                  <a:pt x="1496" y="1071"/>
                  <a:pt x="1496" y="1071"/>
                  <a:pt x="1496" y="1071"/>
                </a:cubicBezTo>
                <a:cubicBezTo>
                  <a:pt x="1498" y="1092"/>
                  <a:pt x="1498" y="1092"/>
                  <a:pt x="1498" y="1092"/>
                </a:cubicBezTo>
                <a:cubicBezTo>
                  <a:pt x="1509" y="1102"/>
                  <a:pt x="1509" y="1102"/>
                  <a:pt x="1509" y="1102"/>
                </a:cubicBezTo>
                <a:cubicBezTo>
                  <a:pt x="1524" y="1088"/>
                  <a:pt x="1524" y="1088"/>
                  <a:pt x="1524" y="1088"/>
                </a:cubicBezTo>
                <a:cubicBezTo>
                  <a:pt x="1527" y="1092"/>
                  <a:pt x="1527" y="1092"/>
                  <a:pt x="1527" y="1092"/>
                </a:cubicBezTo>
                <a:cubicBezTo>
                  <a:pt x="1532" y="1097"/>
                  <a:pt x="1534" y="1103"/>
                  <a:pt x="1534" y="1109"/>
                </a:cubicBezTo>
                <a:cubicBezTo>
                  <a:pt x="1534" y="1128"/>
                  <a:pt x="1534" y="1128"/>
                  <a:pt x="1534" y="1128"/>
                </a:cubicBezTo>
                <a:cubicBezTo>
                  <a:pt x="1527" y="1147"/>
                  <a:pt x="1527" y="1147"/>
                  <a:pt x="1527" y="1147"/>
                </a:cubicBezTo>
                <a:cubicBezTo>
                  <a:pt x="1532" y="1155"/>
                  <a:pt x="1532" y="1155"/>
                  <a:pt x="1532" y="1155"/>
                </a:cubicBezTo>
                <a:cubicBezTo>
                  <a:pt x="1543" y="1167"/>
                  <a:pt x="1543" y="1167"/>
                  <a:pt x="1543" y="1167"/>
                </a:cubicBezTo>
                <a:cubicBezTo>
                  <a:pt x="1587" y="1173"/>
                  <a:pt x="1587" y="1173"/>
                  <a:pt x="1587" y="1173"/>
                </a:cubicBezTo>
                <a:cubicBezTo>
                  <a:pt x="1588" y="1174"/>
                  <a:pt x="1588" y="1174"/>
                  <a:pt x="1588" y="1174"/>
                </a:cubicBezTo>
                <a:cubicBezTo>
                  <a:pt x="1588" y="1174"/>
                  <a:pt x="1588" y="1174"/>
                  <a:pt x="1588" y="1174"/>
                </a:cubicBezTo>
                <a:cubicBezTo>
                  <a:pt x="1590" y="1175"/>
                  <a:pt x="1590" y="1175"/>
                  <a:pt x="1590" y="1175"/>
                </a:cubicBezTo>
                <a:cubicBezTo>
                  <a:pt x="1590" y="1175"/>
                  <a:pt x="1590" y="1175"/>
                  <a:pt x="1590" y="1175"/>
                </a:cubicBezTo>
                <a:cubicBezTo>
                  <a:pt x="1593" y="1179"/>
                  <a:pt x="1593" y="1179"/>
                  <a:pt x="1593" y="1179"/>
                </a:cubicBezTo>
                <a:cubicBezTo>
                  <a:pt x="1606" y="1161"/>
                  <a:pt x="1606" y="1161"/>
                  <a:pt x="1606" y="1161"/>
                </a:cubicBezTo>
                <a:cubicBezTo>
                  <a:pt x="1607" y="1161"/>
                  <a:pt x="1607" y="1161"/>
                  <a:pt x="1607" y="1161"/>
                </a:cubicBezTo>
                <a:cubicBezTo>
                  <a:pt x="1617" y="1150"/>
                  <a:pt x="1617" y="1150"/>
                  <a:pt x="1617" y="1150"/>
                </a:cubicBezTo>
                <a:cubicBezTo>
                  <a:pt x="1613" y="1134"/>
                  <a:pt x="1613" y="1134"/>
                  <a:pt x="1613" y="1134"/>
                </a:cubicBezTo>
                <a:cubicBezTo>
                  <a:pt x="1602" y="1067"/>
                  <a:pt x="1602" y="1067"/>
                  <a:pt x="1602" y="1067"/>
                </a:cubicBezTo>
                <a:cubicBezTo>
                  <a:pt x="1632" y="1081"/>
                  <a:pt x="1632" y="1081"/>
                  <a:pt x="1632" y="1081"/>
                </a:cubicBezTo>
                <a:cubicBezTo>
                  <a:pt x="1633" y="1081"/>
                  <a:pt x="1633" y="1081"/>
                  <a:pt x="1633" y="1081"/>
                </a:cubicBezTo>
                <a:cubicBezTo>
                  <a:pt x="1634" y="1081"/>
                  <a:pt x="1634" y="1081"/>
                  <a:pt x="1634" y="1081"/>
                </a:cubicBezTo>
                <a:cubicBezTo>
                  <a:pt x="1648" y="1098"/>
                  <a:pt x="1648" y="1098"/>
                  <a:pt x="1648" y="1098"/>
                </a:cubicBezTo>
                <a:cubicBezTo>
                  <a:pt x="1657" y="1107"/>
                  <a:pt x="1657" y="1107"/>
                  <a:pt x="1657" y="1107"/>
                </a:cubicBezTo>
                <a:cubicBezTo>
                  <a:pt x="1669" y="1098"/>
                  <a:pt x="1669" y="1098"/>
                  <a:pt x="1669" y="1098"/>
                </a:cubicBezTo>
                <a:cubicBezTo>
                  <a:pt x="1714" y="1050"/>
                  <a:pt x="1714" y="1050"/>
                  <a:pt x="1714" y="1050"/>
                </a:cubicBezTo>
                <a:cubicBezTo>
                  <a:pt x="1714" y="1050"/>
                  <a:pt x="1714" y="1050"/>
                  <a:pt x="1714" y="1050"/>
                </a:cubicBezTo>
                <a:cubicBezTo>
                  <a:pt x="1715" y="1050"/>
                  <a:pt x="1715" y="1050"/>
                  <a:pt x="1715" y="1050"/>
                </a:cubicBezTo>
                <a:cubicBezTo>
                  <a:pt x="1730" y="1038"/>
                  <a:pt x="1730" y="1038"/>
                  <a:pt x="1730" y="1038"/>
                </a:cubicBezTo>
                <a:cubicBezTo>
                  <a:pt x="1748" y="1013"/>
                  <a:pt x="1748" y="1013"/>
                  <a:pt x="1748" y="1013"/>
                </a:cubicBezTo>
                <a:cubicBezTo>
                  <a:pt x="1749" y="1011"/>
                  <a:pt x="1749" y="1011"/>
                  <a:pt x="1749" y="1011"/>
                </a:cubicBezTo>
                <a:cubicBezTo>
                  <a:pt x="1774" y="1017"/>
                  <a:pt x="1774" y="1017"/>
                  <a:pt x="1774" y="1017"/>
                </a:cubicBezTo>
                <a:cubicBezTo>
                  <a:pt x="1785" y="1017"/>
                  <a:pt x="1785" y="1017"/>
                  <a:pt x="1785" y="1017"/>
                </a:cubicBezTo>
                <a:cubicBezTo>
                  <a:pt x="1785" y="1008"/>
                  <a:pt x="1787" y="1001"/>
                  <a:pt x="1788" y="997"/>
                </a:cubicBezTo>
                <a:cubicBezTo>
                  <a:pt x="1806" y="976"/>
                  <a:pt x="1806" y="976"/>
                  <a:pt x="1806" y="976"/>
                </a:cubicBezTo>
                <a:cubicBezTo>
                  <a:pt x="1812" y="973"/>
                  <a:pt x="1812" y="973"/>
                  <a:pt x="1812" y="973"/>
                </a:cubicBezTo>
                <a:cubicBezTo>
                  <a:pt x="1833" y="980"/>
                  <a:pt x="1833" y="980"/>
                  <a:pt x="1833" y="980"/>
                </a:cubicBezTo>
                <a:cubicBezTo>
                  <a:pt x="1858" y="977"/>
                  <a:pt x="1858" y="977"/>
                  <a:pt x="1858" y="977"/>
                </a:cubicBezTo>
                <a:cubicBezTo>
                  <a:pt x="1875" y="959"/>
                  <a:pt x="1875" y="959"/>
                  <a:pt x="1875" y="959"/>
                </a:cubicBezTo>
                <a:cubicBezTo>
                  <a:pt x="1883" y="943"/>
                  <a:pt x="1883" y="943"/>
                  <a:pt x="1883" y="943"/>
                </a:cubicBezTo>
                <a:cubicBezTo>
                  <a:pt x="1878" y="935"/>
                  <a:pt x="1878" y="935"/>
                  <a:pt x="1878" y="935"/>
                </a:cubicBezTo>
                <a:cubicBezTo>
                  <a:pt x="1863" y="942"/>
                  <a:pt x="1863" y="942"/>
                  <a:pt x="1863" y="942"/>
                </a:cubicBezTo>
                <a:cubicBezTo>
                  <a:pt x="1862" y="941"/>
                  <a:pt x="1862" y="941"/>
                  <a:pt x="1862" y="941"/>
                </a:cubicBezTo>
                <a:cubicBezTo>
                  <a:pt x="1861" y="940"/>
                  <a:pt x="1861" y="940"/>
                  <a:pt x="1861" y="940"/>
                </a:cubicBezTo>
                <a:cubicBezTo>
                  <a:pt x="1842" y="923"/>
                  <a:pt x="1842" y="923"/>
                  <a:pt x="1842" y="923"/>
                </a:cubicBezTo>
                <a:cubicBezTo>
                  <a:pt x="1841" y="922"/>
                  <a:pt x="1841" y="922"/>
                  <a:pt x="1841" y="922"/>
                </a:cubicBezTo>
                <a:cubicBezTo>
                  <a:pt x="1849" y="894"/>
                  <a:pt x="1849" y="894"/>
                  <a:pt x="1849" y="894"/>
                </a:cubicBezTo>
                <a:cubicBezTo>
                  <a:pt x="1851" y="872"/>
                  <a:pt x="1851" y="872"/>
                  <a:pt x="1851" y="872"/>
                </a:cubicBezTo>
                <a:cubicBezTo>
                  <a:pt x="1845" y="855"/>
                  <a:pt x="1845" y="855"/>
                  <a:pt x="1845" y="855"/>
                </a:cubicBezTo>
                <a:cubicBezTo>
                  <a:pt x="1831" y="849"/>
                  <a:pt x="1831" y="849"/>
                  <a:pt x="1831" y="849"/>
                </a:cubicBezTo>
                <a:cubicBezTo>
                  <a:pt x="1831" y="848"/>
                  <a:pt x="1831" y="848"/>
                  <a:pt x="1831" y="848"/>
                </a:cubicBezTo>
                <a:cubicBezTo>
                  <a:pt x="1830" y="847"/>
                  <a:pt x="1830" y="847"/>
                  <a:pt x="1830" y="847"/>
                </a:cubicBezTo>
                <a:cubicBezTo>
                  <a:pt x="1829" y="846"/>
                  <a:pt x="1829" y="846"/>
                  <a:pt x="1829" y="846"/>
                </a:cubicBezTo>
                <a:cubicBezTo>
                  <a:pt x="1816" y="821"/>
                  <a:pt x="1816" y="821"/>
                  <a:pt x="1816" y="821"/>
                </a:cubicBezTo>
                <a:cubicBezTo>
                  <a:pt x="1814" y="818"/>
                  <a:pt x="1814" y="818"/>
                  <a:pt x="1814" y="818"/>
                </a:cubicBezTo>
                <a:cubicBezTo>
                  <a:pt x="1796" y="839"/>
                  <a:pt x="1796" y="839"/>
                  <a:pt x="1796" y="839"/>
                </a:cubicBezTo>
                <a:cubicBezTo>
                  <a:pt x="1778" y="850"/>
                  <a:pt x="1778" y="850"/>
                  <a:pt x="1778" y="850"/>
                </a:cubicBezTo>
                <a:cubicBezTo>
                  <a:pt x="1774" y="852"/>
                  <a:pt x="1774" y="852"/>
                  <a:pt x="1774" y="852"/>
                </a:cubicBezTo>
                <a:cubicBezTo>
                  <a:pt x="1773" y="851"/>
                  <a:pt x="1773" y="851"/>
                  <a:pt x="1773" y="851"/>
                </a:cubicBezTo>
                <a:cubicBezTo>
                  <a:pt x="1772" y="849"/>
                  <a:pt x="1772" y="849"/>
                  <a:pt x="1772" y="849"/>
                </a:cubicBezTo>
                <a:cubicBezTo>
                  <a:pt x="1753" y="831"/>
                  <a:pt x="1753" y="831"/>
                  <a:pt x="1753" y="831"/>
                </a:cubicBezTo>
                <a:cubicBezTo>
                  <a:pt x="1753" y="830"/>
                  <a:pt x="1753" y="830"/>
                  <a:pt x="1753" y="830"/>
                </a:cubicBezTo>
                <a:cubicBezTo>
                  <a:pt x="1739" y="801"/>
                  <a:pt x="1739" y="801"/>
                  <a:pt x="1739" y="801"/>
                </a:cubicBezTo>
                <a:cubicBezTo>
                  <a:pt x="1739" y="800"/>
                  <a:pt x="1739" y="800"/>
                  <a:pt x="1739" y="800"/>
                </a:cubicBezTo>
                <a:cubicBezTo>
                  <a:pt x="1733" y="779"/>
                  <a:pt x="1733" y="779"/>
                  <a:pt x="1733" y="779"/>
                </a:cubicBezTo>
                <a:cubicBezTo>
                  <a:pt x="1733" y="778"/>
                  <a:pt x="1733" y="778"/>
                  <a:pt x="1733" y="778"/>
                </a:cubicBezTo>
                <a:cubicBezTo>
                  <a:pt x="1733" y="778"/>
                  <a:pt x="1733" y="778"/>
                  <a:pt x="1733" y="778"/>
                </a:cubicBezTo>
                <a:cubicBezTo>
                  <a:pt x="1733" y="746"/>
                  <a:pt x="1733" y="746"/>
                  <a:pt x="1733" y="746"/>
                </a:cubicBezTo>
                <a:cubicBezTo>
                  <a:pt x="1730" y="727"/>
                  <a:pt x="1730" y="727"/>
                  <a:pt x="1730" y="727"/>
                </a:cubicBezTo>
                <a:cubicBezTo>
                  <a:pt x="1716" y="722"/>
                  <a:pt x="1716" y="722"/>
                  <a:pt x="1716" y="722"/>
                </a:cubicBezTo>
                <a:cubicBezTo>
                  <a:pt x="1715" y="722"/>
                  <a:pt x="1715" y="722"/>
                  <a:pt x="1715" y="722"/>
                </a:cubicBezTo>
                <a:cubicBezTo>
                  <a:pt x="1715" y="721"/>
                  <a:pt x="1715" y="721"/>
                  <a:pt x="1715" y="721"/>
                </a:cubicBezTo>
                <a:cubicBezTo>
                  <a:pt x="1681" y="694"/>
                  <a:pt x="1681" y="694"/>
                  <a:pt x="1681" y="694"/>
                </a:cubicBezTo>
                <a:cubicBezTo>
                  <a:pt x="1683" y="691"/>
                  <a:pt x="1683" y="691"/>
                  <a:pt x="1683" y="691"/>
                </a:cubicBezTo>
                <a:cubicBezTo>
                  <a:pt x="1699" y="674"/>
                  <a:pt x="1699" y="674"/>
                  <a:pt x="1699" y="674"/>
                </a:cubicBezTo>
                <a:cubicBezTo>
                  <a:pt x="1699" y="673"/>
                  <a:pt x="1699" y="673"/>
                  <a:pt x="1699" y="673"/>
                </a:cubicBezTo>
                <a:cubicBezTo>
                  <a:pt x="1699" y="672"/>
                  <a:pt x="1699" y="672"/>
                  <a:pt x="1699" y="672"/>
                </a:cubicBezTo>
                <a:cubicBezTo>
                  <a:pt x="1701" y="672"/>
                  <a:pt x="1701" y="672"/>
                  <a:pt x="1701" y="672"/>
                </a:cubicBezTo>
                <a:cubicBezTo>
                  <a:pt x="1701" y="672"/>
                  <a:pt x="1701" y="672"/>
                  <a:pt x="1701" y="672"/>
                </a:cubicBezTo>
                <a:cubicBezTo>
                  <a:pt x="1719" y="670"/>
                  <a:pt x="1719" y="670"/>
                  <a:pt x="1719" y="670"/>
                </a:cubicBezTo>
                <a:cubicBezTo>
                  <a:pt x="1720" y="670"/>
                  <a:pt x="1720" y="670"/>
                  <a:pt x="1720" y="670"/>
                </a:cubicBezTo>
                <a:cubicBezTo>
                  <a:pt x="1725" y="670"/>
                  <a:pt x="1730" y="673"/>
                  <a:pt x="1735" y="678"/>
                </a:cubicBezTo>
                <a:cubicBezTo>
                  <a:pt x="1749" y="690"/>
                  <a:pt x="1749" y="690"/>
                  <a:pt x="1749" y="690"/>
                </a:cubicBezTo>
                <a:cubicBezTo>
                  <a:pt x="1765" y="677"/>
                  <a:pt x="1765" y="677"/>
                  <a:pt x="1765" y="677"/>
                </a:cubicBezTo>
                <a:cubicBezTo>
                  <a:pt x="1777" y="661"/>
                  <a:pt x="1777" y="661"/>
                  <a:pt x="1777" y="661"/>
                </a:cubicBezTo>
                <a:cubicBezTo>
                  <a:pt x="1777" y="648"/>
                  <a:pt x="1777" y="648"/>
                  <a:pt x="1777" y="648"/>
                </a:cubicBezTo>
                <a:cubicBezTo>
                  <a:pt x="1773" y="614"/>
                  <a:pt x="1773" y="614"/>
                  <a:pt x="1773" y="614"/>
                </a:cubicBezTo>
                <a:cubicBezTo>
                  <a:pt x="1769" y="600"/>
                  <a:pt x="1769" y="600"/>
                  <a:pt x="1769" y="600"/>
                </a:cubicBezTo>
                <a:cubicBezTo>
                  <a:pt x="1746" y="596"/>
                  <a:pt x="1746" y="596"/>
                  <a:pt x="1746" y="596"/>
                </a:cubicBezTo>
                <a:cubicBezTo>
                  <a:pt x="1746" y="582"/>
                  <a:pt x="1746" y="582"/>
                  <a:pt x="1746" y="582"/>
                </a:cubicBezTo>
                <a:cubicBezTo>
                  <a:pt x="1725" y="556"/>
                  <a:pt x="1725" y="556"/>
                  <a:pt x="1725" y="556"/>
                </a:cubicBezTo>
                <a:cubicBezTo>
                  <a:pt x="1724" y="555"/>
                  <a:pt x="1724" y="555"/>
                  <a:pt x="1724" y="555"/>
                </a:cubicBezTo>
                <a:cubicBezTo>
                  <a:pt x="1714" y="536"/>
                  <a:pt x="1714" y="536"/>
                  <a:pt x="1714" y="536"/>
                </a:cubicBezTo>
                <a:cubicBezTo>
                  <a:pt x="1711" y="534"/>
                  <a:pt x="1711" y="534"/>
                  <a:pt x="1711" y="534"/>
                </a:cubicBezTo>
                <a:cubicBezTo>
                  <a:pt x="1711" y="532"/>
                  <a:pt x="1711" y="532"/>
                  <a:pt x="1711" y="532"/>
                </a:cubicBezTo>
                <a:cubicBezTo>
                  <a:pt x="1711" y="532"/>
                  <a:pt x="1711" y="532"/>
                  <a:pt x="1711" y="532"/>
                </a:cubicBezTo>
                <a:cubicBezTo>
                  <a:pt x="1735" y="501"/>
                  <a:pt x="1735" y="501"/>
                  <a:pt x="1735" y="501"/>
                </a:cubicBezTo>
                <a:cubicBezTo>
                  <a:pt x="1735" y="500"/>
                  <a:pt x="1735" y="500"/>
                  <a:pt x="1735" y="500"/>
                </a:cubicBezTo>
                <a:cubicBezTo>
                  <a:pt x="1736" y="499"/>
                  <a:pt x="1736" y="499"/>
                  <a:pt x="1736" y="499"/>
                </a:cubicBezTo>
                <a:cubicBezTo>
                  <a:pt x="1736" y="498"/>
                  <a:pt x="1736" y="498"/>
                  <a:pt x="1736" y="498"/>
                </a:cubicBezTo>
                <a:cubicBezTo>
                  <a:pt x="1738" y="498"/>
                  <a:pt x="1738" y="498"/>
                  <a:pt x="1738" y="498"/>
                </a:cubicBezTo>
                <a:cubicBezTo>
                  <a:pt x="1747" y="497"/>
                  <a:pt x="1747" y="497"/>
                  <a:pt x="1747" y="497"/>
                </a:cubicBezTo>
                <a:cubicBezTo>
                  <a:pt x="1759" y="487"/>
                  <a:pt x="1759" y="487"/>
                  <a:pt x="1759" y="487"/>
                </a:cubicBezTo>
                <a:cubicBezTo>
                  <a:pt x="1773" y="445"/>
                  <a:pt x="1773" y="445"/>
                  <a:pt x="1773" y="445"/>
                </a:cubicBezTo>
                <a:cubicBezTo>
                  <a:pt x="1774" y="445"/>
                  <a:pt x="1774" y="445"/>
                  <a:pt x="1774" y="445"/>
                </a:cubicBezTo>
                <a:cubicBezTo>
                  <a:pt x="1774" y="444"/>
                  <a:pt x="1774" y="444"/>
                  <a:pt x="1774" y="444"/>
                </a:cubicBezTo>
                <a:cubicBezTo>
                  <a:pt x="1791" y="425"/>
                  <a:pt x="1791" y="425"/>
                  <a:pt x="1791" y="425"/>
                </a:cubicBezTo>
                <a:cubicBezTo>
                  <a:pt x="1791" y="424"/>
                  <a:pt x="1791" y="424"/>
                  <a:pt x="1791" y="424"/>
                </a:cubicBezTo>
                <a:cubicBezTo>
                  <a:pt x="1792" y="424"/>
                  <a:pt x="1792" y="424"/>
                  <a:pt x="1792" y="424"/>
                </a:cubicBezTo>
                <a:cubicBezTo>
                  <a:pt x="1793" y="424"/>
                  <a:pt x="1793" y="424"/>
                  <a:pt x="1793" y="424"/>
                </a:cubicBezTo>
                <a:cubicBezTo>
                  <a:pt x="1812" y="419"/>
                  <a:pt x="1812" y="419"/>
                  <a:pt x="1812" y="419"/>
                </a:cubicBezTo>
                <a:cubicBezTo>
                  <a:pt x="1812" y="421"/>
                  <a:pt x="1812" y="421"/>
                  <a:pt x="1812" y="421"/>
                </a:cubicBezTo>
                <a:cubicBezTo>
                  <a:pt x="1824" y="431"/>
                  <a:pt x="1824" y="431"/>
                  <a:pt x="1824" y="431"/>
                </a:cubicBezTo>
                <a:cubicBezTo>
                  <a:pt x="1829" y="432"/>
                  <a:pt x="1829" y="432"/>
                  <a:pt x="1829" y="432"/>
                </a:cubicBezTo>
                <a:cubicBezTo>
                  <a:pt x="1836" y="400"/>
                  <a:pt x="1836" y="400"/>
                  <a:pt x="1836" y="400"/>
                </a:cubicBezTo>
                <a:cubicBezTo>
                  <a:pt x="1829" y="376"/>
                  <a:pt x="1829" y="376"/>
                  <a:pt x="1829" y="376"/>
                </a:cubicBezTo>
                <a:cubicBezTo>
                  <a:pt x="1827" y="375"/>
                  <a:pt x="1827" y="375"/>
                  <a:pt x="1827" y="375"/>
                </a:cubicBezTo>
                <a:cubicBezTo>
                  <a:pt x="1827" y="373"/>
                  <a:pt x="1827" y="373"/>
                  <a:pt x="1827" y="373"/>
                </a:cubicBezTo>
                <a:cubicBezTo>
                  <a:pt x="1831" y="347"/>
                  <a:pt x="1831" y="347"/>
                  <a:pt x="1831" y="347"/>
                </a:cubicBezTo>
                <a:cubicBezTo>
                  <a:pt x="1831" y="345"/>
                  <a:pt x="1831" y="345"/>
                  <a:pt x="1831" y="345"/>
                </a:cubicBezTo>
                <a:cubicBezTo>
                  <a:pt x="1843" y="331"/>
                  <a:pt x="1843" y="331"/>
                  <a:pt x="1843" y="331"/>
                </a:cubicBezTo>
                <a:cubicBezTo>
                  <a:pt x="1852" y="316"/>
                  <a:pt x="1852" y="316"/>
                  <a:pt x="1852" y="316"/>
                </a:cubicBezTo>
                <a:cubicBezTo>
                  <a:pt x="1853" y="304"/>
                  <a:pt x="1853" y="304"/>
                  <a:pt x="1853" y="304"/>
                </a:cubicBezTo>
                <a:cubicBezTo>
                  <a:pt x="1853" y="297"/>
                  <a:pt x="1850" y="287"/>
                  <a:pt x="1843" y="271"/>
                </a:cubicBezTo>
                <a:cubicBezTo>
                  <a:pt x="1843" y="271"/>
                  <a:pt x="1843" y="271"/>
                  <a:pt x="1843" y="271"/>
                </a:cubicBezTo>
                <a:cubicBezTo>
                  <a:pt x="1843" y="271"/>
                  <a:pt x="1843" y="271"/>
                  <a:pt x="1843" y="271"/>
                </a:cubicBezTo>
                <a:cubicBezTo>
                  <a:pt x="1843" y="246"/>
                  <a:pt x="1843" y="246"/>
                  <a:pt x="1843" y="246"/>
                </a:cubicBezTo>
                <a:cubicBezTo>
                  <a:pt x="1843" y="245"/>
                  <a:pt x="1843" y="245"/>
                  <a:pt x="1843" y="245"/>
                </a:cubicBezTo>
                <a:cubicBezTo>
                  <a:pt x="1849" y="222"/>
                  <a:pt x="1849" y="222"/>
                  <a:pt x="1849" y="222"/>
                </a:cubicBezTo>
                <a:cubicBezTo>
                  <a:pt x="1844" y="213"/>
                  <a:pt x="1841" y="205"/>
                  <a:pt x="1841" y="200"/>
                </a:cubicBezTo>
                <a:lnTo>
                  <a:pt x="1845" y="171"/>
                </a:lnTo>
                <a:close/>
              </a:path>
            </a:pathLst>
          </a:custGeom>
          <a:solidFill>
            <a:srgbClr val="B89A6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" name="TextBox 76"/>
          <p:cNvSpPr txBox="1"/>
          <p:nvPr/>
        </p:nvSpPr>
        <p:spPr>
          <a:xfrm>
            <a:off x="7718425" y="1970405"/>
            <a:ext cx="7562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noProof="0" dirty="0">
                <a:ln>
                  <a:noFill/>
                </a:ln>
                <a:solidFill>
                  <a:srgbClr val="B89A65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43%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7718425" y="2255520"/>
            <a:ext cx="289179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请在此添加您的文字内容，请在此添加您的文字内容。</a:t>
            </a:r>
            <a:endParaRPr lang="zh-CN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TextBox 76"/>
          <p:cNvSpPr txBox="1"/>
          <p:nvPr/>
        </p:nvSpPr>
        <p:spPr>
          <a:xfrm>
            <a:off x="7718425" y="3164840"/>
            <a:ext cx="7943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noProof="0" dirty="0">
                <a:ln>
                  <a:noFill/>
                </a:ln>
                <a:solidFill>
                  <a:srgbClr val="B89A65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52%</a:t>
            </a:r>
          </a:p>
        </p:txBody>
      </p:sp>
      <p:sp>
        <p:nvSpPr>
          <p:cNvPr id="3" name="TextBox 76"/>
          <p:cNvSpPr txBox="1"/>
          <p:nvPr/>
        </p:nvSpPr>
        <p:spPr>
          <a:xfrm>
            <a:off x="7718425" y="4612005"/>
            <a:ext cx="8134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noProof="0" dirty="0">
                <a:ln>
                  <a:noFill/>
                </a:ln>
                <a:solidFill>
                  <a:srgbClr val="B89A65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36%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718425" y="4995545"/>
            <a:ext cx="289179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请在此添加您的文字内容，请在此添加您的文字内容。</a:t>
            </a:r>
            <a:endParaRPr lang="zh-CN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718425" y="3544570"/>
            <a:ext cx="289179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请在此添加您的文字内容，请在此添加您的文字内容。</a:t>
            </a:r>
            <a:endParaRPr lang="zh-CN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bldLvl="0" animBg="1"/>
      <p:bldP spid="10253" grpId="0" bldLvl="0" animBg="1"/>
      <p:bldP spid="10254" grpId="0" bldLvl="0" animBg="1"/>
      <p:bldP spid="30" grpId="0"/>
      <p:bldP spid="31" grpId="0"/>
      <p:bldP spid="2" grpId="0"/>
      <p:bldP spid="3" grpId="0"/>
      <p:bldP spid="4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090160" y="186690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成功项目展示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602" name="L 形 15"/>
          <p:cNvSpPr/>
          <p:nvPr/>
        </p:nvSpPr>
        <p:spPr>
          <a:xfrm rot="13509573">
            <a:off x="3644265" y="2723515"/>
            <a:ext cx="674688" cy="665163"/>
          </a:xfrm>
          <a:custGeom>
            <a:avLst/>
            <a:gdLst>
              <a:gd name="txL" fmla="*/ 0 w 1062"/>
              <a:gd name="txT" fmla="*/ 0 h 1047"/>
              <a:gd name="txR" fmla="*/ 1062 w 1062"/>
              <a:gd name="txB" fmla="*/ 1047 h 1047"/>
            </a:gdLst>
            <a:ahLst/>
            <a:cxnLst/>
            <a:rect l="txL" t="txT" r="txR" b="txB"/>
            <a:pathLst>
              <a:path w="1062" h="1047">
                <a:moveTo>
                  <a:pt x="0" y="0"/>
                </a:moveTo>
                <a:lnTo>
                  <a:pt x="316" y="0"/>
                </a:lnTo>
                <a:lnTo>
                  <a:pt x="316" y="698"/>
                </a:lnTo>
                <a:lnTo>
                  <a:pt x="1062" y="698"/>
                </a:lnTo>
                <a:lnTo>
                  <a:pt x="1062" y="1047"/>
                </a:lnTo>
                <a:lnTo>
                  <a:pt x="0" y="1047"/>
                </a:lnTo>
                <a:close/>
              </a:path>
            </a:pathLst>
          </a:custGeom>
          <a:solidFill>
            <a:srgbClr val="B89A65"/>
          </a:solidFill>
          <a:ln w="9525">
            <a:noFill/>
          </a:ln>
        </p:spPr>
        <p:txBody>
          <a:bodyPr anchor="ctr"/>
          <a:lstStyle/>
          <a:p>
            <a:pPr lvl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5603" name="L 形 16"/>
          <p:cNvSpPr/>
          <p:nvPr/>
        </p:nvSpPr>
        <p:spPr>
          <a:xfrm rot="13509573">
            <a:off x="7720965" y="2723515"/>
            <a:ext cx="674688" cy="665163"/>
          </a:xfrm>
          <a:custGeom>
            <a:avLst/>
            <a:gdLst>
              <a:gd name="txL" fmla="*/ 0 w 1062"/>
              <a:gd name="txT" fmla="*/ 0 h 1047"/>
              <a:gd name="txR" fmla="*/ 1062 w 1062"/>
              <a:gd name="txB" fmla="*/ 1047 h 1047"/>
            </a:gdLst>
            <a:ahLst/>
            <a:cxnLst/>
            <a:rect l="txL" t="txT" r="txR" b="txB"/>
            <a:pathLst>
              <a:path w="1062" h="1047">
                <a:moveTo>
                  <a:pt x="0" y="0"/>
                </a:moveTo>
                <a:lnTo>
                  <a:pt x="316" y="0"/>
                </a:lnTo>
                <a:lnTo>
                  <a:pt x="316" y="698"/>
                </a:lnTo>
                <a:lnTo>
                  <a:pt x="1062" y="698"/>
                </a:lnTo>
                <a:lnTo>
                  <a:pt x="1062" y="1047"/>
                </a:lnTo>
                <a:lnTo>
                  <a:pt x="0" y="1047"/>
                </a:lnTo>
                <a:close/>
              </a:path>
            </a:pathLst>
          </a:custGeom>
          <a:solidFill>
            <a:srgbClr val="B89A65"/>
          </a:solidFill>
          <a:ln w="9525">
            <a:noFill/>
          </a:ln>
        </p:spPr>
        <p:txBody>
          <a:bodyPr anchor="ctr"/>
          <a:lstStyle/>
          <a:p>
            <a:pPr lvl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5604" name="六边形 18"/>
          <p:cNvSpPr/>
          <p:nvPr/>
        </p:nvSpPr>
        <p:spPr>
          <a:xfrm>
            <a:off x="1028065" y="2072640"/>
            <a:ext cx="2282825" cy="1968500"/>
          </a:xfrm>
          <a:prstGeom prst="hexagon">
            <a:avLst>
              <a:gd name="adj" fmla="val 25013"/>
              <a:gd name="vf" fmla="val 115470"/>
            </a:avLst>
          </a:prstGeom>
          <a:solidFill>
            <a:srgbClr val="B89A6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5" name="KSO_Shape"/>
          <p:cNvSpPr/>
          <p:nvPr/>
        </p:nvSpPr>
        <p:spPr>
          <a:xfrm>
            <a:off x="1716088" y="2244090"/>
            <a:ext cx="906462" cy="1012825"/>
          </a:xfrm>
          <a:custGeom>
            <a:avLst/>
            <a:gdLst>
              <a:gd name="txL" fmla="*/ 0 w 2960688"/>
              <a:gd name="txT" fmla="*/ 0 h 3298826"/>
              <a:gd name="txR" fmla="*/ 2960688 w 2960688"/>
              <a:gd name="txB" fmla="*/ 3298826 h 3298826"/>
            </a:gdLst>
            <a:ahLst/>
            <a:cxnLst>
              <a:cxn ang="0">
                <a:pos x="527033" y="1877159"/>
              </a:cxn>
              <a:cxn ang="0">
                <a:pos x="409443" y="2000501"/>
              </a:cxn>
              <a:cxn ang="0">
                <a:pos x="411355" y="2233197"/>
              </a:cxn>
              <a:cxn ang="0">
                <a:pos x="351125" y="2312034"/>
              </a:cxn>
              <a:cxn ang="0">
                <a:pos x="273369" y="2124161"/>
              </a:cxn>
              <a:cxn ang="0">
                <a:pos x="346027" y="1891464"/>
              </a:cxn>
              <a:cxn ang="0">
                <a:pos x="896304" y="1785321"/>
              </a:cxn>
              <a:cxn ang="0">
                <a:pos x="1068706" y="2016555"/>
              </a:cxn>
              <a:cxn ang="0">
                <a:pos x="1068071" y="2228732"/>
              </a:cxn>
              <a:cxn ang="0">
                <a:pos x="959169" y="2409781"/>
              </a:cxn>
              <a:cxn ang="0">
                <a:pos x="713741" y="2518728"/>
              </a:cxn>
              <a:cxn ang="0">
                <a:pos x="693421" y="1957476"/>
              </a:cxn>
              <a:cxn ang="0">
                <a:pos x="640080" y="1634173"/>
              </a:cxn>
              <a:cxn ang="0">
                <a:pos x="392430" y="1729423"/>
              </a:cxn>
              <a:cxn ang="0">
                <a:pos x="232092" y="1935163"/>
              </a:cxn>
              <a:cxn ang="0">
                <a:pos x="200025" y="2188846"/>
              </a:cxn>
              <a:cxn ang="0">
                <a:pos x="307658" y="2432368"/>
              </a:cxn>
              <a:cxn ang="0">
                <a:pos x="520065" y="2581276"/>
              </a:cxn>
              <a:cxn ang="0">
                <a:pos x="775335" y="2601279"/>
              </a:cxn>
              <a:cxn ang="0">
                <a:pos x="1014095" y="2481581"/>
              </a:cxn>
              <a:cxn ang="0">
                <a:pos x="1151890" y="2263141"/>
              </a:cxn>
              <a:cxn ang="0">
                <a:pos x="1159510" y="2006283"/>
              </a:cxn>
              <a:cxn ang="0">
                <a:pos x="1027748" y="1773556"/>
              </a:cxn>
              <a:cxn ang="0">
                <a:pos x="803275" y="1647190"/>
              </a:cxn>
              <a:cxn ang="0">
                <a:pos x="1574800" y="2092842"/>
              </a:cxn>
              <a:cxn ang="0">
                <a:pos x="2153920" y="1496357"/>
              </a:cxn>
              <a:cxn ang="0">
                <a:pos x="2773363" y="1705761"/>
              </a:cxn>
              <a:cxn ang="0">
                <a:pos x="2930208" y="2034463"/>
              </a:cxn>
              <a:cxn ang="0">
                <a:pos x="2534285" y="2333022"/>
              </a:cxn>
              <a:cxn ang="0">
                <a:pos x="2062798" y="2832102"/>
              </a:cxn>
              <a:cxn ang="0">
                <a:pos x="1393825" y="2435503"/>
              </a:cxn>
              <a:cxn ang="0">
                <a:pos x="1449705" y="1990995"/>
              </a:cxn>
              <a:cxn ang="0">
                <a:pos x="1293813" y="1642623"/>
              </a:cxn>
              <a:cxn ang="0">
                <a:pos x="818833" y="1450340"/>
              </a:cxn>
              <a:cxn ang="0">
                <a:pos x="1141095" y="1611630"/>
              </a:cxn>
              <a:cxn ang="0">
                <a:pos x="1340803" y="1927861"/>
              </a:cxn>
              <a:cxn ang="0">
                <a:pos x="1348423" y="2284731"/>
              </a:cxn>
              <a:cxn ang="0">
                <a:pos x="1223010" y="2541906"/>
              </a:cxn>
              <a:cxn ang="0">
                <a:pos x="1473200" y="3188336"/>
              </a:cxn>
              <a:cxn ang="0">
                <a:pos x="1409700" y="3287079"/>
              </a:cxn>
              <a:cxn ang="0">
                <a:pos x="1293813" y="3278189"/>
              </a:cxn>
              <a:cxn ang="0">
                <a:pos x="780415" y="2798129"/>
              </a:cxn>
              <a:cxn ang="0">
                <a:pos x="485775" y="2775904"/>
              </a:cxn>
              <a:cxn ang="0">
                <a:pos x="179387" y="2582863"/>
              </a:cxn>
              <a:cxn ang="0">
                <a:pos x="11747" y="2248853"/>
              </a:cxn>
              <a:cxn ang="0">
                <a:pos x="39687" y="1891666"/>
              </a:cxn>
              <a:cxn ang="0">
                <a:pos x="248285" y="1593533"/>
              </a:cxn>
              <a:cxn ang="0">
                <a:pos x="589598" y="1443356"/>
              </a:cxn>
              <a:cxn ang="0">
                <a:pos x="2009571" y="44471"/>
              </a:cxn>
              <a:cxn ang="0">
                <a:pos x="2211293" y="227752"/>
              </a:cxn>
              <a:cxn ang="0">
                <a:pos x="2308501" y="511410"/>
              </a:cxn>
              <a:cxn ang="0">
                <a:pos x="2385695" y="681985"/>
              </a:cxn>
              <a:cxn ang="0">
                <a:pos x="2326608" y="854149"/>
              </a:cxn>
              <a:cxn ang="0">
                <a:pos x="2142358" y="1198477"/>
              </a:cxn>
              <a:cxn ang="0">
                <a:pos x="1940000" y="1360477"/>
              </a:cxn>
              <a:cxn ang="0">
                <a:pos x="1698569" y="1367782"/>
              </a:cxn>
              <a:cxn ang="0">
                <a:pos x="1505106" y="1235642"/>
              </a:cxn>
              <a:cxn ang="0">
                <a:pos x="1298619" y="873208"/>
              </a:cxn>
              <a:cxn ang="0">
                <a:pos x="1219200" y="700409"/>
              </a:cxn>
              <a:cxn ang="0">
                <a:pos x="1306560" y="536504"/>
              </a:cxn>
              <a:cxn ang="0">
                <a:pos x="1394873" y="248081"/>
              </a:cxn>
              <a:cxn ang="0">
                <a:pos x="1587383" y="54953"/>
              </a:cxn>
            </a:cxnLst>
            <a:rect l="txL" t="txT" r="txR" b="txB"/>
            <a:pathLst>
              <a:path w="2960688" h="3298826">
                <a:moveTo>
                  <a:pt x="472859" y="1797050"/>
                </a:moveTo>
                <a:lnTo>
                  <a:pt x="478276" y="1797050"/>
                </a:lnTo>
                <a:lnTo>
                  <a:pt x="483375" y="1797686"/>
                </a:lnTo>
                <a:lnTo>
                  <a:pt x="488792" y="1798640"/>
                </a:lnTo>
                <a:lnTo>
                  <a:pt x="493891" y="1800229"/>
                </a:lnTo>
                <a:lnTo>
                  <a:pt x="499309" y="1802454"/>
                </a:lnTo>
                <a:lnTo>
                  <a:pt x="503770" y="1804679"/>
                </a:lnTo>
                <a:lnTo>
                  <a:pt x="508550" y="1807858"/>
                </a:lnTo>
                <a:lnTo>
                  <a:pt x="512693" y="1811355"/>
                </a:lnTo>
                <a:lnTo>
                  <a:pt x="516836" y="1815170"/>
                </a:lnTo>
                <a:lnTo>
                  <a:pt x="520341" y="1819302"/>
                </a:lnTo>
                <a:lnTo>
                  <a:pt x="523846" y="1824071"/>
                </a:lnTo>
                <a:lnTo>
                  <a:pt x="526396" y="1829157"/>
                </a:lnTo>
                <a:lnTo>
                  <a:pt x="528945" y="1834561"/>
                </a:lnTo>
                <a:lnTo>
                  <a:pt x="530220" y="1839648"/>
                </a:lnTo>
                <a:lnTo>
                  <a:pt x="531495" y="1845370"/>
                </a:lnTo>
                <a:lnTo>
                  <a:pt x="531813" y="1850774"/>
                </a:lnTo>
                <a:lnTo>
                  <a:pt x="531813" y="1855860"/>
                </a:lnTo>
                <a:lnTo>
                  <a:pt x="531495" y="1861264"/>
                </a:lnTo>
                <a:lnTo>
                  <a:pt x="530220" y="1866668"/>
                </a:lnTo>
                <a:lnTo>
                  <a:pt x="528945" y="1871755"/>
                </a:lnTo>
                <a:lnTo>
                  <a:pt x="527033" y="1877159"/>
                </a:lnTo>
                <a:lnTo>
                  <a:pt x="524165" y="1881609"/>
                </a:lnTo>
                <a:lnTo>
                  <a:pt x="520978" y="1886378"/>
                </a:lnTo>
                <a:lnTo>
                  <a:pt x="517792" y="1890510"/>
                </a:lnTo>
                <a:lnTo>
                  <a:pt x="513968" y="1894643"/>
                </a:lnTo>
                <a:lnTo>
                  <a:pt x="509506" y="1898140"/>
                </a:lnTo>
                <a:lnTo>
                  <a:pt x="504726" y="1901636"/>
                </a:lnTo>
                <a:lnTo>
                  <a:pt x="495803" y="1907358"/>
                </a:lnTo>
                <a:lnTo>
                  <a:pt x="486880" y="1913080"/>
                </a:lnTo>
                <a:lnTo>
                  <a:pt x="478913" y="1918803"/>
                </a:lnTo>
                <a:lnTo>
                  <a:pt x="471265" y="1924842"/>
                </a:lnTo>
                <a:lnTo>
                  <a:pt x="463936" y="1931200"/>
                </a:lnTo>
                <a:lnTo>
                  <a:pt x="457244" y="1937240"/>
                </a:lnTo>
                <a:lnTo>
                  <a:pt x="450870" y="1943280"/>
                </a:lnTo>
                <a:lnTo>
                  <a:pt x="444815" y="1949320"/>
                </a:lnTo>
                <a:lnTo>
                  <a:pt x="439398" y="1955678"/>
                </a:lnTo>
                <a:lnTo>
                  <a:pt x="433980" y="1962036"/>
                </a:lnTo>
                <a:lnTo>
                  <a:pt x="429519" y="1968076"/>
                </a:lnTo>
                <a:lnTo>
                  <a:pt x="424739" y="1974751"/>
                </a:lnTo>
                <a:lnTo>
                  <a:pt x="420596" y="1980791"/>
                </a:lnTo>
                <a:lnTo>
                  <a:pt x="416453" y="1987467"/>
                </a:lnTo>
                <a:lnTo>
                  <a:pt x="412948" y="1993825"/>
                </a:lnTo>
                <a:lnTo>
                  <a:pt x="409443" y="2000501"/>
                </a:lnTo>
                <a:lnTo>
                  <a:pt x="406256" y="2006858"/>
                </a:lnTo>
                <a:lnTo>
                  <a:pt x="403388" y="2013534"/>
                </a:lnTo>
                <a:lnTo>
                  <a:pt x="400838" y="2019892"/>
                </a:lnTo>
                <a:lnTo>
                  <a:pt x="398608" y="2026886"/>
                </a:lnTo>
                <a:lnTo>
                  <a:pt x="394465" y="2039919"/>
                </a:lnTo>
                <a:lnTo>
                  <a:pt x="391278" y="2053271"/>
                </a:lnTo>
                <a:lnTo>
                  <a:pt x="388729" y="2066622"/>
                </a:lnTo>
                <a:lnTo>
                  <a:pt x="387135" y="2079974"/>
                </a:lnTo>
                <a:lnTo>
                  <a:pt x="386498" y="2093007"/>
                </a:lnTo>
                <a:lnTo>
                  <a:pt x="385861" y="2106041"/>
                </a:lnTo>
                <a:lnTo>
                  <a:pt x="385861" y="2118439"/>
                </a:lnTo>
                <a:lnTo>
                  <a:pt x="386817" y="2130518"/>
                </a:lnTo>
                <a:lnTo>
                  <a:pt x="387773" y="2141962"/>
                </a:lnTo>
                <a:lnTo>
                  <a:pt x="389366" y="2153724"/>
                </a:lnTo>
                <a:lnTo>
                  <a:pt x="391278" y="2164215"/>
                </a:lnTo>
                <a:lnTo>
                  <a:pt x="393190" y="2174705"/>
                </a:lnTo>
                <a:lnTo>
                  <a:pt x="395421" y="2184242"/>
                </a:lnTo>
                <a:lnTo>
                  <a:pt x="397970" y="2193461"/>
                </a:lnTo>
                <a:lnTo>
                  <a:pt x="402432" y="2209038"/>
                </a:lnTo>
                <a:lnTo>
                  <a:pt x="406574" y="2221435"/>
                </a:lnTo>
                <a:lnTo>
                  <a:pt x="409761" y="2229383"/>
                </a:lnTo>
                <a:lnTo>
                  <a:pt x="411355" y="2233197"/>
                </a:lnTo>
                <a:lnTo>
                  <a:pt x="413585" y="2238602"/>
                </a:lnTo>
                <a:lnTo>
                  <a:pt x="415179" y="2244006"/>
                </a:lnTo>
                <a:lnTo>
                  <a:pt x="416453" y="2249728"/>
                </a:lnTo>
                <a:lnTo>
                  <a:pt x="416772" y="2255132"/>
                </a:lnTo>
                <a:lnTo>
                  <a:pt x="416772" y="2260536"/>
                </a:lnTo>
                <a:lnTo>
                  <a:pt x="415816" y="2265940"/>
                </a:lnTo>
                <a:lnTo>
                  <a:pt x="414860" y="2271026"/>
                </a:lnTo>
                <a:lnTo>
                  <a:pt x="413267" y="2276113"/>
                </a:lnTo>
                <a:lnTo>
                  <a:pt x="411036" y="2281199"/>
                </a:lnTo>
                <a:lnTo>
                  <a:pt x="408168" y="2285967"/>
                </a:lnTo>
                <a:lnTo>
                  <a:pt x="405300" y="2290736"/>
                </a:lnTo>
                <a:lnTo>
                  <a:pt x="401794" y="2294868"/>
                </a:lnTo>
                <a:lnTo>
                  <a:pt x="397970" y="2298683"/>
                </a:lnTo>
                <a:lnTo>
                  <a:pt x="393509" y="2302180"/>
                </a:lnTo>
                <a:lnTo>
                  <a:pt x="389047" y="2305359"/>
                </a:lnTo>
                <a:lnTo>
                  <a:pt x="383630" y="2307902"/>
                </a:lnTo>
                <a:lnTo>
                  <a:pt x="378213" y="2309809"/>
                </a:lnTo>
                <a:lnTo>
                  <a:pt x="372795" y="2311717"/>
                </a:lnTo>
                <a:lnTo>
                  <a:pt x="367696" y="2312670"/>
                </a:lnTo>
                <a:lnTo>
                  <a:pt x="361642" y="2312988"/>
                </a:lnTo>
                <a:lnTo>
                  <a:pt x="356543" y="2312988"/>
                </a:lnTo>
                <a:lnTo>
                  <a:pt x="351125" y="2312034"/>
                </a:lnTo>
                <a:lnTo>
                  <a:pt x="345708" y="2311081"/>
                </a:lnTo>
                <a:lnTo>
                  <a:pt x="340609" y="2309491"/>
                </a:lnTo>
                <a:lnTo>
                  <a:pt x="335829" y="2307584"/>
                </a:lnTo>
                <a:lnTo>
                  <a:pt x="330730" y="2304723"/>
                </a:lnTo>
                <a:lnTo>
                  <a:pt x="326587" y="2301862"/>
                </a:lnTo>
                <a:lnTo>
                  <a:pt x="322126" y="2298365"/>
                </a:lnTo>
                <a:lnTo>
                  <a:pt x="318302" y="2294550"/>
                </a:lnTo>
                <a:lnTo>
                  <a:pt x="314478" y="2289782"/>
                </a:lnTo>
                <a:lnTo>
                  <a:pt x="311610" y="2285332"/>
                </a:lnTo>
                <a:lnTo>
                  <a:pt x="308742" y="2280245"/>
                </a:lnTo>
                <a:lnTo>
                  <a:pt x="306830" y="2275795"/>
                </a:lnTo>
                <a:lnTo>
                  <a:pt x="302687" y="2264987"/>
                </a:lnTo>
                <a:lnTo>
                  <a:pt x="296951" y="2249092"/>
                </a:lnTo>
                <a:lnTo>
                  <a:pt x="293764" y="2239237"/>
                </a:lnTo>
                <a:lnTo>
                  <a:pt x="290259" y="2228111"/>
                </a:lnTo>
                <a:lnTo>
                  <a:pt x="287391" y="2216349"/>
                </a:lnTo>
                <a:lnTo>
                  <a:pt x="284204" y="2202998"/>
                </a:lnTo>
                <a:lnTo>
                  <a:pt x="281017" y="2189328"/>
                </a:lnTo>
                <a:lnTo>
                  <a:pt x="278468" y="2173752"/>
                </a:lnTo>
                <a:lnTo>
                  <a:pt x="276556" y="2158175"/>
                </a:lnTo>
                <a:lnTo>
                  <a:pt x="274644" y="2141645"/>
                </a:lnTo>
                <a:lnTo>
                  <a:pt x="273369" y="2124161"/>
                </a:lnTo>
                <a:lnTo>
                  <a:pt x="273050" y="2106041"/>
                </a:lnTo>
                <a:lnTo>
                  <a:pt x="273369" y="2088239"/>
                </a:lnTo>
                <a:lnTo>
                  <a:pt x="274325" y="2078384"/>
                </a:lnTo>
                <a:lnTo>
                  <a:pt x="274962" y="2069483"/>
                </a:lnTo>
                <a:lnTo>
                  <a:pt x="275918" y="2059629"/>
                </a:lnTo>
                <a:lnTo>
                  <a:pt x="277193" y="2049774"/>
                </a:lnTo>
                <a:lnTo>
                  <a:pt x="278786" y="2040237"/>
                </a:lnTo>
                <a:lnTo>
                  <a:pt x="280698" y="2030382"/>
                </a:lnTo>
                <a:lnTo>
                  <a:pt x="282929" y="2020846"/>
                </a:lnTo>
                <a:lnTo>
                  <a:pt x="285479" y="2010673"/>
                </a:lnTo>
                <a:lnTo>
                  <a:pt x="288347" y="2000819"/>
                </a:lnTo>
                <a:lnTo>
                  <a:pt x="291533" y="1990328"/>
                </a:lnTo>
                <a:lnTo>
                  <a:pt x="295039" y="1980473"/>
                </a:lnTo>
                <a:lnTo>
                  <a:pt x="299181" y="1970619"/>
                </a:lnTo>
                <a:lnTo>
                  <a:pt x="303324" y="1960446"/>
                </a:lnTo>
                <a:lnTo>
                  <a:pt x="308423" y="1950274"/>
                </a:lnTo>
                <a:lnTo>
                  <a:pt x="313522" y="1940419"/>
                </a:lnTo>
                <a:lnTo>
                  <a:pt x="319258" y="1930247"/>
                </a:lnTo>
                <a:lnTo>
                  <a:pt x="325313" y="1920710"/>
                </a:lnTo>
                <a:lnTo>
                  <a:pt x="331368" y="1910855"/>
                </a:lnTo>
                <a:lnTo>
                  <a:pt x="338697" y="1901318"/>
                </a:lnTo>
                <a:lnTo>
                  <a:pt x="346027" y="1891464"/>
                </a:lnTo>
                <a:lnTo>
                  <a:pt x="353675" y="1881927"/>
                </a:lnTo>
                <a:lnTo>
                  <a:pt x="362279" y="1872708"/>
                </a:lnTo>
                <a:lnTo>
                  <a:pt x="370883" y="1863807"/>
                </a:lnTo>
                <a:lnTo>
                  <a:pt x="380125" y="1854906"/>
                </a:lnTo>
                <a:lnTo>
                  <a:pt x="389685" y="1846005"/>
                </a:lnTo>
                <a:lnTo>
                  <a:pt x="400201" y="1837740"/>
                </a:lnTo>
                <a:lnTo>
                  <a:pt x="411036" y="1829157"/>
                </a:lnTo>
                <a:lnTo>
                  <a:pt x="422190" y="1820892"/>
                </a:lnTo>
                <a:lnTo>
                  <a:pt x="433980" y="1813263"/>
                </a:lnTo>
                <a:lnTo>
                  <a:pt x="446409" y="1805315"/>
                </a:lnTo>
                <a:lnTo>
                  <a:pt x="451189" y="1802772"/>
                </a:lnTo>
                <a:lnTo>
                  <a:pt x="456606" y="1800547"/>
                </a:lnTo>
                <a:lnTo>
                  <a:pt x="461705" y="1798957"/>
                </a:lnTo>
                <a:lnTo>
                  <a:pt x="467441" y="1797686"/>
                </a:lnTo>
                <a:lnTo>
                  <a:pt x="472859" y="1797050"/>
                </a:lnTo>
                <a:close/>
                <a:moveTo>
                  <a:pt x="799783" y="1741488"/>
                </a:moveTo>
                <a:lnTo>
                  <a:pt x="816611" y="1747205"/>
                </a:lnTo>
                <a:lnTo>
                  <a:pt x="833438" y="1753558"/>
                </a:lnTo>
                <a:lnTo>
                  <a:pt x="849631" y="1760228"/>
                </a:lnTo>
                <a:lnTo>
                  <a:pt x="865506" y="1767851"/>
                </a:lnTo>
                <a:lnTo>
                  <a:pt x="881064" y="1776427"/>
                </a:lnTo>
                <a:lnTo>
                  <a:pt x="896304" y="1785321"/>
                </a:lnTo>
                <a:lnTo>
                  <a:pt x="910909" y="1795167"/>
                </a:lnTo>
                <a:lnTo>
                  <a:pt x="925514" y="1805332"/>
                </a:lnTo>
                <a:lnTo>
                  <a:pt x="939166" y="1816131"/>
                </a:lnTo>
                <a:lnTo>
                  <a:pt x="952819" y="1827566"/>
                </a:lnTo>
                <a:lnTo>
                  <a:pt x="965201" y="1839953"/>
                </a:lnTo>
                <a:lnTo>
                  <a:pt x="977584" y="1852976"/>
                </a:lnTo>
                <a:lnTo>
                  <a:pt x="989331" y="1866317"/>
                </a:lnTo>
                <a:lnTo>
                  <a:pt x="1000444" y="1879975"/>
                </a:lnTo>
                <a:lnTo>
                  <a:pt x="1011239" y="1894586"/>
                </a:lnTo>
                <a:lnTo>
                  <a:pt x="1021081" y="1909514"/>
                </a:lnTo>
                <a:lnTo>
                  <a:pt x="1026479" y="1918090"/>
                </a:lnTo>
                <a:lnTo>
                  <a:pt x="1031559" y="1926666"/>
                </a:lnTo>
                <a:lnTo>
                  <a:pt x="1036004" y="1935242"/>
                </a:lnTo>
                <a:lnTo>
                  <a:pt x="1040766" y="1944136"/>
                </a:lnTo>
                <a:lnTo>
                  <a:pt x="1044894" y="1952712"/>
                </a:lnTo>
                <a:lnTo>
                  <a:pt x="1049021" y="1961605"/>
                </a:lnTo>
                <a:lnTo>
                  <a:pt x="1052831" y="1970817"/>
                </a:lnTo>
                <a:lnTo>
                  <a:pt x="1056324" y="1979710"/>
                </a:lnTo>
                <a:lnTo>
                  <a:pt x="1059816" y="1988922"/>
                </a:lnTo>
                <a:lnTo>
                  <a:pt x="1062991" y="1997815"/>
                </a:lnTo>
                <a:lnTo>
                  <a:pt x="1065849" y="2007026"/>
                </a:lnTo>
                <a:lnTo>
                  <a:pt x="1068706" y="2016555"/>
                </a:lnTo>
                <a:lnTo>
                  <a:pt x="1070929" y="2025767"/>
                </a:lnTo>
                <a:lnTo>
                  <a:pt x="1073151" y="2035295"/>
                </a:lnTo>
                <a:lnTo>
                  <a:pt x="1075056" y="2044507"/>
                </a:lnTo>
                <a:lnTo>
                  <a:pt x="1076961" y="2054353"/>
                </a:lnTo>
                <a:lnTo>
                  <a:pt x="1078549" y="2063882"/>
                </a:lnTo>
                <a:lnTo>
                  <a:pt x="1079819" y="2073411"/>
                </a:lnTo>
                <a:lnTo>
                  <a:pt x="1080771" y="2082940"/>
                </a:lnTo>
                <a:lnTo>
                  <a:pt x="1081724" y="2092786"/>
                </a:lnTo>
                <a:lnTo>
                  <a:pt x="1082359" y="2102315"/>
                </a:lnTo>
                <a:lnTo>
                  <a:pt x="1082676" y="2111844"/>
                </a:lnTo>
                <a:lnTo>
                  <a:pt x="1082676" y="2122008"/>
                </a:lnTo>
                <a:lnTo>
                  <a:pt x="1082676" y="2131537"/>
                </a:lnTo>
                <a:lnTo>
                  <a:pt x="1082359" y="2141066"/>
                </a:lnTo>
                <a:lnTo>
                  <a:pt x="1081724" y="2150913"/>
                </a:lnTo>
                <a:lnTo>
                  <a:pt x="1080771" y="2160442"/>
                </a:lnTo>
                <a:lnTo>
                  <a:pt x="1079819" y="2170606"/>
                </a:lnTo>
                <a:lnTo>
                  <a:pt x="1078231" y="2180135"/>
                </a:lnTo>
                <a:lnTo>
                  <a:pt x="1076644" y="2189981"/>
                </a:lnTo>
                <a:lnTo>
                  <a:pt x="1075056" y="2199510"/>
                </a:lnTo>
                <a:lnTo>
                  <a:pt x="1072834" y="2209674"/>
                </a:lnTo>
                <a:lnTo>
                  <a:pt x="1070611" y="2219203"/>
                </a:lnTo>
                <a:lnTo>
                  <a:pt x="1068071" y="2228732"/>
                </a:lnTo>
                <a:lnTo>
                  <a:pt x="1065214" y="2238261"/>
                </a:lnTo>
                <a:lnTo>
                  <a:pt x="1062356" y="2247472"/>
                </a:lnTo>
                <a:lnTo>
                  <a:pt x="1058864" y="2257001"/>
                </a:lnTo>
                <a:lnTo>
                  <a:pt x="1055689" y="2266212"/>
                </a:lnTo>
                <a:lnTo>
                  <a:pt x="1052196" y="2275106"/>
                </a:lnTo>
                <a:lnTo>
                  <a:pt x="1048386" y="2284317"/>
                </a:lnTo>
                <a:lnTo>
                  <a:pt x="1044259" y="2292893"/>
                </a:lnTo>
                <a:lnTo>
                  <a:pt x="1039814" y="2301787"/>
                </a:lnTo>
                <a:lnTo>
                  <a:pt x="1035369" y="2310045"/>
                </a:lnTo>
                <a:lnTo>
                  <a:pt x="1030606" y="2318621"/>
                </a:lnTo>
                <a:lnTo>
                  <a:pt x="1025844" y="2327197"/>
                </a:lnTo>
                <a:lnTo>
                  <a:pt x="1020764" y="2335456"/>
                </a:lnTo>
                <a:lnTo>
                  <a:pt x="1015366" y="2343396"/>
                </a:lnTo>
                <a:lnTo>
                  <a:pt x="1009969" y="2351655"/>
                </a:lnTo>
                <a:lnTo>
                  <a:pt x="1004254" y="2359278"/>
                </a:lnTo>
                <a:lnTo>
                  <a:pt x="998539" y="2366901"/>
                </a:lnTo>
                <a:lnTo>
                  <a:pt x="992506" y="2374524"/>
                </a:lnTo>
                <a:lnTo>
                  <a:pt x="985839" y="2381830"/>
                </a:lnTo>
                <a:lnTo>
                  <a:pt x="979806" y="2389135"/>
                </a:lnTo>
                <a:lnTo>
                  <a:pt x="972821" y="2396440"/>
                </a:lnTo>
                <a:lnTo>
                  <a:pt x="966471" y="2403111"/>
                </a:lnTo>
                <a:lnTo>
                  <a:pt x="959169" y="2409781"/>
                </a:lnTo>
                <a:lnTo>
                  <a:pt x="952184" y="2416451"/>
                </a:lnTo>
                <a:lnTo>
                  <a:pt x="944564" y="2423121"/>
                </a:lnTo>
                <a:lnTo>
                  <a:pt x="937261" y="2429156"/>
                </a:lnTo>
                <a:lnTo>
                  <a:pt x="929641" y="2435191"/>
                </a:lnTo>
                <a:lnTo>
                  <a:pt x="921704" y="2441544"/>
                </a:lnTo>
                <a:lnTo>
                  <a:pt x="913766" y="2447261"/>
                </a:lnTo>
                <a:lnTo>
                  <a:pt x="905511" y="2452661"/>
                </a:lnTo>
                <a:lnTo>
                  <a:pt x="897256" y="2458061"/>
                </a:lnTo>
                <a:lnTo>
                  <a:pt x="884874" y="2465684"/>
                </a:lnTo>
                <a:lnTo>
                  <a:pt x="872809" y="2472354"/>
                </a:lnTo>
                <a:lnTo>
                  <a:pt x="860426" y="2478707"/>
                </a:lnTo>
                <a:lnTo>
                  <a:pt x="847726" y="2484742"/>
                </a:lnTo>
                <a:lnTo>
                  <a:pt x="834708" y="2490141"/>
                </a:lnTo>
                <a:lnTo>
                  <a:pt x="821691" y="2495541"/>
                </a:lnTo>
                <a:lnTo>
                  <a:pt x="808991" y="2499988"/>
                </a:lnTo>
                <a:lnTo>
                  <a:pt x="795338" y="2503799"/>
                </a:lnTo>
                <a:lnTo>
                  <a:pt x="782003" y="2507611"/>
                </a:lnTo>
                <a:lnTo>
                  <a:pt x="768668" y="2510787"/>
                </a:lnTo>
                <a:lnTo>
                  <a:pt x="755016" y="2513328"/>
                </a:lnTo>
                <a:lnTo>
                  <a:pt x="741046" y="2515552"/>
                </a:lnTo>
                <a:lnTo>
                  <a:pt x="727393" y="2517140"/>
                </a:lnTo>
                <a:lnTo>
                  <a:pt x="713741" y="2518728"/>
                </a:lnTo>
                <a:lnTo>
                  <a:pt x="699771" y="2519363"/>
                </a:lnTo>
                <a:lnTo>
                  <a:pt x="685801" y="2519363"/>
                </a:lnTo>
                <a:lnTo>
                  <a:pt x="675958" y="2519363"/>
                </a:lnTo>
                <a:lnTo>
                  <a:pt x="666116" y="2519046"/>
                </a:lnTo>
                <a:lnTo>
                  <a:pt x="646113" y="2517140"/>
                </a:lnTo>
                <a:lnTo>
                  <a:pt x="647701" y="2406922"/>
                </a:lnTo>
                <a:lnTo>
                  <a:pt x="648971" y="2312586"/>
                </a:lnTo>
                <a:lnTo>
                  <a:pt x="650241" y="2242708"/>
                </a:lnTo>
                <a:lnTo>
                  <a:pt x="650876" y="2220156"/>
                </a:lnTo>
                <a:lnTo>
                  <a:pt x="651193" y="2207133"/>
                </a:lnTo>
                <a:lnTo>
                  <a:pt x="653416" y="2182040"/>
                </a:lnTo>
                <a:lnTo>
                  <a:pt x="656273" y="2157583"/>
                </a:lnTo>
                <a:lnTo>
                  <a:pt x="658813" y="2134078"/>
                </a:lnTo>
                <a:lnTo>
                  <a:pt x="661988" y="2111209"/>
                </a:lnTo>
                <a:lnTo>
                  <a:pt x="665481" y="2089293"/>
                </a:lnTo>
                <a:lnTo>
                  <a:pt x="668973" y="2068329"/>
                </a:lnTo>
                <a:lnTo>
                  <a:pt x="672148" y="2048001"/>
                </a:lnTo>
                <a:lnTo>
                  <a:pt x="675958" y="2028625"/>
                </a:lnTo>
                <a:lnTo>
                  <a:pt x="680403" y="2009885"/>
                </a:lnTo>
                <a:lnTo>
                  <a:pt x="684531" y="1991463"/>
                </a:lnTo>
                <a:lnTo>
                  <a:pt x="688658" y="1974311"/>
                </a:lnTo>
                <a:lnTo>
                  <a:pt x="693421" y="1957476"/>
                </a:lnTo>
                <a:lnTo>
                  <a:pt x="697866" y="1941595"/>
                </a:lnTo>
                <a:lnTo>
                  <a:pt x="702946" y="1926031"/>
                </a:lnTo>
                <a:lnTo>
                  <a:pt x="707708" y="1911420"/>
                </a:lnTo>
                <a:lnTo>
                  <a:pt x="712788" y="1897444"/>
                </a:lnTo>
                <a:lnTo>
                  <a:pt x="717868" y="1883786"/>
                </a:lnTo>
                <a:lnTo>
                  <a:pt x="723266" y="1870763"/>
                </a:lnTo>
                <a:lnTo>
                  <a:pt x="728663" y="1858693"/>
                </a:lnTo>
                <a:lnTo>
                  <a:pt x="733743" y="1846941"/>
                </a:lnTo>
                <a:lnTo>
                  <a:pt x="739141" y="1835824"/>
                </a:lnTo>
                <a:lnTo>
                  <a:pt x="744538" y="1825025"/>
                </a:lnTo>
                <a:lnTo>
                  <a:pt x="750253" y="1814543"/>
                </a:lnTo>
                <a:lnTo>
                  <a:pt x="755651" y="1804696"/>
                </a:lnTo>
                <a:lnTo>
                  <a:pt x="761366" y="1795485"/>
                </a:lnTo>
                <a:lnTo>
                  <a:pt x="766763" y="1786591"/>
                </a:lnTo>
                <a:lnTo>
                  <a:pt x="777876" y="1770392"/>
                </a:lnTo>
                <a:lnTo>
                  <a:pt x="788988" y="1755464"/>
                </a:lnTo>
                <a:lnTo>
                  <a:pt x="799783" y="1741488"/>
                </a:lnTo>
                <a:close/>
                <a:moveTo>
                  <a:pt x="687070" y="1632268"/>
                </a:moveTo>
                <a:lnTo>
                  <a:pt x="675640" y="1632585"/>
                </a:lnTo>
                <a:lnTo>
                  <a:pt x="663575" y="1632585"/>
                </a:lnTo>
                <a:lnTo>
                  <a:pt x="651828" y="1633538"/>
                </a:lnTo>
                <a:lnTo>
                  <a:pt x="640080" y="1634173"/>
                </a:lnTo>
                <a:lnTo>
                  <a:pt x="628015" y="1635760"/>
                </a:lnTo>
                <a:lnTo>
                  <a:pt x="616585" y="1637348"/>
                </a:lnTo>
                <a:lnTo>
                  <a:pt x="604838" y="1638935"/>
                </a:lnTo>
                <a:lnTo>
                  <a:pt x="592773" y="1641158"/>
                </a:lnTo>
                <a:lnTo>
                  <a:pt x="581343" y="1643381"/>
                </a:lnTo>
                <a:lnTo>
                  <a:pt x="569595" y="1645920"/>
                </a:lnTo>
                <a:lnTo>
                  <a:pt x="558165" y="1649095"/>
                </a:lnTo>
                <a:lnTo>
                  <a:pt x="546735" y="1652270"/>
                </a:lnTo>
                <a:lnTo>
                  <a:pt x="534670" y="1655763"/>
                </a:lnTo>
                <a:lnTo>
                  <a:pt x="523240" y="1659573"/>
                </a:lnTo>
                <a:lnTo>
                  <a:pt x="512128" y="1663700"/>
                </a:lnTo>
                <a:lnTo>
                  <a:pt x="500698" y="1668145"/>
                </a:lnTo>
                <a:lnTo>
                  <a:pt x="489268" y="1672908"/>
                </a:lnTo>
                <a:lnTo>
                  <a:pt x="478155" y="1678305"/>
                </a:lnTo>
                <a:lnTo>
                  <a:pt x="467043" y="1683703"/>
                </a:lnTo>
                <a:lnTo>
                  <a:pt x="455930" y="1689418"/>
                </a:lnTo>
                <a:lnTo>
                  <a:pt x="444818" y="1695133"/>
                </a:lnTo>
                <a:lnTo>
                  <a:pt x="434023" y="1701483"/>
                </a:lnTo>
                <a:lnTo>
                  <a:pt x="423545" y="1708150"/>
                </a:lnTo>
                <a:lnTo>
                  <a:pt x="412750" y="1714818"/>
                </a:lnTo>
                <a:lnTo>
                  <a:pt x="402273" y="1721803"/>
                </a:lnTo>
                <a:lnTo>
                  <a:pt x="392430" y="1729423"/>
                </a:lnTo>
                <a:lnTo>
                  <a:pt x="382588" y="1736726"/>
                </a:lnTo>
                <a:lnTo>
                  <a:pt x="373063" y="1744663"/>
                </a:lnTo>
                <a:lnTo>
                  <a:pt x="363220" y="1752283"/>
                </a:lnTo>
                <a:lnTo>
                  <a:pt x="354330" y="1760856"/>
                </a:lnTo>
                <a:lnTo>
                  <a:pt x="345440" y="1768793"/>
                </a:lnTo>
                <a:lnTo>
                  <a:pt x="336550" y="1777683"/>
                </a:lnTo>
                <a:lnTo>
                  <a:pt x="328295" y="1785938"/>
                </a:lnTo>
                <a:lnTo>
                  <a:pt x="320040" y="1795146"/>
                </a:lnTo>
                <a:lnTo>
                  <a:pt x="312103" y="1804036"/>
                </a:lnTo>
                <a:lnTo>
                  <a:pt x="304483" y="1813243"/>
                </a:lnTo>
                <a:lnTo>
                  <a:pt x="297180" y="1822768"/>
                </a:lnTo>
                <a:lnTo>
                  <a:pt x="289878" y="1832293"/>
                </a:lnTo>
                <a:lnTo>
                  <a:pt x="282893" y="1841818"/>
                </a:lnTo>
                <a:lnTo>
                  <a:pt x="276225" y="1851978"/>
                </a:lnTo>
                <a:lnTo>
                  <a:pt x="269875" y="1861821"/>
                </a:lnTo>
                <a:lnTo>
                  <a:pt x="263842" y="1871663"/>
                </a:lnTo>
                <a:lnTo>
                  <a:pt x="257810" y="1882141"/>
                </a:lnTo>
                <a:lnTo>
                  <a:pt x="252095" y="1892301"/>
                </a:lnTo>
                <a:lnTo>
                  <a:pt x="246697" y="1903096"/>
                </a:lnTo>
                <a:lnTo>
                  <a:pt x="241617" y="1913573"/>
                </a:lnTo>
                <a:lnTo>
                  <a:pt x="236855" y="1924051"/>
                </a:lnTo>
                <a:lnTo>
                  <a:pt x="232092" y="1935163"/>
                </a:lnTo>
                <a:lnTo>
                  <a:pt x="227965" y="1945958"/>
                </a:lnTo>
                <a:lnTo>
                  <a:pt x="223837" y="1957071"/>
                </a:lnTo>
                <a:lnTo>
                  <a:pt x="220027" y="1968183"/>
                </a:lnTo>
                <a:lnTo>
                  <a:pt x="216535" y="1979296"/>
                </a:lnTo>
                <a:lnTo>
                  <a:pt x="213360" y="1990726"/>
                </a:lnTo>
                <a:lnTo>
                  <a:pt x="210502" y="2001838"/>
                </a:lnTo>
                <a:lnTo>
                  <a:pt x="207645" y="2013268"/>
                </a:lnTo>
                <a:lnTo>
                  <a:pt x="205105" y="2024698"/>
                </a:lnTo>
                <a:lnTo>
                  <a:pt x="203200" y="2036763"/>
                </a:lnTo>
                <a:lnTo>
                  <a:pt x="201295" y="2048193"/>
                </a:lnTo>
                <a:lnTo>
                  <a:pt x="199390" y="2059623"/>
                </a:lnTo>
                <a:lnTo>
                  <a:pt x="198120" y="2071371"/>
                </a:lnTo>
                <a:lnTo>
                  <a:pt x="196850" y="2082801"/>
                </a:lnTo>
                <a:lnTo>
                  <a:pt x="196215" y="2094866"/>
                </a:lnTo>
                <a:lnTo>
                  <a:pt x="195897" y="2106613"/>
                </a:lnTo>
                <a:lnTo>
                  <a:pt x="195580" y="2118043"/>
                </a:lnTo>
                <a:lnTo>
                  <a:pt x="195580" y="2129791"/>
                </a:lnTo>
                <a:lnTo>
                  <a:pt x="195897" y="2141856"/>
                </a:lnTo>
                <a:lnTo>
                  <a:pt x="196532" y="2153603"/>
                </a:lnTo>
                <a:lnTo>
                  <a:pt x="197485" y="2165668"/>
                </a:lnTo>
                <a:lnTo>
                  <a:pt x="198437" y="2177098"/>
                </a:lnTo>
                <a:lnTo>
                  <a:pt x="200025" y="2188846"/>
                </a:lnTo>
                <a:lnTo>
                  <a:pt x="201930" y="2200593"/>
                </a:lnTo>
                <a:lnTo>
                  <a:pt x="203835" y="2212023"/>
                </a:lnTo>
                <a:lnTo>
                  <a:pt x="206057" y="2224088"/>
                </a:lnTo>
                <a:lnTo>
                  <a:pt x="208915" y="2235518"/>
                </a:lnTo>
                <a:lnTo>
                  <a:pt x="211772" y="2247266"/>
                </a:lnTo>
                <a:lnTo>
                  <a:pt x="215265" y="2258696"/>
                </a:lnTo>
                <a:lnTo>
                  <a:pt x="218757" y="2270443"/>
                </a:lnTo>
                <a:lnTo>
                  <a:pt x="222567" y="2281873"/>
                </a:lnTo>
                <a:lnTo>
                  <a:pt x="226695" y="2293303"/>
                </a:lnTo>
                <a:lnTo>
                  <a:pt x="231140" y="2304733"/>
                </a:lnTo>
                <a:lnTo>
                  <a:pt x="235902" y="2315846"/>
                </a:lnTo>
                <a:lnTo>
                  <a:pt x="240982" y="2327276"/>
                </a:lnTo>
                <a:lnTo>
                  <a:pt x="246380" y="2338388"/>
                </a:lnTo>
                <a:lnTo>
                  <a:pt x="252095" y="2349501"/>
                </a:lnTo>
                <a:lnTo>
                  <a:pt x="257810" y="2360296"/>
                </a:lnTo>
                <a:lnTo>
                  <a:pt x="264160" y="2371408"/>
                </a:lnTo>
                <a:lnTo>
                  <a:pt x="270827" y="2381886"/>
                </a:lnTo>
                <a:lnTo>
                  <a:pt x="277813" y="2392681"/>
                </a:lnTo>
                <a:lnTo>
                  <a:pt x="284798" y="2403158"/>
                </a:lnTo>
                <a:lnTo>
                  <a:pt x="292100" y="2413001"/>
                </a:lnTo>
                <a:lnTo>
                  <a:pt x="299720" y="2422843"/>
                </a:lnTo>
                <a:lnTo>
                  <a:pt x="307658" y="2432368"/>
                </a:lnTo>
                <a:lnTo>
                  <a:pt x="315595" y="2442211"/>
                </a:lnTo>
                <a:lnTo>
                  <a:pt x="323533" y="2451101"/>
                </a:lnTo>
                <a:lnTo>
                  <a:pt x="332105" y="2459991"/>
                </a:lnTo>
                <a:lnTo>
                  <a:pt x="340360" y="2468881"/>
                </a:lnTo>
                <a:lnTo>
                  <a:pt x="349250" y="2477136"/>
                </a:lnTo>
                <a:lnTo>
                  <a:pt x="358140" y="2485391"/>
                </a:lnTo>
                <a:lnTo>
                  <a:pt x="367348" y="2493328"/>
                </a:lnTo>
                <a:lnTo>
                  <a:pt x="376238" y="2500948"/>
                </a:lnTo>
                <a:lnTo>
                  <a:pt x="385445" y="2508251"/>
                </a:lnTo>
                <a:lnTo>
                  <a:pt x="394970" y="2515553"/>
                </a:lnTo>
                <a:lnTo>
                  <a:pt x="405130" y="2522538"/>
                </a:lnTo>
                <a:lnTo>
                  <a:pt x="414655" y="2528888"/>
                </a:lnTo>
                <a:lnTo>
                  <a:pt x="424498" y="2535556"/>
                </a:lnTo>
                <a:lnTo>
                  <a:pt x="434975" y="2541588"/>
                </a:lnTo>
                <a:lnTo>
                  <a:pt x="445135" y="2547621"/>
                </a:lnTo>
                <a:lnTo>
                  <a:pt x="455613" y="2553018"/>
                </a:lnTo>
                <a:lnTo>
                  <a:pt x="465773" y="2558416"/>
                </a:lnTo>
                <a:lnTo>
                  <a:pt x="476568" y="2563813"/>
                </a:lnTo>
                <a:lnTo>
                  <a:pt x="487363" y="2568258"/>
                </a:lnTo>
                <a:lnTo>
                  <a:pt x="498158" y="2573021"/>
                </a:lnTo>
                <a:lnTo>
                  <a:pt x="509270" y="2577466"/>
                </a:lnTo>
                <a:lnTo>
                  <a:pt x="520065" y="2581276"/>
                </a:lnTo>
                <a:lnTo>
                  <a:pt x="531178" y="2585086"/>
                </a:lnTo>
                <a:lnTo>
                  <a:pt x="542290" y="2588896"/>
                </a:lnTo>
                <a:lnTo>
                  <a:pt x="553720" y="2592071"/>
                </a:lnTo>
                <a:lnTo>
                  <a:pt x="564833" y="2594928"/>
                </a:lnTo>
                <a:lnTo>
                  <a:pt x="576580" y="2597786"/>
                </a:lnTo>
                <a:lnTo>
                  <a:pt x="588010" y="2600326"/>
                </a:lnTo>
                <a:lnTo>
                  <a:pt x="599440" y="2602231"/>
                </a:lnTo>
                <a:lnTo>
                  <a:pt x="611188" y="2604136"/>
                </a:lnTo>
                <a:lnTo>
                  <a:pt x="622618" y="2605724"/>
                </a:lnTo>
                <a:lnTo>
                  <a:pt x="634683" y="2607311"/>
                </a:lnTo>
                <a:lnTo>
                  <a:pt x="646113" y="2608581"/>
                </a:lnTo>
                <a:lnTo>
                  <a:pt x="657860" y="2609216"/>
                </a:lnTo>
                <a:lnTo>
                  <a:pt x="669925" y="2609534"/>
                </a:lnTo>
                <a:lnTo>
                  <a:pt x="681355" y="2609851"/>
                </a:lnTo>
                <a:lnTo>
                  <a:pt x="693103" y="2609851"/>
                </a:lnTo>
                <a:lnTo>
                  <a:pt x="704850" y="2609534"/>
                </a:lnTo>
                <a:lnTo>
                  <a:pt x="716915" y="2608899"/>
                </a:lnTo>
                <a:lnTo>
                  <a:pt x="728345" y="2607946"/>
                </a:lnTo>
                <a:lnTo>
                  <a:pt x="740093" y="2606676"/>
                </a:lnTo>
                <a:lnTo>
                  <a:pt x="752158" y="2605406"/>
                </a:lnTo>
                <a:lnTo>
                  <a:pt x="763905" y="2603501"/>
                </a:lnTo>
                <a:lnTo>
                  <a:pt x="775335" y="2601279"/>
                </a:lnTo>
                <a:lnTo>
                  <a:pt x="787083" y="2598738"/>
                </a:lnTo>
                <a:lnTo>
                  <a:pt x="798830" y="2596198"/>
                </a:lnTo>
                <a:lnTo>
                  <a:pt x="810578" y="2593658"/>
                </a:lnTo>
                <a:lnTo>
                  <a:pt x="822008" y="2590166"/>
                </a:lnTo>
                <a:lnTo>
                  <a:pt x="833438" y="2586673"/>
                </a:lnTo>
                <a:lnTo>
                  <a:pt x="844868" y="2582863"/>
                </a:lnTo>
                <a:lnTo>
                  <a:pt x="856615" y="2578736"/>
                </a:lnTo>
                <a:lnTo>
                  <a:pt x="867410" y="2573973"/>
                </a:lnTo>
                <a:lnTo>
                  <a:pt x="879158" y="2569528"/>
                </a:lnTo>
                <a:lnTo>
                  <a:pt x="890270" y="2564131"/>
                </a:lnTo>
                <a:lnTo>
                  <a:pt x="901383" y="2558733"/>
                </a:lnTo>
                <a:lnTo>
                  <a:pt x="912178" y="2553336"/>
                </a:lnTo>
                <a:lnTo>
                  <a:pt x="923290" y="2547303"/>
                </a:lnTo>
                <a:lnTo>
                  <a:pt x="934085" y="2540636"/>
                </a:lnTo>
                <a:lnTo>
                  <a:pt x="944880" y="2534286"/>
                </a:lnTo>
                <a:lnTo>
                  <a:pt x="955675" y="2527301"/>
                </a:lnTo>
                <a:lnTo>
                  <a:pt x="965835" y="2520633"/>
                </a:lnTo>
                <a:lnTo>
                  <a:pt x="976313" y="2512696"/>
                </a:lnTo>
                <a:lnTo>
                  <a:pt x="986155" y="2505711"/>
                </a:lnTo>
                <a:lnTo>
                  <a:pt x="995680" y="2497456"/>
                </a:lnTo>
                <a:lnTo>
                  <a:pt x="1005205" y="2489836"/>
                </a:lnTo>
                <a:lnTo>
                  <a:pt x="1014095" y="2481581"/>
                </a:lnTo>
                <a:lnTo>
                  <a:pt x="1023303" y="2473326"/>
                </a:lnTo>
                <a:lnTo>
                  <a:pt x="1031558" y="2464753"/>
                </a:lnTo>
                <a:lnTo>
                  <a:pt x="1040130" y="2456181"/>
                </a:lnTo>
                <a:lnTo>
                  <a:pt x="1048385" y="2446973"/>
                </a:lnTo>
                <a:lnTo>
                  <a:pt x="1056640" y="2438083"/>
                </a:lnTo>
                <a:lnTo>
                  <a:pt x="1064260" y="2429193"/>
                </a:lnTo>
                <a:lnTo>
                  <a:pt x="1071563" y="2419351"/>
                </a:lnTo>
                <a:lnTo>
                  <a:pt x="1078865" y="2409826"/>
                </a:lnTo>
                <a:lnTo>
                  <a:pt x="1085533" y="2400301"/>
                </a:lnTo>
                <a:lnTo>
                  <a:pt x="1092200" y="2390458"/>
                </a:lnTo>
                <a:lnTo>
                  <a:pt x="1098550" y="2380616"/>
                </a:lnTo>
                <a:lnTo>
                  <a:pt x="1104583" y="2370456"/>
                </a:lnTo>
                <a:lnTo>
                  <a:pt x="1110933" y="2360296"/>
                </a:lnTo>
                <a:lnTo>
                  <a:pt x="1116330" y="2349818"/>
                </a:lnTo>
                <a:lnTo>
                  <a:pt x="1121728" y="2339023"/>
                </a:lnTo>
                <a:lnTo>
                  <a:pt x="1126808" y="2328863"/>
                </a:lnTo>
                <a:lnTo>
                  <a:pt x="1131570" y="2318068"/>
                </a:lnTo>
                <a:lnTo>
                  <a:pt x="1136015" y="2306956"/>
                </a:lnTo>
                <a:lnTo>
                  <a:pt x="1140778" y="2296478"/>
                </a:lnTo>
                <a:lnTo>
                  <a:pt x="1144588" y="2285366"/>
                </a:lnTo>
                <a:lnTo>
                  <a:pt x="1148398" y="2274253"/>
                </a:lnTo>
                <a:lnTo>
                  <a:pt x="1151890" y="2263141"/>
                </a:lnTo>
                <a:lnTo>
                  <a:pt x="1155383" y="2251711"/>
                </a:lnTo>
                <a:lnTo>
                  <a:pt x="1158240" y="2240598"/>
                </a:lnTo>
                <a:lnTo>
                  <a:pt x="1161098" y="2228851"/>
                </a:lnTo>
                <a:lnTo>
                  <a:pt x="1163320" y="2217421"/>
                </a:lnTo>
                <a:lnTo>
                  <a:pt x="1165543" y="2205673"/>
                </a:lnTo>
                <a:lnTo>
                  <a:pt x="1167448" y="2194243"/>
                </a:lnTo>
                <a:lnTo>
                  <a:pt x="1169035" y="2182813"/>
                </a:lnTo>
                <a:lnTo>
                  <a:pt x="1170305" y="2170748"/>
                </a:lnTo>
                <a:lnTo>
                  <a:pt x="1171258" y="2159318"/>
                </a:lnTo>
                <a:lnTo>
                  <a:pt x="1172210" y="2147571"/>
                </a:lnTo>
                <a:lnTo>
                  <a:pt x="1172845" y="2135823"/>
                </a:lnTo>
                <a:lnTo>
                  <a:pt x="1172845" y="2123758"/>
                </a:lnTo>
                <a:lnTo>
                  <a:pt x="1172845" y="2112328"/>
                </a:lnTo>
                <a:lnTo>
                  <a:pt x="1172528" y="2100581"/>
                </a:lnTo>
                <a:lnTo>
                  <a:pt x="1172210" y="2088516"/>
                </a:lnTo>
                <a:lnTo>
                  <a:pt x="1170940" y="2076768"/>
                </a:lnTo>
                <a:lnTo>
                  <a:pt x="1169670" y="2065021"/>
                </a:lnTo>
                <a:lnTo>
                  <a:pt x="1168083" y="2053591"/>
                </a:lnTo>
                <a:lnTo>
                  <a:pt x="1166813" y="2041526"/>
                </a:lnTo>
                <a:lnTo>
                  <a:pt x="1164273" y="2029778"/>
                </a:lnTo>
                <a:lnTo>
                  <a:pt x="1162050" y="2018348"/>
                </a:lnTo>
                <a:lnTo>
                  <a:pt x="1159510" y="2006283"/>
                </a:lnTo>
                <a:lnTo>
                  <a:pt x="1156335" y="1994853"/>
                </a:lnTo>
                <a:lnTo>
                  <a:pt x="1153478" y="1983423"/>
                </a:lnTo>
                <a:lnTo>
                  <a:pt x="1149985" y="1971993"/>
                </a:lnTo>
                <a:lnTo>
                  <a:pt x="1145540" y="1960563"/>
                </a:lnTo>
                <a:lnTo>
                  <a:pt x="1141730" y="1949133"/>
                </a:lnTo>
                <a:lnTo>
                  <a:pt x="1137285" y="1937386"/>
                </a:lnTo>
                <a:lnTo>
                  <a:pt x="1132205" y="1926591"/>
                </a:lnTo>
                <a:lnTo>
                  <a:pt x="1127443" y="1914843"/>
                </a:lnTo>
                <a:lnTo>
                  <a:pt x="1122045" y="1903731"/>
                </a:lnTo>
                <a:lnTo>
                  <a:pt x="1116330" y="1892936"/>
                </a:lnTo>
                <a:lnTo>
                  <a:pt x="1110615" y="1882141"/>
                </a:lnTo>
                <a:lnTo>
                  <a:pt x="1103948" y="1871028"/>
                </a:lnTo>
                <a:lnTo>
                  <a:pt x="1097598" y="1860233"/>
                </a:lnTo>
                <a:lnTo>
                  <a:pt x="1090613" y="1849438"/>
                </a:lnTo>
                <a:lnTo>
                  <a:pt x="1083310" y="1839278"/>
                </a:lnTo>
                <a:lnTo>
                  <a:pt x="1076008" y="1829436"/>
                </a:lnTo>
                <a:lnTo>
                  <a:pt x="1068388" y="1819276"/>
                </a:lnTo>
                <a:lnTo>
                  <a:pt x="1060768" y="1809751"/>
                </a:lnTo>
                <a:lnTo>
                  <a:pt x="1053148" y="1800226"/>
                </a:lnTo>
                <a:lnTo>
                  <a:pt x="1044575" y="1791018"/>
                </a:lnTo>
                <a:lnTo>
                  <a:pt x="1036320" y="1782128"/>
                </a:lnTo>
                <a:lnTo>
                  <a:pt x="1027748" y="1773556"/>
                </a:lnTo>
                <a:lnTo>
                  <a:pt x="1019175" y="1764983"/>
                </a:lnTo>
                <a:lnTo>
                  <a:pt x="1010285" y="1757046"/>
                </a:lnTo>
                <a:lnTo>
                  <a:pt x="1001395" y="1749108"/>
                </a:lnTo>
                <a:lnTo>
                  <a:pt x="992188" y="1741171"/>
                </a:lnTo>
                <a:lnTo>
                  <a:pt x="982663" y="1734186"/>
                </a:lnTo>
                <a:lnTo>
                  <a:pt x="973138" y="1726883"/>
                </a:lnTo>
                <a:lnTo>
                  <a:pt x="963613" y="1719898"/>
                </a:lnTo>
                <a:lnTo>
                  <a:pt x="953770" y="1713230"/>
                </a:lnTo>
                <a:lnTo>
                  <a:pt x="943610" y="1706880"/>
                </a:lnTo>
                <a:lnTo>
                  <a:pt x="933768" y="1700848"/>
                </a:lnTo>
                <a:lnTo>
                  <a:pt x="923290" y="1695133"/>
                </a:lnTo>
                <a:lnTo>
                  <a:pt x="913130" y="1689418"/>
                </a:lnTo>
                <a:lnTo>
                  <a:pt x="902335" y="1684020"/>
                </a:lnTo>
                <a:lnTo>
                  <a:pt x="892175" y="1678623"/>
                </a:lnTo>
                <a:lnTo>
                  <a:pt x="881380" y="1673860"/>
                </a:lnTo>
                <a:lnTo>
                  <a:pt x="870268" y="1669415"/>
                </a:lnTo>
                <a:lnTo>
                  <a:pt x="859473" y="1664653"/>
                </a:lnTo>
                <a:lnTo>
                  <a:pt x="848360" y="1660843"/>
                </a:lnTo>
                <a:lnTo>
                  <a:pt x="837248" y="1657033"/>
                </a:lnTo>
                <a:lnTo>
                  <a:pt x="825818" y="1653858"/>
                </a:lnTo>
                <a:lnTo>
                  <a:pt x="814705" y="1650365"/>
                </a:lnTo>
                <a:lnTo>
                  <a:pt x="803275" y="1647190"/>
                </a:lnTo>
                <a:lnTo>
                  <a:pt x="791845" y="1644651"/>
                </a:lnTo>
                <a:lnTo>
                  <a:pt x="780415" y="1642111"/>
                </a:lnTo>
                <a:lnTo>
                  <a:pt x="768985" y="1639888"/>
                </a:lnTo>
                <a:lnTo>
                  <a:pt x="757238" y="1637983"/>
                </a:lnTo>
                <a:lnTo>
                  <a:pt x="745490" y="1636395"/>
                </a:lnTo>
                <a:lnTo>
                  <a:pt x="734060" y="1635125"/>
                </a:lnTo>
                <a:lnTo>
                  <a:pt x="722313" y="1633855"/>
                </a:lnTo>
                <a:lnTo>
                  <a:pt x="710565" y="1632903"/>
                </a:lnTo>
                <a:lnTo>
                  <a:pt x="698818" y="1632585"/>
                </a:lnTo>
                <a:lnTo>
                  <a:pt x="687070" y="1632268"/>
                </a:lnTo>
                <a:close/>
                <a:moveTo>
                  <a:pt x="1446848" y="1466850"/>
                </a:moveTo>
                <a:lnTo>
                  <a:pt x="1448435" y="1479858"/>
                </a:lnTo>
                <a:lnTo>
                  <a:pt x="1450658" y="1496357"/>
                </a:lnTo>
                <a:lnTo>
                  <a:pt x="1453833" y="1515711"/>
                </a:lnTo>
                <a:lnTo>
                  <a:pt x="1457960" y="1538238"/>
                </a:lnTo>
                <a:lnTo>
                  <a:pt x="1468120" y="1591541"/>
                </a:lnTo>
                <a:lnTo>
                  <a:pt x="1480185" y="1653093"/>
                </a:lnTo>
                <a:lnTo>
                  <a:pt x="1494155" y="1721308"/>
                </a:lnTo>
                <a:lnTo>
                  <a:pt x="1509713" y="1794282"/>
                </a:lnTo>
                <a:lnTo>
                  <a:pt x="1525905" y="1870112"/>
                </a:lnTo>
                <a:lnTo>
                  <a:pt x="1542098" y="1946576"/>
                </a:lnTo>
                <a:lnTo>
                  <a:pt x="1574800" y="2092842"/>
                </a:lnTo>
                <a:lnTo>
                  <a:pt x="1602740" y="2217533"/>
                </a:lnTo>
                <a:lnTo>
                  <a:pt x="1629410" y="2336830"/>
                </a:lnTo>
                <a:lnTo>
                  <a:pt x="1730693" y="1746690"/>
                </a:lnTo>
                <a:lnTo>
                  <a:pt x="1671003" y="1606453"/>
                </a:lnTo>
                <a:lnTo>
                  <a:pt x="1768475" y="1514442"/>
                </a:lnTo>
                <a:lnTo>
                  <a:pt x="1798955" y="1514442"/>
                </a:lnTo>
                <a:lnTo>
                  <a:pt x="1806258" y="1514442"/>
                </a:lnTo>
                <a:lnTo>
                  <a:pt x="1836420" y="1514442"/>
                </a:lnTo>
                <a:lnTo>
                  <a:pt x="1933575" y="1606453"/>
                </a:lnTo>
                <a:lnTo>
                  <a:pt x="1873885" y="1746690"/>
                </a:lnTo>
                <a:lnTo>
                  <a:pt x="1975168" y="2336830"/>
                </a:lnTo>
                <a:lnTo>
                  <a:pt x="2002155" y="2217533"/>
                </a:lnTo>
                <a:lnTo>
                  <a:pt x="2030095" y="2092842"/>
                </a:lnTo>
                <a:lnTo>
                  <a:pt x="2062480" y="1946576"/>
                </a:lnTo>
                <a:lnTo>
                  <a:pt x="2078990" y="1870112"/>
                </a:lnTo>
                <a:lnTo>
                  <a:pt x="2094865" y="1794282"/>
                </a:lnTo>
                <a:lnTo>
                  <a:pt x="2110740" y="1721308"/>
                </a:lnTo>
                <a:lnTo>
                  <a:pt x="2124393" y="1653093"/>
                </a:lnTo>
                <a:lnTo>
                  <a:pt x="2136775" y="1591541"/>
                </a:lnTo>
                <a:lnTo>
                  <a:pt x="2146618" y="1538238"/>
                </a:lnTo>
                <a:lnTo>
                  <a:pt x="2150428" y="1515711"/>
                </a:lnTo>
                <a:lnTo>
                  <a:pt x="2153920" y="1496357"/>
                </a:lnTo>
                <a:lnTo>
                  <a:pt x="2156143" y="1479858"/>
                </a:lnTo>
                <a:lnTo>
                  <a:pt x="2157730" y="1466850"/>
                </a:lnTo>
                <a:lnTo>
                  <a:pt x="2164398" y="1469071"/>
                </a:lnTo>
                <a:lnTo>
                  <a:pt x="2173923" y="1471609"/>
                </a:lnTo>
                <a:lnTo>
                  <a:pt x="2226628" y="1488108"/>
                </a:lnTo>
                <a:lnTo>
                  <a:pt x="2293620" y="1509683"/>
                </a:lnTo>
                <a:lnTo>
                  <a:pt x="2331085" y="1522374"/>
                </a:lnTo>
                <a:lnTo>
                  <a:pt x="2370455" y="1535700"/>
                </a:lnTo>
                <a:lnTo>
                  <a:pt x="2411730" y="1549660"/>
                </a:lnTo>
                <a:lnTo>
                  <a:pt x="2453323" y="1564255"/>
                </a:lnTo>
                <a:lnTo>
                  <a:pt x="2495868" y="1579801"/>
                </a:lnTo>
                <a:lnTo>
                  <a:pt x="2538413" y="1595665"/>
                </a:lnTo>
                <a:lnTo>
                  <a:pt x="2580005" y="1612164"/>
                </a:lnTo>
                <a:lnTo>
                  <a:pt x="2620645" y="1628345"/>
                </a:lnTo>
                <a:lnTo>
                  <a:pt x="2659698" y="1644844"/>
                </a:lnTo>
                <a:lnTo>
                  <a:pt x="2678430" y="1653410"/>
                </a:lnTo>
                <a:lnTo>
                  <a:pt x="2696210" y="1661342"/>
                </a:lnTo>
                <a:lnTo>
                  <a:pt x="2713990" y="1669909"/>
                </a:lnTo>
                <a:lnTo>
                  <a:pt x="2730818" y="1678158"/>
                </a:lnTo>
                <a:lnTo>
                  <a:pt x="2747010" y="1686090"/>
                </a:lnTo>
                <a:lnTo>
                  <a:pt x="2761933" y="1694339"/>
                </a:lnTo>
                <a:lnTo>
                  <a:pt x="2773363" y="1705761"/>
                </a:lnTo>
                <a:lnTo>
                  <a:pt x="2785110" y="1718770"/>
                </a:lnTo>
                <a:lnTo>
                  <a:pt x="2798128" y="1733364"/>
                </a:lnTo>
                <a:lnTo>
                  <a:pt x="2805113" y="1741296"/>
                </a:lnTo>
                <a:lnTo>
                  <a:pt x="2811780" y="1749546"/>
                </a:lnTo>
                <a:lnTo>
                  <a:pt x="2818766" y="1758747"/>
                </a:lnTo>
                <a:lnTo>
                  <a:pt x="2825750" y="1768265"/>
                </a:lnTo>
                <a:lnTo>
                  <a:pt x="2833053" y="1778735"/>
                </a:lnTo>
                <a:lnTo>
                  <a:pt x="2839720" y="1789840"/>
                </a:lnTo>
                <a:lnTo>
                  <a:pt x="2847023" y="1801262"/>
                </a:lnTo>
                <a:lnTo>
                  <a:pt x="2854326" y="1813636"/>
                </a:lnTo>
                <a:lnTo>
                  <a:pt x="2861310" y="1826962"/>
                </a:lnTo>
                <a:lnTo>
                  <a:pt x="2867978" y="1840922"/>
                </a:lnTo>
                <a:lnTo>
                  <a:pt x="2874963" y="1855517"/>
                </a:lnTo>
                <a:lnTo>
                  <a:pt x="2881948" y="1871698"/>
                </a:lnTo>
                <a:lnTo>
                  <a:pt x="2888933" y="1887880"/>
                </a:lnTo>
                <a:lnTo>
                  <a:pt x="2895283" y="1905964"/>
                </a:lnTo>
                <a:lnTo>
                  <a:pt x="2901316" y="1924367"/>
                </a:lnTo>
                <a:lnTo>
                  <a:pt x="2907666" y="1944355"/>
                </a:lnTo>
                <a:lnTo>
                  <a:pt x="2913698" y="1964978"/>
                </a:lnTo>
                <a:lnTo>
                  <a:pt x="2919413" y="1986871"/>
                </a:lnTo>
                <a:lnTo>
                  <a:pt x="2924810" y="2010032"/>
                </a:lnTo>
                <a:lnTo>
                  <a:pt x="2930208" y="2034463"/>
                </a:lnTo>
                <a:lnTo>
                  <a:pt x="2934653" y="2059528"/>
                </a:lnTo>
                <a:lnTo>
                  <a:pt x="2939416" y="2086496"/>
                </a:lnTo>
                <a:lnTo>
                  <a:pt x="2943543" y="2114734"/>
                </a:lnTo>
                <a:lnTo>
                  <a:pt x="2947353" y="2144241"/>
                </a:lnTo>
                <a:lnTo>
                  <a:pt x="2950846" y="2175017"/>
                </a:lnTo>
                <a:lnTo>
                  <a:pt x="2953703" y="2207062"/>
                </a:lnTo>
                <a:lnTo>
                  <a:pt x="2954338" y="2215946"/>
                </a:lnTo>
                <a:lnTo>
                  <a:pt x="2954656" y="2230858"/>
                </a:lnTo>
                <a:lnTo>
                  <a:pt x="2955608" y="2275595"/>
                </a:lnTo>
                <a:lnTo>
                  <a:pt x="2957196" y="2411390"/>
                </a:lnTo>
                <a:lnTo>
                  <a:pt x="2959100" y="2583673"/>
                </a:lnTo>
                <a:lnTo>
                  <a:pt x="2960688" y="2760715"/>
                </a:lnTo>
                <a:lnTo>
                  <a:pt x="2908936" y="2767695"/>
                </a:lnTo>
                <a:lnTo>
                  <a:pt x="2857818" y="2773723"/>
                </a:lnTo>
                <a:lnTo>
                  <a:pt x="2806383" y="2779434"/>
                </a:lnTo>
                <a:lnTo>
                  <a:pt x="2755266" y="2784511"/>
                </a:lnTo>
                <a:lnTo>
                  <a:pt x="2702878" y="2788952"/>
                </a:lnTo>
                <a:lnTo>
                  <a:pt x="2649220" y="2793712"/>
                </a:lnTo>
                <a:lnTo>
                  <a:pt x="2536825" y="2802278"/>
                </a:lnTo>
                <a:lnTo>
                  <a:pt x="2535555" y="2668704"/>
                </a:lnTo>
                <a:lnTo>
                  <a:pt x="2534920" y="2527832"/>
                </a:lnTo>
                <a:lnTo>
                  <a:pt x="2534285" y="2333022"/>
                </a:lnTo>
                <a:lnTo>
                  <a:pt x="2534285" y="2318745"/>
                </a:lnTo>
                <a:lnTo>
                  <a:pt x="2533333" y="2305102"/>
                </a:lnTo>
                <a:lnTo>
                  <a:pt x="2531745" y="2291776"/>
                </a:lnTo>
                <a:lnTo>
                  <a:pt x="2530475" y="2279085"/>
                </a:lnTo>
                <a:lnTo>
                  <a:pt x="2527935" y="2266711"/>
                </a:lnTo>
                <a:lnTo>
                  <a:pt x="2525713" y="2254654"/>
                </a:lnTo>
                <a:lnTo>
                  <a:pt x="2522538" y="2243232"/>
                </a:lnTo>
                <a:lnTo>
                  <a:pt x="2519680" y="2232127"/>
                </a:lnTo>
                <a:lnTo>
                  <a:pt x="2515870" y="2221340"/>
                </a:lnTo>
                <a:lnTo>
                  <a:pt x="2512060" y="2210870"/>
                </a:lnTo>
                <a:lnTo>
                  <a:pt x="2508250" y="2200717"/>
                </a:lnTo>
                <a:lnTo>
                  <a:pt x="2503488" y="2191198"/>
                </a:lnTo>
                <a:lnTo>
                  <a:pt x="2499360" y="2181680"/>
                </a:lnTo>
                <a:lnTo>
                  <a:pt x="2494280" y="2172796"/>
                </a:lnTo>
                <a:lnTo>
                  <a:pt x="2489835" y="2163912"/>
                </a:lnTo>
                <a:lnTo>
                  <a:pt x="2484755" y="2155346"/>
                </a:lnTo>
                <a:lnTo>
                  <a:pt x="2484755" y="2813383"/>
                </a:lnTo>
                <a:lnTo>
                  <a:pt x="2405698" y="2818459"/>
                </a:lnTo>
                <a:lnTo>
                  <a:pt x="2323148" y="2822584"/>
                </a:lnTo>
                <a:lnTo>
                  <a:pt x="2238058" y="2826391"/>
                </a:lnTo>
                <a:lnTo>
                  <a:pt x="2150745" y="2829881"/>
                </a:lnTo>
                <a:lnTo>
                  <a:pt x="2062798" y="2832102"/>
                </a:lnTo>
                <a:lnTo>
                  <a:pt x="1974850" y="2834006"/>
                </a:lnTo>
                <a:lnTo>
                  <a:pt x="1887538" y="2835275"/>
                </a:lnTo>
                <a:lnTo>
                  <a:pt x="1802448" y="2835275"/>
                </a:lnTo>
                <a:lnTo>
                  <a:pt x="1750378" y="2835275"/>
                </a:lnTo>
                <a:lnTo>
                  <a:pt x="1697673" y="2834958"/>
                </a:lnTo>
                <a:lnTo>
                  <a:pt x="1644333" y="2834006"/>
                </a:lnTo>
                <a:lnTo>
                  <a:pt x="1590358" y="2833372"/>
                </a:lnTo>
                <a:lnTo>
                  <a:pt x="1536065" y="2832102"/>
                </a:lnTo>
                <a:lnTo>
                  <a:pt x="1482090" y="2830516"/>
                </a:lnTo>
                <a:lnTo>
                  <a:pt x="1427798" y="2829247"/>
                </a:lnTo>
                <a:lnTo>
                  <a:pt x="1374775" y="2826709"/>
                </a:lnTo>
                <a:lnTo>
                  <a:pt x="1257300" y="2643639"/>
                </a:lnTo>
                <a:lnTo>
                  <a:pt x="1274128" y="2624919"/>
                </a:lnTo>
                <a:lnTo>
                  <a:pt x="1290003" y="2605882"/>
                </a:lnTo>
                <a:lnTo>
                  <a:pt x="1305560" y="2585894"/>
                </a:lnTo>
                <a:lnTo>
                  <a:pt x="1319848" y="2565588"/>
                </a:lnTo>
                <a:lnTo>
                  <a:pt x="1334135" y="2544965"/>
                </a:lnTo>
                <a:lnTo>
                  <a:pt x="1347470" y="2524024"/>
                </a:lnTo>
                <a:lnTo>
                  <a:pt x="1360170" y="2502132"/>
                </a:lnTo>
                <a:lnTo>
                  <a:pt x="1371918" y="2480557"/>
                </a:lnTo>
                <a:lnTo>
                  <a:pt x="1383348" y="2458348"/>
                </a:lnTo>
                <a:lnTo>
                  <a:pt x="1393825" y="2435503"/>
                </a:lnTo>
                <a:lnTo>
                  <a:pt x="1403668" y="2412342"/>
                </a:lnTo>
                <a:lnTo>
                  <a:pt x="1412558" y="2389181"/>
                </a:lnTo>
                <a:lnTo>
                  <a:pt x="1420813" y="2365385"/>
                </a:lnTo>
                <a:lnTo>
                  <a:pt x="1428115" y="2341589"/>
                </a:lnTo>
                <a:lnTo>
                  <a:pt x="1435100" y="2317158"/>
                </a:lnTo>
                <a:lnTo>
                  <a:pt x="1441133" y="2293045"/>
                </a:lnTo>
                <a:lnTo>
                  <a:pt x="1444943" y="2274008"/>
                </a:lnTo>
                <a:lnTo>
                  <a:pt x="1448753" y="2254972"/>
                </a:lnTo>
                <a:lnTo>
                  <a:pt x="1451928" y="2236252"/>
                </a:lnTo>
                <a:lnTo>
                  <a:pt x="1454785" y="2217215"/>
                </a:lnTo>
                <a:lnTo>
                  <a:pt x="1456690" y="2198179"/>
                </a:lnTo>
                <a:lnTo>
                  <a:pt x="1458595" y="2179142"/>
                </a:lnTo>
                <a:lnTo>
                  <a:pt x="1459548" y="2160105"/>
                </a:lnTo>
                <a:lnTo>
                  <a:pt x="1460500" y="2141068"/>
                </a:lnTo>
                <a:lnTo>
                  <a:pt x="1460818" y="2122349"/>
                </a:lnTo>
                <a:lnTo>
                  <a:pt x="1460500" y="2103312"/>
                </a:lnTo>
                <a:lnTo>
                  <a:pt x="1459548" y="2084593"/>
                </a:lnTo>
                <a:lnTo>
                  <a:pt x="1458913" y="2065873"/>
                </a:lnTo>
                <a:lnTo>
                  <a:pt x="1457008" y="2046519"/>
                </a:lnTo>
                <a:lnTo>
                  <a:pt x="1455103" y="2027800"/>
                </a:lnTo>
                <a:lnTo>
                  <a:pt x="1452880" y="2009715"/>
                </a:lnTo>
                <a:lnTo>
                  <a:pt x="1449705" y="1990995"/>
                </a:lnTo>
                <a:lnTo>
                  <a:pt x="1446213" y="1971958"/>
                </a:lnTo>
                <a:lnTo>
                  <a:pt x="1442403" y="1953874"/>
                </a:lnTo>
                <a:lnTo>
                  <a:pt x="1437958" y="1935471"/>
                </a:lnTo>
                <a:lnTo>
                  <a:pt x="1433195" y="1917069"/>
                </a:lnTo>
                <a:lnTo>
                  <a:pt x="1427798" y="1898984"/>
                </a:lnTo>
                <a:lnTo>
                  <a:pt x="1422083" y="1881217"/>
                </a:lnTo>
                <a:lnTo>
                  <a:pt x="1416050" y="1863132"/>
                </a:lnTo>
                <a:lnTo>
                  <a:pt x="1409383" y="1845364"/>
                </a:lnTo>
                <a:lnTo>
                  <a:pt x="1402715" y="1827596"/>
                </a:lnTo>
                <a:lnTo>
                  <a:pt x="1395095" y="1810146"/>
                </a:lnTo>
                <a:lnTo>
                  <a:pt x="1386840" y="1792696"/>
                </a:lnTo>
                <a:lnTo>
                  <a:pt x="1378585" y="1775563"/>
                </a:lnTo>
                <a:lnTo>
                  <a:pt x="1369695" y="1758429"/>
                </a:lnTo>
                <a:lnTo>
                  <a:pt x="1360488" y="1741614"/>
                </a:lnTo>
                <a:lnTo>
                  <a:pt x="1350963" y="1724798"/>
                </a:lnTo>
                <a:lnTo>
                  <a:pt x="1340485" y="1708299"/>
                </a:lnTo>
                <a:lnTo>
                  <a:pt x="1333500" y="1696877"/>
                </a:lnTo>
                <a:lnTo>
                  <a:pt x="1325563" y="1685773"/>
                </a:lnTo>
                <a:lnTo>
                  <a:pt x="1317943" y="1674668"/>
                </a:lnTo>
                <a:lnTo>
                  <a:pt x="1310323" y="1663563"/>
                </a:lnTo>
                <a:lnTo>
                  <a:pt x="1302385" y="1653093"/>
                </a:lnTo>
                <a:lnTo>
                  <a:pt x="1293813" y="1642623"/>
                </a:lnTo>
                <a:lnTo>
                  <a:pt x="1285558" y="1632152"/>
                </a:lnTo>
                <a:lnTo>
                  <a:pt x="1276985" y="1621999"/>
                </a:lnTo>
                <a:lnTo>
                  <a:pt x="1259523" y="1602011"/>
                </a:lnTo>
                <a:lnTo>
                  <a:pt x="1241425" y="1582657"/>
                </a:lnTo>
                <a:lnTo>
                  <a:pt x="1222693" y="1564255"/>
                </a:lnTo>
                <a:lnTo>
                  <a:pt x="1203325" y="1546170"/>
                </a:lnTo>
                <a:lnTo>
                  <a:pt x="1270953" y="1523008"/>
                </a:lnTo>
                <a:lnTo>
                  <a:pt x="1332865" y="1502702"/>
                </a:lnTo>
                <a:lnTo>
                  <a:pt x="1386840" y="1485569"/>
                </a:lnTo>
                <a:lnTo>
                  <a:pt x="1430655" y="1471609"/>
                </a:lnTo>
                <a:lnTo>
                  <a:pt x="1440815" y="1468754"/>
                </a:lnTo>
                <a:lnTo>
                  <a:pt x="1446848" y="1466850"/>
                </a:lnTo>
                <a:close/>
                <a:moveTo>
                  <a:pt x="671830" y="1436688"/>
                </a:moveTo>
                <a:lnTo>
                  <a:pt x="688658" y="1436688"/>
                </a:lnTo>
                <a:lnTo>
                  <a:pt x="704850" y="1437323"/>
                </a:lnTo>
                <a:lnTo>
                  <a:pt x="721360" y="1437958"/>
                </a:lnTo>
                <a:lnTo>
                  <a:pt x="737870" y="1439228"/>
                </a:lnTo>
                <a:lnTo>
                  <a:pt x="754380" y="1440816"/>
                </a:lnTo>
                <a:lnTo>
                  <a:pt x="770255" y="1442721"/>
                </a:lnTo>
                <a:lnTo>
                  <a:pt x="786765" y="1444943"/>
                </a:lnTo>
                <a:lnTo>
                  <a:pt x="802958" y="1447483"/>
                </a:lnTo>
                <a:lnTo>
                  <a:pt x="818833" y="1450340"/>
                </a:lnTo>
                <a:lnTo>
                  <a:pt x="835025" y="1453515"/>
                </a:lnTo>
                <a:lnTo>
                  <a:pt x="851218" y="1457643"/>
                </a:lnTo>
                <a:lnTo>
                  <a:pt x="866775" y="1461771"/>
                </a:lnTo>
                <a:lnTo>
                  <a:pt x="882333" y="1466215"/>
                </a:lnTo>
                <a:lnTo>
                  <a:pt x="898208" y="1471295"/>
                </a:lnTo>
                <a:lnTo>
                  <a:pt x="913765" y="1476693"/>
                </a:lnTo>
                <a:lnTo>
                  <a:pt x="929005" y="1482408"/>
                </a:lnTo>
                <a:lnTo>
                  <a:pt x="944563" y="1488440"/>
                </a:lnTo>
                <a:lnTo>
                  <a:pt x="959803" y="1495108"/>
                </a:lnTo>
                <a:lnTo>
                  <a:pt x="974725" y="1501458"/>
                </a:lnTo>
                <a:lnTo>
                  <a:pt x="989648" y="1508760"/>
                </a:lnTo>
                <a:lnTo>
                  <a:pt x="1004253" y="1516380"/>
                </a:lnTo>
                <a:lnTo>
                  <a:pt x="1018540" y="1524318"/>
                </a:lnTo>
                <a:lnTo>
                  <a:pt x="1033145" y="1532573"/>
                </a:lnTo>
                <a:lnTo>
                  <a:pt x="1047433" y="1541146"/>
                </a:lnTo>
                <a:lnTo>
                  <a:pt x="1061085" y="1550035"/>
                </a:lnTo>
                <a:lnTo>
                  <a:pt x="1075373" y="1559560"/>
                </a:lnTo>
                <a:lnTo>
                  <a:pt x="1088708" y="1569085"/>
                </a:lnTo>
                <a:lnTo>
                  <a:pt x="1102043" y="1579245"/>
                </a:lnTo>
                <a:lnTo>
                  <a:pt x="1115378" y="1589723"/>
                </a:lnTo>
                <a:lnTo>
                  <a:pt x="1128078" y="1600518"/>
                </a:lnTo>
                <a:lnTo>
                  <a:pt x="1141095" y="1611630"/>
                </a:lnTo>
                <a:lnTo>
                  <a:pt x="1153478" y="1623061"/>
                </a:lnTo>
                <a:lnTo>
                  <a:pt x="1165543" y="1634490"/>
                </a:lnTo>
                <a:lnTo>
                  <a:pt x="1177290" y="1646873"/>
                </a:lnTo>
                <a:lnTo>
                  <a:pt x="1189355" y="1659573"/>
                </a:lnTo>
                <a:lnTo>
                  <a:pt x="1200785" y="1671955"/>
                </a:lnTo>
                <a:lnTo>
                  <a:pt x="1211898" y="1685608"/>
                </a:lnTo>
                <a:lnTo>
                  <a:pt x="1222693" y="1698943"/>
                </a:lnTo>
                <a:lnTo>
                  <a:pt x="1233170" y="1712595"/>
                </a:lnTo>
                <a:lnTo>
                  <a:pt x="1243330" y="1726883"/>
                </a:lnTo>
                <a:lnTo>
                  <a:pt x="1253173" y="1741171"/>
                </a:lnTo>
                <a:lnTo>
                  <a:pt x="1262698" y="1755776"/>
                </a:lnTo>
                <a:lnTo>
                  <a:pt x="1272223" y="1771016"/>
                </a:lnTo>
                <a:lnTo>
                  <a:pt x="1280795" y="1785938"/>
                </a:lnTo>
                <a:lnTo>
                  <a:pt x="1289050" y="1801496"/>
                </a:lnTo>
                <a:lnTo>
                  <a:pt x="1297305" y="1817053"/>
                </a:lnTo>
                <a:lnTo>
                  <a:pt x="1304925" y="1832293"/>
                </a:lnTo>
                <a:lnTo>
                  <a:pt x="1311593" y="1848168"/>
                </a:lnTo>
                <a:lnTo>
                  <a:pt x="1318578" y="1864043"/>
                </a:lnTo>
                <a:lnTo>
                  <a:pt x="1324610" y="1879918"/>
                </a:lnTo>
                <a:lnTo>
                  <a:pt x="1330325" y="1895793"/>
                </a:lnTo>
                <a:lnTo>
                  <a:pt x="1335723" y="1911986"/>
                </a:lnTo>
                <a:lnTo>
                  <a:pt x="1340803" y="1927861"/>
                </a:lnTo>
                <a:lnTo>
                  <a:pt x="1345248" y="1944371"/>
                </a:lnTo>
                <a:lnTo>
                  <a:pt x="1349693" y="1960881"/>
                </a:lnTo>
                <a:lnTo>
                  <a:pt x="1353503" y="1977073"/>
                </a:lnTo>
                <a:lnTo>
                  <a:pt x="1356360" y="1993266"/>
                </a:lnTo>
                <a:lnTo>
                  <a:pt x="1359535" y="2009776"/>
                </a:lnTo>
                <a:lnTo>
                  <a:pt x="1361758" y="2026286"/>
                </a:lnTo>
                <a:lnTo>
                  <a:pt x="1363980" y="2042796"/>
                </a:lnTo>
                <a:lnTo>
                  <a:pt x="1365568" y="2059623"/>
                </a:lnTo>
                <a:lnTo>
                  <a:pt x="1367155" y="2076133"/>
                </a:lnTo>
                <a:lnTo>
                  <a:pt x="1367790" y="2092326"/>
                </a:lnTo>
                <a:lnTo>
                  <a:pt x="1368425" y="2108836"/>
                </a:lnTo>
                <a:lnTo>
                  <a:pt x="1368425" y="2125346"/>
                </a:lnTo>
                <a:lnTo>
                  <a:pt x="1368425" y="2141856"/>
                </a:lnTo>
                <a:lnTo>
                  <a:pt x="1367473" y="2158366"/>
                </a:lnTo>
                <a:lnTo>
                  <a:pt x="1366520" y="2174558"/>
                </a:lnTo>
                <a:lnTo>
                  <a:pt x="1364933" y="2191068"/>
                </a:lnTo>
                <a:lnTo>
                  <a:pt x="1363028" y="2207578"/>
                </a:lnTo>
                <a:lnTo>
                  <a:pt x="1360805" y="2223771"/>
                </a:lnTo>
                <a:lnTo>
                  <a:pt x="1357948" y="2239963"/>
                </a:lnTo>
                <a:lnTo>
                  <a:pt x="1354773" y="2256156"/>
                </a:lnTo>
                <a:lnTo>
                  <a:pt x="1351598" y="2272348"/>
                </a:lnTo>
                <a:lnTo>
                  <a:pt x="1348423" y="2284731"/>
                </a:lnTo>
                <a:lnTo>
                  <a:pt x="1345248" y="2297431"/>
                </a:lnTo>
                <a:lnTo>
                  <a:pt x="1342073" y="2309813"/>
                </a:lnTo>
                <a:lnTo>
                  <a:pt x="1337945" y="2322196"/>
                </a:lnTo>
                <a:lnTo>
                  <a:pt x="1334135" y="2334578"/>
                </a:lnTo>
                <a:lnTo>
                  <a:pt x="1330008" y="2347278"/>
                </a:lnTo>
                <a:lnTo>
                  <a:pt x="1325563" y="2359343"/>
                </a:lnTo>
                <a:lnTo>
                  <a:pt x="1320800" y="2371408"/>
                </a:lnTo>
                <a:lnTo>
                  <a:pt x="1316038" y="2383473"/>
                </a:lnTo>
                <a:lnTo>
                  <a:pt x="1310958" y="2395538"/>
                </a:lnTo>
                <a:lnTo>
                  <a:pt x="1305560" y="2407286"/>
                </a:lnTo>
                <a:lnTo>
                  <a:pt x="1299845" y="2419033"/>
                </a:lnTo>
                <a:lnTo>
                  <a:pt x="1294130" y="2431098"/>
                </a:lnTo>
                <a:lnTo>
                  <a:pt x="1288098" y="2442528"/>
                </a:lnTo>
                <a:lnTo>
                  <a:pt x="1281430" y="2453958"/>
                </a:lnTo>
                <a:lnTo>
                  <a:pt x="1275080" y="2465388"/>
                </a:lnTo>
                <a:lnTo>
                  <a:pt x="1268413" y="2476818"/>
                </a:lnTo>
                <a:lnTo>
                  <a:pt x="1261110" y="2487931"/>
                </a:lnTo>
                <a:lnTo>
                  <a:pt x="1253808" y="2499043"/>
                </a:lnTo>
                <a:lnTo>
                  <a:pt x="1246505" y="2509838"/>
                </a:lnTo>
                <a:lnTo>
                  <a:pt x="1238885" y="2520951"/>
                </a:lnTo>
                <a:lnTo>
                  <a:pt x="1230948" y="2531428"/>
                </a:lnTo>
                <a:lnTo>
                  <a:pt x="1223010" y="2541906"/>
                </a:lnTo>
                <a:lnTo>
                  <a:pt x="1214438" y="2552383"/>
                </a:lnTo>
                <a:lnTo>
                  <a:pt x="1206183" y="2562543"/>
                </a:lnTo>
                <a:lnTo>
                  <a:pt x="1197293" y="2573021"/>
                </a:lnTo>
                <a:lnTo>
                  <a:pt x="1188403" y="2582863"/>
                </a:lnTo>
                <a:lnTo>
                  <a:pt x="1179195" y="2592388"/>
                </a:lnTo>
                <a:lnTo>
                  <a:pt x="1169670" y="2602231"/>
                </a:lnTo>
                <a:lnTo>
                  <a:pt x="1160145" y="2611439"/>
                </a:lnTo>
                <a:lnTo>
                  <a:pt x="1150303" y="2620964"/>
                </a:lnTo>
                <a:lnTo>
                  <a:pt x="1140460" y="2630171"/>
                </a:lnTo>
                <a:lnTo>
                  <a:pt x="1455420" y="3124201"/>
                </a:lnTo>
                <a:lnTo>
                  <a:pt x="1458595" y="3128964"/>
                </a:lnTo>
                <a:lnTo>
                  <a:pt x="1461135" y="3134044"/>
                </a:lnTo>
                <a:lnTo>
                  <a:pt x="1463675" y="3139441"/>
                </a:lnTo>
                <a:lnTo>
                  <a:pt x="1465898" y="3144839"/>
                </a:lnTo>
                <a:lnTo>
                  <a:pt x="1467803" y="3150236"/>
                </a:lnTo>
                <a:lnTo>
                  <a:pt x="1469390" y="3155316"/>
                </a:lnTo>
                <a:lnTo>
                  <a:pt x="1470343" y="3160714"/>
                </a:lnTo>
                <a:lnTo>
                  <a:pt x="1471613" y="3166111"/>
                </a:lnTo>
                <a:lnTo>
                  <a:pt x="1472248" y="3171826"/>
                </a:lnTo>
                <a:lnTo>
                  <a:pt x="1472883" y="3177224"/>
                </a:lnTo>
                <a:lnTo>
                  <a:pt x="1473200" y="3182621"/>
                </a:lnTo>
                <a:lnTo>
                  <a:pt x="1473200" y="3188336"/>
                </a:lnTo>
                <a:lnTo>
                  <a:pt x="1472883" y="3193734"/>
                </a:lnTo>
                <a:lnTo>
                  <a:pt x="1471930" y="3199131"/>
                </a:lnTo>
                <a:lnTo>
                  <a:pt x="1471295" y="3204529"/>
                </a:lnTo>
                <a:lnTo>
                  <a:pt x="1470025" y="3209609"/>
                </a:lnTo>
                <a:lnTo>
                  <a:pt x="1469073" y="3215006"/>
                </a:lnTo>
                <a:lnTo>
                  <a:pt x="1467485" y="3220404"/>
                </a:lnTo>
                <a:lnTo>
                  <a:pt x="1465580" y="3225484"/>
                </a:lnTo>
                <a:lnTo>
                  <a:pt x="1463675" y="3230881"/>
                </a:lnTo>
                <a:lnTo>
                  <a:pt x="1461135" y="3235644"/>
                </a:lnTo>
                <a:lnTo>
                  <a:pt x="1458595" y="3240406"/>
                </a:lnTo>
                <a:lnTo>
                  <a:pt x="1455420" y="3245486"/>
                </a:lnTo>
                <a:lnTo>
                  <a:pt x="1452563" y="3249931"/>
                </a:lnTo>
                <a:lnTo>
                  <a:pt x="1449388" y="3254376"/>
                </a:lnTo>
                <a:lnTo>
                  <a:pt x="1445895" y="3258821"/>
                </a:lnTo>
                <a:lnTo>
                  <a:pt x="1442085" y="3262949"/>
                </a:lnTo>
                <a:lnTo>
                  <a:pt x="1437958" y="3266759"/>
                </a:lnTo>
                <a:lnTo>
                  <a:pt x="1433830" y="3270886"/>
                </a:lnTo>
                <a:lnTo>
                  <a:pt x="1429385" y="3274379"/>
                </a:lnTo>
                <a:lnTo>
                  <a:pt x="1424940" y="3277871"/>
                </a:lnTo>
                <a:lnTo>
                  <a:pt x="1419860" y="3281364"/>
                </a:lnTo>
                <a:lnTo>
                  <a:pt x="1415098" y="3283904"/>
                </a:lnTo>
                <a:lnTo>
                  <a:pt x="1409700" y="3287079"/>
                </a:lnTo>
                <a:lnTo>
                  <a:pt x="1404620" y="3289301"/>
                </a:lnTo>
                <a:lnTo>
                  <a:pt x="1399223" y="3291524"/>
                </a:lnTo>
                <a:lnTo>
                  <a:pt x="1393825" y="3293429"/>
                </a:lnTo>
                <a:lnTo>
                  <a:pt x="1388428" y="3295016"/>
                </a:lnTo>
                <a:lnTo>
                  <a:pt x="1382713" y="3296286"/>
                </a:lnTo>
                <a:lnTo>
                  <a:pt x="1377633" y="3297239"/>
                </a:lnTo>
                <a:lnTo>
                  <a:pt x="1372235" y="3298191"/>
                </a:lnTo>
                <a:lnTo>
                  <a:pt x="1366520" y="3298509"/>
                </a:lnTo>
                <a:lnTo>
                  <a:pt x="1361123" y="3298826"/>
                </a:lnTo>
                <a:lnTo>
                  <a:pt x="1355725" y="3298826"/>
                </a:lnTo>
                <a:lnTo>
                  <a:pt x="1350010" y="3298509"/>
                </a:lnTo>
                <a:lnTo>
                  <a:pt x="1344613" y="3297874"/>
                </a:lnTo>
                <a:lnTo>
                  <a:pt x="1339215" y="3296921"/>
                </a:lnTo>
                <a:lnTo>
                  <a:pt x="1333818" y="3295969"/>
                </a:lnTo>
                <a:lnTo>
                  <a:pt x="1328420" y="3294699"/>
                </a:lnTo>
                <a:lnTo>
                  <a:pt x="1323658" y="3293111"/>
                </a:lnTo>
                <a:lnTo>
                  <a:pt x="1318260" y="3291206"/>
                </a:lnTo>
                <a:lnTo>
                  <a:pt x="1313180" y="3289301"/>
                </a:lnTo>
                <a:lnTo>
                  <a:pt x="1308100" y="3287079"/>
                </a:lnTo>
                <a:lnTo>
                  <a:pt x="1303338" y="3284221"/>
                </a:lnTo>
                <a:lnTo>
                  <a:pt x="1298575" y="3281364"/>
                </a:lnTo>
                <a:lnTo>
                  <a:pt x="1293813" y="3278189"/>
                </a:lnTo>
                <a:lnTo>
                  <a:pt x="1289368" y="3275014"/>
                </a:lnTo>
                <a:lnTo>
                  <a:pt x="1284923" y="3271839"/>
                </a:lnTo>
                <a:lnTo>
                  <a:pt x="1280795" y="3268029"/>
                </a:lnTo>
                <a:lnTo>
                  <a:pt x="1276985" y="3263584"/>
                </a:lnTo>
                <a:lnTo>
                  <a:pt x="1273175" y="3259456"/>
                </a:lnTo>
                <a:lnTo>
                  <a:pt x="1269365" y="3255329"/>
                </a:lnTo>
                <a:lnTo>
                  <a:pt x="1265873" y="3250249"/>
                </a:lnTo>
                <a:lnTo>
                  <a:pt x="1262698" y="3245804"/>
                </a:lnTo>
                <a:lnTo>
                  <a:pt x="947420" y="2751774"/>
                </a:lnTo>
                <a:lnTo>
                  <a:pt x="935038" y="2756854"/>
                </a:lnTo>
                <a:lnTo>
                  <a:pt x="922338" y="2761934"/>
                </a:lnTo>
                <a:lnTo>
                  <a:pt x="909638" y="2766379"/>
                </a:lnTo>
                <a:lnTo>
                  <a:pt x="896938" y="2770506"/>
                </a:lnTo>
                <a:lnTo>
                  <a:pt x="883920" y="2774951"/>
                </a:lnTo>
                <a:lnTo>
                  <a:pt x="871538" y="2778761"/>
                </a:lnTo>
                <a:lnTo>
                  <a:pt x="858520" y="2782254"/>
                </a:lnTo>
                <a:lnTo>
                  <a:pt x="845503" y="2785429"/>
                </a:lnTo>
                <a:lnTo>
                  <a:pt x="832485" y="2788604"/>
                </a:lnTo>
                <a:lnTo>
                  <a:pt x="819468" y="2791144"/>
                </a:lnTo>
                <a:lnTo>
                  <a:pt x="806450" y="2794001"/>
                </a:lnTo>
                <a:lnTo>
                  <a:pt x="793433" y="2796224"/>
                </a:lnTo>
                <a:lnTo>
                  <a:pt x="780415" y="2798129"/>
                </a:lnTo>
                <a:lnTo>
                  <a:pt x="767398" y="2799716"/>
                </a:lnTo>
                <a:lnTo>
                  <a:pt x="754063" y="2801304"/>
                </a:lnTo>
                <a:lnTo>
                  <a:pt x="741045" y="2802891"/>
                </a:lnTo>
                <a:lnTo>
                  <a:pt x="728028" y="2803526"/>
                </a:lnTo>
                <a:lnTo>
                  <a:pt x="715010" y="2804161"/>
                </a:lnTo>
                <a:lnTo>
                  <a:pt x="701675" y="2804796"/>
                </a:lnTo>
                <a:lnTo>
                  <a:pt x="688658" y="2805114"/>
                </a:lnTo>
                <a:lnTo>
                  <a:pt x="675640" y="2805114"/>
                </a:lnTo>
                <a:lnTo>
                  <a:pt x="662623" y="2804796"/>
                </a:lnTo>
                <a:lnTo>
                  <a:pt x="649605" y="2804161"/>
                </a:lnTo>
                <a:lnTo>
                  <a:pt x="636588" y="2803526"/>
                </a:lnTo>
                <a:lnTo>
                  <a:pt x="623570" y="2802256"/>
                </a:lnTo>
                <a:lnTo>
                  <a:pt x="610553" y="2801304"/>
                </a:lnTo>
                <a:lnTo>
                  <a:pt x="597535" y="2799716"/>
                </a:lnTo>
                <a:lnTo>
                  <a:pt x="584518" y="2797811"/>
                </a:lnTo>
                <a:lnTo>
                  <a:pt x="571818" y="2795906"/>
                </a:lnTo>
                <a:lnTo>
                  <a:pt x="558800" y="2793684"/>
                </a:lnTo>
                <a:lnTo>
                  <a:pt x="546100" y="2791144"/>
                </a:lnTo>
                <a:lnTo>
                  <a:pt x="533718" y="2788286"/>
                </a:lnTo>
                <a:lnTo>
                  <a:pt x="517525" y="2784794"/>
                </a:lnTo>
                <a:lnTo>
                  <a:pt x="501968" y="2780666"/>
                </a:lnTo>
                <a:lnTo>
                  <a:pt x="485775" y="2775904"/>
                </a:lnTo>
                <a:lnTo>
                  <a:pt x="470218" y="2771141"/>
                </a:lnTo>
                <a:lnTo>
                  <a:pt x="454660" y="2765744"/>
                </a:lnTo>
                <a:lnTo>
                  <a:pt x="439103" y="2760029"/>
                </a:lnTo>
                <a:lnTo>
                  <a:pt x="424180" y="2753679"/>
                </a:lnTo>
                <a:lnTo>
                  <a:pt x="408940" y="2747329"/>
                </a:lnTo>
                <a:lnTo>
                  <a:pt x="394018" y="2740661"/>
                </a:lnTo>
                <a:lnTo>
                  <a:pt x="379095" y="2733676"/>
                </a:lnTo>
                <a:lnTo>
                  <a:pt x="364173" y="2725739"/>
                </a:lnTo>
                <a:lnTo>
                  <a:pt x="349568" y="2717801"/>
                </a:lnTo>
                <a:lnTo>
                  <a:pt x="335598" y="2709864"/>
                </a:lnTo>
                <a:lnTo>
                  <a:pt x="321310" y="2700974"/>
                </a:lnTo>
                <a:lnTo>
                  <a:pt x="307023" y="2692084"/>
                </a:lnTo>
                <a:lnTo>
                  <a:pt x="293370" y="2682559"/>
                </a:lnTo>
                <a:lnTo>
                  <a:pt x="279718" y="2673034"/>
                </a:lnTo>
                <a:lnTo>
                  <a:pt x="266065" y="2663191"/>
                </a:lnTo>
                <a:lnTo>
                  <a:pt x="253047" y="2652396"/>
                </a:lnTo>
                <a:lnTo>
                  <a:pt x="240347" y="2641601"/>
                </a:lnTo>
                <a:lnTo>
                  <a:pt x="227647" y="2630489"/>
                </a:lnTo>
                <a:lnTo>
                  <a:pt x="214947" y="2619059"/>
                </a:lnTo>
                <a:lnTo>
                  <a:pt x="203200" y="2607629"/>
                </a:lnTo>
                <a:lnTo>
                  <a:pt x="190817" y="2595563"/>
                </a:lnTo>
                <a:lnTo>
                  <a:pt x="179387" y="2582863"/>
                </a:lnTo>
                <a:lnTo>
                  <a:pt x="167957" y="2570163"/>
                </a:lnTo>
                <a:lnTo>
                  <a:pt x="156845" y="2556828"/>
                </a:lnTo>
                <a:lnTo>
                  <a:pt x="146050" y="2543493"/>
                </a:lnTo>
                <a:lnTo>
                  <a:pt x="135255" y="2529523"/>
                </a:lnTo>
                <a:lnTo>
                  <a:pt x="125095" y="2515553"/>
                </a:lnTo>
                <a:lnTo>
                  <a:pt x="115252" y="2500948"/>
                </a:lnTo>
                <a:lnTo>
                  <a:pt x="105410" y="2486343"/>
                </a:lnTo>
                <a:lnTo>
                  <a:pt x="96202" y="2471103"/>
                </a:lnTo>
                <a:lnTo>
                  <a:pt x="87630" y="2456181"/>
                </a:lnTo>
                <a:lnTo>
                  <a:pt x="79057" y="2440941"/>
                </a:lnTo>
                <a:lnTo>
                  <a:pt x="71437" y="2425383"/>
                </a:lnTo>
                <a:lnTo>
                  <a:pt x="63817" y="2409826"/>
                </a:lnTo>
                <a:lnTo>
                  <a:pt x="56515" y="2394268"/>
                </a:lnTo>
                <a:lnTo>
                  <a:pt x="50165" y="2378076"/>
                </a:lnTo>
                <a:lnTo>
                  <a:pt x="43815" y="2362518"/>
                </a:lnTo>
                <a:lnTo>
                  <a:pt x="38100" y="2346326"/>
                </a:lnTo>
                <a:lnTo>
                  <a:pt x="32385" y="2330451"/>
                </a:lnTo>
                <a:lnTo>
                  <a:pt x="27622" y="2313941"/>
                </a:lnTo>
                <a:lnTo>
                  <a:pt x="23177" y="2297748"/>
                </a:lnTo>
                <a:lnTo>
                  <a:pt x="19050" y="2281556"/>
                </a:lnTo>
                <a:lnTo>
                  <a:pt x="15240" y="2265363"/>
                </a:lnTo>
                <a:lnTo>
                  <a:pt x="11747" y="2248853"/>
                </a:lnTo>
                <a:lnTo>
                  <a:pt x="9207" y="2232343"/>
                </a:lnTo>
                <a:lnTo>
                  <a:pt x="6350" y="2216151"/>
                </a:lnTo>
                <a:lnTo>
                  <a:pt x="4445" y="2199641"/>
                </a:lnTo>
                <a:lnTo>
                  <a:pt x="2540" y="2182813"/>
                </a:lnTo>
                <a:lnTo>
                  <a:pt x="1587" y="2166303"/>
                </a:lnTo>
                <a:lnTo>
                  <a:pt x="635" y="2149793"/>
                </a:lnTo>
                <a:lnTo>
                  <a:pt x="0" y="2133283"/>
                </a:lnTo>
                <a:lnTo>
                  <a:pt x="0" y="2117091"/>
                </a:lnTo>
                <a:lnTo>
                  <a:pt x="317" y="2100581"/>
                </a:lnTo>
                <a:lnTo>
                  <a:pt x="952" y="2084071"/>
                </a:lnTo>
                <a:lnTo>
                  <a:pt x="2222" y="2067561"/>
                </a:lnTo>
                <a:lnTo>
                  <a:pt x="3810" y="2051051"/>
                </a:lnTo>
                <a:lnTo>
                  <a:pt x="5715" y="2034541"/>
                </a:lnTo>
                <a:lnTo>
                  <a:pt x="7937" y="2018666"/>
                </a:lnTo>
                <a:lnTo>
                  <a:pt x="10795" y="2002473"/>
                </a:lnTo>
                <a:lnTo>
                  <a:pt x="13652" y="1986598"/>
                </a:lnTo>
                <a:lnTo>
                  <a:pt x="17145" y="1970406"/>
                </a:lnTo>
                <a:lnTo>
                  <a:pt x="20955" y="1954213"/>
                </a:lnTo>
                <a:lnTo>
                  <a:pt x="24765" y="1938656"/>
                </a:lnTo>
                <a:lnTo>
                  <a:pt x="29527" y="1922463"/>
                </a:lnTo>
                <a:lnTo>
                  <a:pt x="34290" y="1906906"/>
                </a:lnTo>
                <a:lnTo>
                  <a:pt x="39687" y="1891666"/>
                </a:lnTo>
                <a:lnTo>
                  <a:pt x="45402" y="1876426"/>
                </a:lnTo>
                <a:lnTo>
                  <a:pt x="51752" y="1861186"/>
                </a:lnTo>
                <a:lnTo>
                  <a:pt x="58102" y="1845628"/>
                </a:lnTo>
                <a:lnTo>
                  <a:pt x="64452" y="1830706"/>
                </a:lnTo>
                <a:lnTo>
                  <a:pt x="71755" y="1815783"/>
                </a:lnTo>
                <a:lnTo>
                  <a:pt x="79375" y="1800861"/>
                </a:lnTo>
                <a:lnTo>
                  <a:pt x="87630" y="1786573"/>
                </a:lnTo>
                <a:lnTo>
                  <a:pt x="95567" y="1772286"/>
                </a:lnTo>
                <a:lnTo>
                  <a:pt x="104457" y="1757998"/>
                </a:lnTo>
                <a:lnTo>
                  <a:pt x="113030" y="1744028"/>
                </a:lnTo>
                <a:lnTo>
                  <a:pt x="122872" y="1730376"/>
                </a:lnTo>
                <a:lnTo>
                  <a:pt x="132397" y="1716723"/>
                </a:lnTo>
                <a:lnTo>
                  <a:pt x="142240" y="1703388"/>
                </a:lnTo>
                <a:lnTo>
                  <a:pt x="152717" y="1690053"/>
                </a:lnTo>
                <a:lnTo>
                  <a:pt x="163195" y="1677353"/>
                </a:lnTo>
                <a:lnTo>
                  <a:pt x="174307" y="1664335"/>
                </a:lnTo>
                <a:lnTo>
                  <a:pt x="185737" y="1652270"/>
                </a:lnTo>
                <a:lnTo>
                  <a:pt x="197802" y="1639888"/>
                </a:lnTo>
                <a:lnTo>
                  <a:pt x="209867" y="1628140"/>
                </a:lnTo>
                <a:lnTo>
                  <a:pt x="222250" y="1616075"/>
                </a:lnTo>
                <a:lnTo>
                  <a:pt x="235267" y="1604646"/>
                </a:lnTo>
                <a:lnTo>
                  <a:pt x="248285" y="1593533"/>
                </a:lnTo>
                <a:lnTo>
                  <a:pt x="261937" y="1583056"/>
                </a:lnTo>
                <a:lnTo>
                  <a:pt x="275908" y="1572260"/>
                </a:lnTo>
                <a:lnTo>
                  <a:pt x="289878" y="1561783"/>
                </a:lnTo>
                <a:lnTo>
                  <a:pt x="304165" y="1552258"/>
                </a:lnTo>
                <a:lnTo>
                  <a:pt x="319088" y="1542416"/>
                </a:lnTo>
                <a:lnTo>
                  <a:pt x="334010" y="1533208"/>
                </a:lnTo>
                <a:lnTo>
                  <a:pt x="349250" y="1524318"/>
                </a:lnTo>
                <a:lnTo>
                  <a:pt x="364490" y="1516063"/>
                </a:lnTo>
                <a:lnTo>
                  <a:pt x="379730" y="1508443"/>
                </a:lnTo>
                <a:lnTo>
                  <a:pt x="395605" y="1500823"/>
                </a:lnTo>
                <a:lnTo>
                  <a:pt x="411163" y="1493838"/>
                </a:lnTo>
                <a:lnTo>
                  <a:pt x="426720" y="1486853"/>
                </a:lnTo>
                <a:lnTo>
                  <a:pt x="442913" y="1480821"/>
                </a:lnTo>
                <a:lnTo>
                  <a:pt x="459105" y="1475105"/>
                </a:lnTo>
                <a:lnTo>
                  <a:pt x="474980" y="1469708"/>
                </a:lnTo>
                <a:lnTo>
                  <a:pt x="491173" y="1464628"/>
                </a:lnTo>
                <a:lnTo>
                  <a:pt x="507365" y="1460183"/>
                </a:lnTo>
                <a:lnTo>
                  <a:pt x="523558" y="1456055"/>
                </a:lnTo>
                <a:lnTo>
                  <a:pt x="540068" y="1452245"/>
                </a:lnTo>
                <a:lnTo>
                  <a:pt x="556578" y="1449070"/>
                </a:lnTo>
                <a:lnTo>
                  <a:pt x="573088" y="1445895"/>
                </a:lnTo>
                <a:lnTo>
                  <a:pt x="589598" y="1443356"/>
                </a:lnTo>
                <a:lnTo>
                  <a:pt x="605790" y="1441451"/>
                </a:lnTo>
                <a:lnTo>
                  <a:pt x="622300" y="1439546"/>
                </a:lnTo>
                <a:lnTo>
                  <a:pt x="638810" y="1438275"/>
                </a:lnTo>
                <a:lnTo>
                  <a:pt x="655320" y="1437640"/>
                </a:lnTo>
                <a:lnTo>
                  <a:pt x="671830" y="1436688"/>
                </a:lnTo>
                <a:close/>
                <a:moveTo>
                  <a:pt x="1808801" y="0"/>
                </a:moveTo>
                <a:lnTo>
                  <a:pt x="1822779" y="318"/>
                </a:lnTo>
                <a:lnTo>
                  <a:pt x="1836121" y="635"/>
                </a:lnTo>
                <a:lnTo>
                  <a:pt x="1849463" y="1588"/>
                </a:lnTo>
                <a:lnTo>
                  <a:pt x="1862806" y="3177"/>
                </a:lnTo>
                <a:lnTo>
                  <a:pt x="1875830" y="4447"/>
                </a:lnTo>
                <a:lnTo>
                  <a:pt x="1888855" y="6353"/>
                </a:lnTo>
                <a:lnTo>
                  <a:pt x="1901562" y="8894"/>
                </a:lnTo>
                <a:lnTo>
                  <a:pt x="1914269" y="11435"/>
                </a:lnTo>
                <a:lnTo>
                  <a:pt x="1926658" y="14612"/>
                </a:lnTo>
                <a:lnTo>
                  <a:pt x="1939047" y="17471"/>
                </a:lnTo>
                <a:lnTo>
                  <a:pt x="1951119" y="21282"/>
                </a:lnTo>
                <a:lnTo>
                  <a:pt x="1963190" y="25412"/>
                </a:lnTo>
                <a:lnTo>
                  <a:pt x="1974944" y="29859"/>
                </a:lnTo>
                <a:lnTo>
                  <a:pt x="1986698" y="34306"/>
                </a:lnTo>
                <a:lnTo>
                  <a:pt x="1998452" y="39071"/>
                </a:lnTo>
                <a:lnTo>
                  <a:pt x="2009571" y="44471"/>
                </a:lnTo>
                <a:lnTo>
                  <a:pt x="2020689" y="49870"/>
                </a:lnTo>
                <a:lnTo>
                  <a:pt x="2031490" y="55906"/>
                </a:lnTo>
                <a:lnTo>
                  <a:pt x="2042291" y="61941"/>
                </a:lnTo>
                <a:lnTo>
                  <a:pt x="2053092" y="67976"/>
                </a:lnTo>
                <a:lnTo>
                  <a:pt x="2063257" y="74964"/>
                </a:lnTo>
                <a:lnTo>
                  <a:pt x="2073741" y="81953"/>
                </a:lnTo>
                <a:lnTo>
                  <a:pt x="2083589" y="89259"/>
                </a:lnTo>
                <a:lnTo>
                  <a:pt x="2093754" y="96564"/>
                </a:lnTo>
                <a:lnTo>
                  <a:pt x="2103284" y="104506"/>
                </a:lnTo>
                <a:lnTo>
                  <a:pt x="2112814" y="112447"/>
                </a:lnTo>
                <a:lnTo>
                  <a:pt x="2122027" y="120388"/>
                </a:lnTo>
                <a:lnTo>
                  <a:pt x="2131239" y="129282"/>
                </a:lnTo>
                <a:lnTo>
                  <a:pt x="2139816" y="138176"/>
                </a:lnTo>
                <a:lnTo>
                  <a:pt x="2148711" y="147070"/>
                </a:lnTo>
                <a:lnTo>
                  <a:pt x="2157288" y="156282"/>
                </a:lnTo>
                <a:lnTo>
                  <a:pt x="2165548" y="165811"/>
                </a:lnTo>
                <a:lnTo>
                  <a:pt x="2173490" y="175658"/>
                </a:lnTo>
                <a:lnTo>
                  <a:pt x="2181749" y="185505"/>
                </a:lnTo>
                <a:lnTo>
                  <a:pt x="2189373" y="195987"/>
                </a:lnTo>
                <a:lnTo>
                  <a:pt x="2196680" y="206152"/>
                </a:lnTo>
                <a:lnTo>
                  <a:pt x="2203986" y="216952"/>
                </a:lnTo>
                <a:lnTo>
                  <a:pt x="2211293" y="227752"/>
                </a:lnTo>
                <a:lnTo>
                  <a:pt x="2217646" y="238870"/>
                </a:lnTo>
                <a:lnTo>
                  <a:pt x="2224635" y="249987"/>
                </a:lnTo>
                <a:lnTo>
                  <a:pt x="2230671" y="261423"/>
                </a:lnTo>
                <a:lnTo>
                  <a:pt x="2237024" y="273175"/>
                </a:lnTo>
                <a:lnTo>
                  <a:pt x="2243060" y="285246"/>
                </a:lnTo>
                <a:lnTo>
                  <a:pt x="2248778" y="296999"/>
                </a:lnTo>
                <a:lnTo>
                  <a:pt x="2253861" y="309069"/>
                </a:lnTo>
                <a:lnTo>
                  <a:pt x="2259261" y="321458"/>
                </a:lnTo>
                <a:lnTo>
                  <a:pt x="2264344" y="334163"/>
                </a:lnTo>
                <a:lnTo>
                  <a:pt x="2269427" y="347187"/>
                </a:lnTo>
                <a:lnTo>
                  <a:pt x="2273874" y="359575"/>
                </a:lnTo>
                <a:lnTo>
                  <a:pt x="2278004" y="372599"/>
                </a:lnTo>
                <a:lnTo>
                  <a:pt x="2282452" y="386257"/>
                </a:lnTo>
                <a:lnTo>
                  <a:pt x="2286264" y="399598"/>
                </a:lnTo>
                <a:lnTo>
                  <a:pt x="2290076" y="412939"/>
                </a:lnTo>
                <a:lnTo>
                  <a:pt x="2292935" y="426598"/>
                </a:lnTo>
                <a:lnTo>
                  <a:pt x="2296429" y="440575"/>
                </a:lnTo>
                <a:lnTo>
                  <a:pt x="2299288" y="454233"/>
                </a:lnTo>
                <a:lnTo>
                  <a:pt x="2301830" y="468527"/>
                </a:lnTo>
                <a:lnTo>
                  <a:pt x="2304053" y="482504"/>
                </a:lnTo>
                <a:lnTo>
                  <a:pt x="2306595" y="497116"/>
                </a:lnTo>
                <a:lnTo>
                  <a:pt x="2308501" y="511410"/>
                </a:lnTo>
                <a:lnTo>
                  <a:pt x="2309772" y="526339"/>
                </a:lnTo>
                <a:lnTo>
                  <a:pt x="2311360" y="540633"/>
                </a:lnTo>
                <a:lnTo>
                  <a:pt x="2312630" y="555245"/>
                </a:lnTo>
                <a:lnTo>
                  <a:pt x="2313266" y="570174"/>
                </a:lnTo>
                <a:lnTo>
                  <a:pt x="2320255" y="573033"/>
                </a:lnTo>
                <a:lnTo>
                  <a:pt x="2327244" y="576209"/>
                </a:lnTo>
                <a:lnTo>
                  <a:pt x="2333597" y="579704"/>
                </a:lnTo>
                <a:lnTo>
                  <a:pt x="2339633" y="583515"/>
                </a:lnTo>
                <a:lnTo>
                  <a:pt x="2345351" y="587645"/>
                </a:lnTo>
                <a:lnTo>
                  <a:pt x="2350751" y="592727"/>
                </a:lnTo>
                <a:lnTo>
                  <a:pt x="2356152" y="597809"/>
                </a:lnTo>
                <a:lnTo>
                  <a:pt x="2361234" y="603527"/>
                </a:lnTo>
                <a:lnTo>
                  <a:pt x="2365364" y="609562"/>
                </a:lnTo>
                <a:lnTo>
                  <a:pt x="2369494" y="616233"/>
                </a:lnTo>
                <a:lnTo>
                  <a:pt x="2372988" y="622903"/>
                </a:lnTo>
                <a:lnTo>
                  <a:pt x="2376483" y="630527"/>
                </a:lnTo>
                <a:lnTo>
                  <a:pt x="2379024" y="638786"/>
                </a:lnTo>
                <a:lnTo>
                  <a:pt x="2381566" y="647362"/>
                </a:lnTo>
                <a:lnTo>
                  <a:pt x="2383472" y="656574"/>
                </a:lnTo>
                <a:lnTo>
                  <a:pt x="2384425" y="666103"/>
                </a:lnTo>
                <a:lnTo>
                  <a:pt x="2385378" y="674362"/>
                </a:lnTo>
                <a:lnTo>
                  <a:pt x="2385695" y="681985"/>
                </a:lnTo>
                <a:lnTo>
                  <a:pt x="2386013" y="689927"/>
                </a:lnTo>
                <a:lnTo>
                  <a:pt x="2385695" y="698503"/>
                </a:lnTo>
                <a:lnTo>
                  <a:pt x="2385378" y="706444"/>
                </a:lnTo>
                <a:lnTo>
                  <a:pt x="2384425" y="714703"/>
                </a:lnTo>
                <a:lnTo>
                  <a:pt x="2383472" y="723279"/>
                </a:lnTo>
                <a:lnTo>
                  <a:pt x="2381883" y="731538"/>
                </a:lnTo>
                <a:lnTo>
                  <a:pt x="2380295" y="740115"/>
                </a:lnTo>
                <a:lnTo>
                  <a:pt x="2378389" y="748373"/>
                </a:lnTo>
                <a:lnTo>
                  <a:pt x="2376483" y="756950"/>
                </a:lnTo>
                <a:lnTo>
                  <a:pt x="2374259" y="765526"/>
                </a:lnTo>
                <a:lnTo>
                  <a:pt x="2371400" y="773467"/>
                </a:lnTo>
                <a:lnTo>
                  <a:pt x="2368541" y="781726"/>
                </a:lnTo>
                <a:lnTo>
                  <a:pt x="2365364" y="789985"/>
                </a:lnTo>
                <a:lnTo>
                  <a:pt x="2361870" y="797926"/>
                </a:lnTo>
                <a:lnTo>
                  <a:pt x="2358376" y="805550"/>
                </a:lnTo>
                <a:lnTo>
                  <a:pt x="2354563" y="813173"/>
                </a:lnTo>
                <a:lnTo>
                  <a:pt x="2350434" y="820479"/>
                </a:lnTo>
                <a:lnTo>
                  <a:pt x="2346304" y="827785"/>
                </a:lnTo>
                <a:lnTo>
                  <a:pt x="2341539" y="834773"/>
                </a:lnTo>
                <a:lnTo>
                  <a:pt x="2337091" y="841444"/>
                </a:lnTo>
                <a:lnTo>
                  <a:pt x="2332009" y="848114"/>
                </a:lnTo>
                <a:lnTo>
                  <a:pt x="2326608" y="854149"/>
                </a:lnTo>
                <a:lnTo>
                  <a:pt x="2321843" y="859867"/>
                </a:lnTo>
                <a:lnTo>
                  <a:pt x="2316125" y="865585"/>
                </a:lnTo>
                <a:lnTo>
                  <a:pt x="2310407" y="870667"/>
                </a:lnTo>
                <a:lnTo>
                  <a:pt x="2304689" y="875432"/>
                </a:lnTo>
                <a:lnTo>
                  <a:pt x="2298335" y="879879"/>
                </a:lnTo>
                <a:lnTo>
                  <a:pt x="2292300" y="884008"/>
                </a:lnTo>
                <a:lnTo>
                  <a:pt x="2285628" y="887502"/>
                </a:lnTo>
                <a:lnTo>
                  <a:pt x="2279275" y="890996"/>
                </a:lnTo>
                <a:lnTo>
                  <a:pt x="2273239" y="915137"/>
                </a:lnTo>
                <a:lnTo>
                  <a:pt x="2266250" y="938643"/>
                </a:lnTo>
                <a:lnTo>
                  <a:pt x="2258626" y="962467"/>
                </a:lnTo>
                <a:lnTo>
                  <a:pt x="2251002" y="986290"/>
                </a:lnTo>
                <a:lnTo>
                  <a:pt x="2242425" y="1009161"/>
                </a:lnTo>
                <a:lnTo>
                  <a:pt x="2233212" y="1032031"/>
                </a:lnTo>
                <a:lnTo>
                  <a:pt x="2223682" y="1054584"/>
                </a:lnTo>
                <a:lnTo>
                  <a:pt x="2213834" y="1076819"/>
                </a:lnTo>
                <a:lnTo>
                  <a:pt x="2203351" y="1098419"/>
                </a:lnTo>
                <a:lnTo>
                  <a:pt x="2192232" y="1119701"/>
                </a:lnTo>
                <a:lnTo>
                  <a:pt x="2180479" y="1140348"/>
                </a:lnTo>
                <a:lnTo>
                  <a:pt x="2168407" y="1160360"/>
                </a:lnTo>
                <a:lnTo>
                  <a:pt x="2155700" y="1179736"/>
                </a:lnTo>
                <a:lnTo>
                  <a:pt x="2142358" y="1198477"/>
                </a:lnTo>
                <a:lnTo>
                  <a:pt x="2128380" y="1216901"/>
                </a:lnTo>
                <a:lnTo>
                  <a:pt x="2114403" y="1234054"/>
                </a:lnTo>
                <a:lnTo>
                  <a:pt x="2106779" y="1242630"/>
                </a:lnTo>
                <a:lnTo>
                  <a:pt x="2099472" y="1250889"/>
                </a:lnTo>
                <a:lnTo>
                  <a:pt x="2091848" y="1259148"/>
                </a:lnTo>
                <a:lnTo>
                  <a:pt x="2083589" y="1266771"/>
                </a:lnTo>
                <a:lnTo>
                  <a:pt x="2075647" y="1274395"/>
                </a:lnTo>
                <a:lnTo>
                  <a:pt x="2067705" y="1282018"/>
                </a:lnTo>
                <a:lnTo>
                  <a:pt x="2059445" y="1289006"/>
                </a:lnTo>
                <a:lnTo>
                  <a:pt x="2051186" y="1295994"/>
                </a:lnTo>
                <a:lnTo>
                  <a:pt x="2042609" y="1302665"/>
                </a:lnTo>
                <a:lnTo>
                  <a:pt x="2034032" y="1309018"/>
                </a:lnTo>
                <a:lnTo>
                  <a:pt x="2025137" y="1315688"/>
                </a:lnTo>
                <a:lnTo>
                  <a:pt x="2016242" y="1321724"/>
                </a:lnTo>
                <a:lnTo>
                  <a:pt x="2007029" y="1327441"/>
                </a:lnTo>
                <a:lnTo>
                  <a:pt x="1997817" y="1332841"/>
                </a:lnTo>
                <a:lnTo>
                  <a:pt x="1988922" y="1338241"/>
                </a:lnTo>
                <a:lnTo>
                  <a:pt x="1979074" y="1343324"/>
                </a:lnTo>
                <a:lnTo>
                  <a:pt x="1969544" y="1348088"/>
                </a:lnTo>
                <a:lnTo>
                  <a:pt x="1960014" y="1352535"/>
                </a:lnTo>
                <a:lnTo>
                  <a:pt x="1950166" y="1356665"/>
                </a:lnTo>
                <a:lnTo>
                  <a:pt x="1940000" y="1360477"/>
                </a:lnTo>
                <a:lnTo>
                  <a:pt x="1929835" y="1364288"/>
                </a:lnTo>
                <a:lnTo>
                  <a:pt x="1919352" y="1367782"/>
                </a:lnTo>
                <a:lnTo>
                  <a:pt x="1909186" y="1370641"/>
                </a:lnTo>
                <a:lnTo>
                  <a:pt x="1898703" y="1373500"/>
                </a:lnTo>
                <a:lnTo>
                  <a:pt x="1888220" y="1375724"/>
                </a:lnTo>
                <a:lnTo>
                  <a:pt x="1877101" y="1377947"/>
                </a:lnTo>
                <a:lnTo>
                  <a:pt x="1865982" y="1379853"/>
                </a:lnTo>
                <a:lnTo>
                  <a:pt x="1854864" y="1381123"/>
                </a:lnTo>
                <a:lnTo>
                  <a:pt x="1843745" y="1382712"/>
                </a:lnTo>
                <a:lnTo>
                  <a:pt x="1832309" y="1383347"/>
                </a:lnTo>
                <a:lnTo>
                  <a:pt x="1820873" y="1383665"/>
                </a:lnTo>
                <a:lnTo>
                  <a:pt x="1808801" y="1384300"/>
                </a:lnTo>
                <a:lnTo>
                  <a:pt x="1797365" y="1383665"/>
                </a:lnTo>
                <a:lnTo>
                  <a:pt x="1785929" y="1383347"/>
                </a:lnTo>
                <a:lnTo>
                  <a:pt x="1774493" y="1382712"/>
                </a:lnTo>
                <a:lnTo>
                  <a:pt x="1763374" y="1381441"/>
                </a:lnTo>
                <a:lnTo>
                  <a:pt x="1752256" y="1379853"/>
                </a:lnTo>
                <a:lnTo>
                  <a:pt x="1741137" y="1377947"/>
                </a:lnTo>
                <a:lnTo>
                  <a:pt x="1730336" y="1375724"/>
                </a:lnTo>
                <a:lnTo>
                  <a:pt x="1719535" y="1373500"/>
                </a:lnTo>
                <a:lnTo>
                  <a:pt x="1709052" y="1370641"/>
                </a:lnTo>
                <a:lnTo>
                  <a:pt x="1698569" y="1367782"/>
                </a:lnTo>
                <a:lnTo>
                  <a:pt x="1688721" y="1364606"/>
                </a:lnTo>
                <a:lnTo>
                  <a:pt x="1678238" y="1360794"/>
                </a:lnTo>
                <a:lnTo>
                  <a:pt x="1668390" y="1356982"/>
                </a:lnTo>
                <a:lnTo>
                  <a:pt x="1658542" y="1352853"/>
                </a:lnTo>
                <a:lnTo>
                  <a:pt x="1649012" y="1348088"/>
                </a:lnTo>
                <a:lnTo>
                  <a:pt x="1639164" y="1343641"/>
                </a:lnTo>
                <a:lnTo>
                  <a:pt x="1630269" y="1338559"/>
                </a:lnTo>
                <a:lnTo>
                  <a:pt x="1620421" y="1333794"/>
                </a:lnTo>
                <a:lnTo>
                  <a:pt x="1611526" y="1327759"/>
                </a:lnTo>
                <a:lnTo>
                  <a:pt x="1602632" y="1322042"/>
                </a:lnTo>
                <a:lnTo>
                  <a:pt x="1593737" y="1316324"/>
                </a:lnTo>
                <a:lnTo>
                  <a:pt x="1584842" y="1309971"/>
                </a:lnTo>
                <a:lnTo>
                  <a:pt x="1576265" y="1303936"/>
                </a:lnTo>
                <a:lnTo>
                  <a:pt x="1567688" y="1296947"/>
                </a:lnTo>
                <a:lnTo>
                  <a:pt x="1559746" y="1289959"/>
                </a:lnTo>
                <a:lnTo>
                  <a:pt x="1551169" y="1282653"/>
                </a:lnTo>
                <a:lnTo>
                  <a:pt x="1543227" y="1275348"/>
                </a:lnTo>
                <a:lnTo>
                  <a:pt x="1535285" y="1267724"/>
                </a:lnTo>
                <a:lnTo>
                  <a:pt x="1527661" y="1260100"/>
                </a:lnTo>
                <a:lnTo>
                  <a:pt x="1520037" y="1252159"/>
                </a:lnTo>
                <a:lnTo>
                  <a:pt x="1512095" y="1244218"/>
                </a:lnTo>
                <a:lnTo>
                  <a:pt x="1505106" y="1235642"/>
                </a:lnTo>
                <a:lnTo>
                  <a:pt x="1490811" y="1218489"/>
                </a:lnTo>
                <a:lnTo>
                  <a:pt x="1477151" y="1200383"/>
                </a:lnTo>
                <a:lnTo>
                  <a:pt x="1463491" y="1181642"/>
                </a:lnTo>
                <a:lnTo>
                  <a:pt x="1451102" y="1162583"/>
                </a:lnTo>
                <a:lnTo>
                  <a:pt x="1438712" y="1142572"/>
                </a:lnTo>
                <a:lnTo>
                  <a:pt x="1426958" y="1121925"/>
                </a:lnTo>
                <a:lnTo>
                  <a:pt x="1415840" y="1101278"/>
                </a:lnTo>
                <a:lnTo>
                  <a:pt x="1405357" y="1079678"/>
                </a:lnTo>
                <a:lnTo>
                  <a:pt x="1395191" y="1057760"/>
                </a:lnTo>
                <a:lnTo>
                  <a:pt x="1385979" y="1035525"/>
                </a:lnTo>
                <a:lnTo>
                  <a:pt x="1376766" y="1012972"/>
                </a:lnTo>
                <a:lnTo>
                  <a:pt x="1368189" y="989467"/>
                </a:lnTo>
                <a:lnTo>
                  <a:pt x="1360247" y="966278"/>
                </a:lnTo>
                <a:lnTo>
                  <a:pt x="1352941" y="943090"/>
                </a:lnTo>
                <a:lnTo>
                  <a:pt x="1346269" y="919267"/>
                </a:lnTo>
                <a:lnTo>
                  <a:pt x="1339598" y="895126"/>
                </a:lnTo>
                <a:lnTo>
                  <a:pt x="1332292" y="892902"/>
                </a:lnTo>
                <a:lnTo>
                  <a:pt x="1324985" y="889726"/>
                </a:lnTo>
                <a:lnTo>
                  <a:pt x="1318314" y="886232"/>
                </a:lnTo>
                <a:lnTo>
                  <a:pt x="1311325" y="882420"/>
                </a:lnTo>
                <a:lnTo>
                  <a:pt x="1304654" y="878290"/>
                </a:lnTo>
                <a:lnTo>
                  <a:pt x="1298619" y="873208"/>
                </a:lnTo>
                <a:lnTo>
                  <a:pt x="1292265" y="867808"/>
                </a:lnTo>
                <a:lnTo>
                  <a:pt x="1286547" y="862726"/>
                </a:lnTo>
                <a:lnTo>
                  <a:pt x="1280829" y="856373"/>
                </a:lnTo>
                <a:lnTo>
                  <a:pt x="1274793" y="850020"/>
                </a:lnTo>
                <a:lnTo>
                  <a:pt x="1269710" y="843032"/>
                </a:lnTo>
                <a:lnTo>
                  <a:pt x="1264627" y="836044"/>
                </a:lnTo>
                <a:lnTo>
                  <a:pt x="1259545" y="828738"/>
                </a:lnTo>
                <a:lnTo>
                  <a:pt x="1255097" y="821114"/>
                </a:lnTo>
                <a:lnTo>
                  <a:pt x="1250968" y="813491"/>
                </a:lnTo>
                <a:lnTo>
                  <a:pt x="1246520" y="805550"/>
                </a:lnTo>
                <a:lnTo>
                  <a:pt x="1242708" y="796973"/>
                </a:lnTo>
                <a:lnTo>
                  <a:pt x="1239214" y="788714"/>
                </a:lnTo>
                <a:lnTo>
                  <a:pt x="1236037" y="780138"/>
                </a:lnTo>
                <a:lnTo>
                  <a:pt x="1232860" y="771562"/>
                </a:lnTo>
                <a:lnTo>
                  <a:pt x="1230001" y="762667"/>
                </a:lnTo>
                <a:lnTo>
                  <a:pt x="1227460" y="753773"/>
                </a:lnTo>
                <a:lnTo>
                  <a:pt x="1225554" y="745197"/>
                </a:lnTo>
                <a:lnTo>
                  <a:pt x="1223648" y="735985"/>
                </a:lnTo>
                <a:lnTo>
                  <a:pt x="1222059" y="727091"/>
                </a:lnTo>
                <a:lnTo>
                  <a:pt x="1220471" y="718197"/>
                </a:lnTo>
                <a:lnTo>
                  <a:pt x="1219836" y="708985"/>
                </a:lnTo>
                <a:lnTo>
                  <a:pt x="1219200" y="700409"/>
                </a:lnTo>
                <a:lnTo>
                  <a:pt x="1219200" y="691832"/>
                </a:lnTo>
                <a:lnTo>
                  <a:pt x="1219200" y="682938"/>
                </a:lnTo>
                <a:lnTo>
                  <a:pt x="1219518" y="674680"/>
                </a:lnTo>
                <a:lnTo>
                  <a:pt x="1220153" y="666103"/>
                </a:lnTo>
                <a:lnTo>
                  <a:pt x="1221742" y="655621"/>
                </a:lnTo>
                <a:lnTo>
                  <a:pt x="1223648" y="645456"/>
                </a:lnTo>
                <a:lnTo>
                  <a:pt x="1226824" y="635927"/>
                </a:lnTo>
                <a:lnTo>
                  <a:pt x="1229683" y="627350"/>
                </a:lnTo>
                <a:lnTo>
                  <a:pt x="1233496" y="618774"/>
                </a:lnTo>
                <a:lnTo>
                  <a:pt x="1237943" y="611468"/>
                </a:lnTo>
                <a:lnTo>
                  <a:pt x="1242708" y="604162"/>
                </a:lnTo>
                <a:lnTo>
                  <a:pt x="1248108" y="598127"/>
                </a:lnTo>
                <a:lnTo>
                  <a:pt x="1253827" y="592409"/>
                </a:lnTo>
                <a:lnTo>
                  <a:pt x="1259862" y="587009"/>
                </a:lnTo>
                <a:lnTo>
                  <a:pt x="1266534" y="581927"/>
                </a:lnTo>
                <a:lnTo>
                  <a:pt x="1273522" y="577798"/>
                </a:lnTo>
                <a:lnTo>
                  <a:pt x="1280829" y="574304"/>
                </a:lnTo>
                <a:lnTo>
                  <a:pt x="1288453" y="570809"/>
                </a:lnTo>
                <a:lnTo>
                  <a:pt x="1296395" y="568268"/>
                </a:lnTo>
                <a:lnTo>
                  <a:pt x="1304654" y="566045"/>
                </a:lnTo>
                <a:lnTo>
                  <a:pt x="1305607" y="551115"/>
                </a:lnTo>
                <a:lnTo>
                  <a:pt x="1306560" y="536504"/>
                </a:lnTo>
                <a:lnTo>
                  <a:pt x="1308149" y="521892"/>
                </a:lnTo>
                <a:lnTo>
                  <a:pt x="1310055" y="507598"/>
                </a:lnTo>
                <a:lnTo>
                  <a:pt x="1311961" y="493304"/>
                </a:lnTo>
                <a:lnTo>
                  <a:pt x="1314502" y="479010"/>
                </a:lnTo>
                <a:lnTo>
                  <a:pt x="1316726" y="465033"/>
                </a:lnTo>
                <a:lnTo>
                  <a:pt x="1319267" y="450739"/>
                </a:lnTo>
                <a:lnTo>
                  <a:pt x="1322444" y="437081"/>
                </a:lnTo>
                <a:lnTo>
                  <a:pt x="1325303" y="423104"/>
                </a:lnTo>
                <a:lnTo>
                  <a:pt x="1328797" y="409763"/>
                </a:lnTo>
                <a:lnTo>
                  <a:pt x="1332610" y="396422"/>
                </a:lnTo>
                <a:lnTo>
                  <a:pt x="1336422" y="383081"/>
                </a:lnTo>
                <a:lnTo>
                  <a:pt x="1340869" y="370057"/>
                </a:lnTo>
                <a:lnTo>
                  <a:pt x="1344999" y="357034"/>
                </a:lnTo>
                <a:lnTo>
                  <a:pt x="1349446" y="344010"/>
                </a:lnTo>
                <a:lnTo>
                  <a:pt x="1354529" y="331305"/>
                </a:lnTo>
                <a:lnTo>
                  <a:pt x="1359612" y="319234"/>
                </a:lnTo>
                <a:lnTo>
                  <a:pt x="1365012" y="306528"/>
                </a:lnTo>
                <a:lnTo>
                  <a:pt x="1370095" y="294775"/>
                </a:lnTo>
                <a:lnTo>
                  <a:pt x="1376131" y="282705"/>
                </a:lnTo>
                <a:lnTo>
                  <a:pt x="1382167" y="270952"/>
                </a:lnTo>
                <a:lnTo>
                  <a:pt x="1388202" y="259517"/>
                </a:lnTo>
                <a:lnTo>
                  <a:pt x="1394873" y="248081"/>
                </a:lnTo>
                <a:lnTo>
                  <a:pt x="1401227" y="236964"/>
                </a:lnTo>
                <a:lnTo>
                  <a:pt x="1408216" y="225846"/>
                </a:lnTo>
                <a:lnTo>
                  <a:pt x="1414887" y="215046"/>
                </a:lnTo>
                <a:lnTo>
                  <a:pt x="1422193" y="204246"/>
                </a:lnTo>
                <a:lnTo>
                  <a:pt x="1429817" y="194082"/>
                </a:lnTo>
                <a:lnTo>
                  <a:pt x="1437759" y="183917"/>
                </a:lnTo>
                <a:lnTo>
                  <a:pt x="1445701" y="174070"/>
                </a:lnTo>
                <a:lnTo>
                  <a:pt x="1453643" y="164541"/>
                </a:lnTo>
                <a:lnTo>
                  <a:pt x="1461585" y="155011"/>
                </a:lnTo>
                <a:lnTo>
                  <a:pt x="1470480" y="145799"/>
                </a:lnTo>
                <a:lnTo>
                  <a:pt x="1479057" y="136588"/>
                </a:lnTo>
                <a:lnTo>
                  <a:pt x="1488269" y="128329"/>
                </a:lnTo>
                <a:lnTo>
                  <a:pt x="1496846" y="119753"/>
                </a:lnTo>
                <a:lnTo>
                  <a:pt x="1506377" y="111494"/>
                </a:lnTo>
                <a:lnTo>
                  <a:pt x="1515589" y="103235"/>
                </a:lnTo>
                <a:lnTo>
                  <a:pt x="1525755" y="95611"/>
                </a:lnTo>
                <a:lnTo>
                  <a:pt x="1535285" y="88306"/>
                </a:lnTo>
                <a:lnTo>
                  <a:pt x="1545133" y="81000"/>
                </a:lnTo>
                <a:lnTo>
                  <a:pt x="1555616" y="74329"/>
                </a:lnTo>
                <a:lnTo>
                  <a:pt x="1565781" y="67659"/>
                </a:lnTo>
                <a:lnTo>
                  <a:pt x="1576582" y="61306"/>
                </a:lnTo>
                <a:lnTo>
                  <a:pt x="1587383" y="54953"/>
                </a:lnTo>
                <a:lnTo>
                  <a:pt x="1597866" y="49235"/>
                </a:lnTo>
                <a:lnTo>
                  <a:pt x="1608985" y="44153"/>
                </a:lnTo>
                <a:lnTo>
                  <a:pt x="1620421" y="38753"/>
                </a:lnTo>
                <a:lnTo>
                  <a:pt x="1632175" y="33988"/>
                </a:lnTo>
                <a:lnTo>
                  <a:pt x="1643611" y="29541"/>
                </a:lnTo>
                <a:lnTo>
                  <a:pt x="1655365" y="25412"/>
                </a:lnTo>
                <a:lnTo>
                  <a:pt x="1667119" y="20965"/>
                </a:lnTo>
                <a:lnTo>
                  <a:pt x="1679508" y="17471"/>
                </a:lnTo>
                <a:lnTo>
                  <a:pt x="1691898" y="14294"/>
                </a:lnTo>
                <a:lnTo>
                  <a:pt x="1703969" y="11435"/>
                </a:lnTo>
                <a:lnTo>
                  <a:pt x="1716676" y="8894"/>
                </a:lnTo>
                <a:lnTo>
                  <a:pt x="1729383" y="6353"/>
                </a:lnTo>
                <a:lnTo>
                  <a:pt x="1742408" y="4447"/>
                </a:lnTo>
                <a:lnTo>
                  <a:pt x="1755432" y="3177"/>
                </a:lnTo>
                <a:lnTo>
                  <a:pt x="1768457" y="1588"/>
                </a:lnTo>
                <a:lnTo>
                  <a:pt x="1781799" y="635"/>
                </a:lnTo>
                <a:lnTo>
                  <a:pt x="1795459" y="318"/>
                </a:lnTo>
                <a:lnTo>
                  <a:pt x="1808801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 anchor="ctr"/>
          <a:lstStyle/>
          <a:p>
            <a:pPr lvl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>
              <a:solidFill>
                <a:srgbClr val="FFFFFF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25606" name="矩形 25"/>
          <p:cNvSpPr/>
          <p:nvPr/>
        </p:nvSpPr>
        <p:spPr>
          <a:xfrm>
            <a:off x="1409065" y="3366453"/>
            <a:ext cx="1538288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algn="ctr" eaLnBrk="1" hangingPunct="1">
              <a:lnSpc>
                <a:spcPct val="10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添加标题</a:t>
            </a:r>
          </a:p>
        </p:txBody>
      </p:sp>
      <p:sp>
        <p:nvSpPr>
          <p:cNvPr id="25607" name="六边形 22"/>
          <p:cNvSpPr/>
          <p:nvPr/>
        </p:nvSpPr>
        <p:spPr>
          <a:xfrm>
            <a:off x="4953953" y="2072640"/>
            <a:ext cx="2282825" cy="1968500"/>
          </a:xfrm>
          <a:prstGeom prst="hexagon">
            <a:avLst>
              <a:gd name="adj" fmla="val 25013"/>
              <a:gd name="vf" fmla="val 115470"/>
            </a:avLst>
          </a:prstGeom>
          <a:solidFill>
            <a:srgbClr val="B89A6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8" name="KSO_Shape"/>
          <p:cNvSpPr/>
          <p:nvPr/>
        </p:nvSpPr>
        <p:spPr>
          <a:xfrm>
            <a:off x="5590223" y="2279015"/>
            <a:ext cx="1009650" cy="942975"/>
          </a:xfrm>
          <a:custGeom>
            <a:avLst/>
            <a:gdLst>
              <a:gd name="txL" fmla="*/ 0 w 2063750"/>
              <a:gd name="txT" fmla="*/ 0 h 1925638"/>
              <a:gd name="txR" fmla="*/ 2063750 w 2063750"/>
              <a:gd name="txB" fmla="*/ 1925638 h 1925638"/>
            </a:gdLst>
            <a:ahLst/>
            <a:cxnLst>
              <a:cxn ang="0">
                <a:pos x="1264650" y="933236"/>
              </a:cxn>
              <a:cxn ang="0">
                <a:pos x="1205010" y="981200"/>
              </a:cxn>
              <a:cxn ang="0">
                <a:pos x="1169637" y="913641"/>
              </a:cxn>
              <a:cxn ang="0">
                <a:pos x="1863628" y="619424"/>
              </a:cxn>
              <a:cxn ang="0">
                <a:pos x="1873035" y="667280"/>
              </a:cxn>
              <a:cxn ang="0">
                <a:pos x="1691374" y="669322"/>
              </a:cxn>
              <a:cxn ang="0">
                <a:pos x="1696077" y="621175"/>
              </a:cxn>
              <a:cxn ang="0">
                <a:pos x="742063" y="629637"/>
              </a:cxn>
              <a:cxn ang="0">
                <a:pos x="727975" y="676034"/>
              </a:cxn>
              <a:cxn ang="0">
                <a:pos x="550987" y="656483"/>
              </a:cxn>
              <a:cxn ang="0">
                <a:pos x="577990" y="615922"/>
              </a:cxn>
              <a:cxn ang="0">
                <a:pos x="1273128" y="560052"/>
              </a:cxn>
              <a:cxn ang="0">
                <a:pos x="1196826" y="846374"/>
              </a:cxn>
              <a:cxn ang="0">
                <a:pos x="1157651" y="551279"/>
              </a:cxn>
              <a:cxn ang="0">
                <a:pos x="1196634" y="394965"/>
              </a:cxn>
              <a:cxn ang="0">
                <a:pos x="1004375" y="453667"/>
              </a:cxn>
              <a:cxn ang="0">
                <a:pos x="916159" y="617446"/>
              </a:cxn>
              <a:cxn ang="0">
                <a:pos x="942243" y="775648"/>
              </a:cxn>
              <a:cxn ang="0">
                <a:pos x="1065042" y="952636"/>
              </a:cxn>
              <a:cxn ang="0">
                <a:pos x="1352258" y="1009577"/>
              </a:cxn>
              <a:cxn ang="0">
                <a:pos x="1456007" y="831122"/>
              </a:cxn>
              <a:cxn ang="0">
                <a:pos x="1514915" y="694346"/>
              </a:cxn>
              <a:cxn ang="0">
                <a:pos x="1484729" y="506499"/>
              </a:cxn>
              <a:cxn ang="0">
                <a:pos x="1323829" y="407879"/>
              </a:cxn>
              <a:cxn ang="0">
                <a:pos x="1277230" y="330686"/>
              </a:cxn>
              <a:cxn ang="0">
                <a:pos x="1483556" y="408467"/>
              </a:cxn>
              <a:cxn ang="0">
                <a:pos x="1585840" y="598074"/>
              </a:cxn>
              <a:cxn ang="0">
                <a:pos x="1556532" y="799717"/>
              </a:cxn>
              <a:cxn ang="0">
                <a:pos x="1444577" y="953809"/>
              </a:cxn>
              <a:cxn ang="0">
                <a:pos x="1379514" y="1234993"/>
              </a:cxn>
              <a:cxn ang="0">
                <a:pos x="1224769" y="1299859"/>
              </a:cxn>
              <a:cxn ang="0">
                <a:pos x="973458" y="1301550"/>
              </a:cxn>
              <a:cxn ang="0">
                <a:pos x="884643" y="1352828"/>
              </a:cxn>
              <a:cxn ang="0">
                <a:pos x="1171315" y="1381250"/>
              </a:cxn>
              <a:cxn ang="0">
                <a:pos x="1609826" y="1205732"/>
              </a:cxn>
              <a:cxn ang="0">
                <a:pos x="1769285" y="1202215"/>
              </a:cxn>
              <a:cxn ang="0">
                <a:pos x="1698033" y="1343539"/>
              </a:cxn>
              <a:cxn ang="0">
                <a:pos x="1830840" y="1309461"/>
              </a:cxn>
              <a:cxn ang="0">
                <a:pos x="1902362" y="1344330"/>
              </a:cxn>
              <a:cxn ang="0">
                <a:pos x="1805632" y="1426962"/>
              </a:cxn>
              <a:cxn ang="0">
                <a:pos x="1115916" y="1759833"/>
              </a:cxn>
              <a:cxn ang="0">
                <a:pos x="544327" y="1713829"/>
              </a:cxn>
              <a:cxn ang="0">
                <a:pos x="50124" y="1388576"/>
              </a:cxn>
              <a:cxn ang="0">
                <a:pos x="277587" y="1364841"/>
              </a:cxn>
              <a:cxn ang="0">
                <a:pos x="557812" y="1209541"/>
              </a:cxn>
              <a:cxn ang="0">
                <a:pos x="1023426" y="1057126"/>
              </a:cxn>
              <a:cxn ang="0">
                <a:pos x="919090" y="864876"/>
              </a:cxn>
              <a:cxn ang="0">
                <a:pos x="854320" y="707847"/>
              </a:cxn>
              <a:cxn ang="0">
                <a:pos x="887730" y="478909"/>
              </a:cxn>
              <a:cxn ang="0">
                <a:pos x="1065042" y="350938"/>
              </a:cxn>
              <a:cxn ang="0">
                <a:pos x="1690144" y="203159"/>
              </a:cxn>
              <a:cxn ang="0">
                <a:pos x="1700127" y="250943"/>
              </a:cxn>
              <a:cxn ang="0">
                <a:pos x="1558014" y="348271"/>
              </a:cxn>
              <a:cxn ang="0">
                <a:pos x="1655497" y="206383"/>
              </a:cxn>
              <a:cxn ang="0">
                <a:pos x="904489" y="306056"/>
              </a:cxn>
              <a:cxn ang="0">
                <a:pos x="895180" y="353841"/>
              </a:cxn>
              <a:cxn ang="0">
                <a:pos x="757001" y="243028"/>
              </a:cxn>
              <a:cxn ang="0">
                <a:pos x="779982" y="199933"/>
              </a:cxn>
              <a:cxn ang="0">
                <a:pos x="1248509" y="28478"/>
              </a:cxn>
              <a:cxn ang="0">
                <a:pos x="1217149" y="197882"/>
              </a:cxn>
              <a:cxn ang="0">
                <a:pos x="1185497" y="28478"/>
              </a:cxn>
            </a:cxnLst>
            <a:rect l="txL" t="txT" r="txR" b="txB"/>
            <a:pathLst>
              <a:path w="2063750" h="1925638">
                <a:moveTo>
                  <a:pt x="1310496" y="957198"/>
                </a:moveTo>
                <a:lnTo>
                  <a:pt x="1315880" y="957198"/>
                </a:lnTo>
                <a:lnTo>
                  <a:pt x="1321581" y="957198"/>
                </a:lnTo>
                <a:lnTo>
                  <a:pt x="1326965" y="958465"/>
                </a:lnTo>
                <a:lnTo>
                  <a:pt x="1332032" y="959732"/>
                </a:lnTo>
                <a:lnTo>
                  <a:pt x="1337099" y="961316"/>
                </a:lnTo>
                <a:lnTo>
                  <a:pt x="1341850" y="963533"/>
                </a:lnTo>
                <a:lnTo>
                  <a:pt x="1346284" y="966383"/>
                </a:lnTo>
                <a:lnTo>
                  <a:pt x="1350718" y="969234"/>
                </a:lnTo>
                <a:lnTo>
                  <a:pt x="1354202" y="973035"/>
                </a:lnTo>
                <a:lnTo>
                  <a:pt x="1357685" y="976519"/>
                </a:lnTo>
                <a:lnTo>
                  <a:pt x="1360536" y="980637"/>
                </a:lnTo>
                <a:lnTo>
                  <a:pt x="1363386" y="985072"/>
                </a:lnTo>
                <a:lnTo>
                  <a:pt x="1365603" y="989506"/>
                </a:lnTo>
                <a:lnTo>
                  <a:pt x="1367503" y="994574"/>
                </a:lnTo>
                <a:lnTo>
                  <a:pt x="1369087" y="999959"/>
                </a:lnTo>
                <a:lnTo>
                  <a:pt x="1369720" y="1005344"/>
                </a:lnTo>
                <a:lnTo>
                  <a:pt x="1370037" y="1010728"/>
                </a:lnTo>
                <a:lnTo>
                  <a:pt x="1369720" y="1016113"/>
                </a:lnTo>
                <a:lnTo>
                  <a:pt x="1369087" y="1021181"/>
                </a:lnTo>
                <a:lnTo>
                  <a:pt x="1367503" y="1026566"/>
                </a:lnTo>
                <a:lnTo>
                  <a:pt x="1365603" y="1031634"/>
                </a:lnTo>
                <a:lnTo>
                  <a:pt x="1363386" y="1036385"/>
                </a:lnTo>
                <a:lnTo>
                  <a:pt x="1360536" y="1040503"/>
                </a:lnTo>
                <a:lnTo>
                  <a:pt x="1357685" y="1044620"/>
                </a:lnTo>
                <a:lnTo>
                  <a:pt x="1354202" y="1048738"/>
                </a:lnTo>
                <a:lnTo>
                  <a:pt x="1350718" y="1051906"/>
                </a:lnTo>
                <a:lnTo>
                  <a:pt x="1346284" y="1055073"/>
                </a:lnTo>
                <a:lnTo>
                  <a:pt x="1341850" y="1057290"/>
                </a:lnTo>
                <a:lnTo>
                  <a:pt x="1337099" y="1059507"/>
                </a:lnTo>
                <a:lnTo>
                  <a:pt x="1332032" y="1061408"/>
                </a:lnTo>
                <a:lnTo>
                  <a:pt x="1326965" y="1062675"/>
                </a:lnTo>
                <a:lnTo>
                  <a:pt x="1321581" y="1063308"/>
                </a:lnTo>
                <a:lnTo>
                  <a:pt x="1315880" y="1063625"/>
                </a:lnTo>
                <a:lnTo>
                  <a:pt x="1310496" y="1063308"/>
                </a:lnTo>
                <a:lnTo>
                  <a:pt x="1305428" y="1062675"/>
                </a:lnTo>
                <a:lnTo>
                  <a:pt x="1300361" y="1061408"/>
                </a:lnTo>
                <a:lnTo>
                  <a:pt x="1295294" y="1059507"/>
                </a:lnTo>
                <a:lnTo>
                  <a:pt x="1290543" y="1057290"/>
                </a:lnTo>
                <a:lnTo>
                  <a:pt x="1286109" y="1055073"/>
                </a:lnTo>
                <a:lnTo>
                  <a:pt x="1281992" y="1051906"/>
                </a:lnTo>
                <a:lnTo>
                  <a:pt x="1278191" y="1048738"/>
                </a:lnTo>
                <a:lnTo>
                  <a:pt x="1275024" y="1044620"/>
                </a:lnTo>
                <a:lnTo>
                  <a:pt x="1271857" y="1040503"/>
                </a:lnTo>
                <a:lnTo>
                  <a:pt x="1269324" y="1036385"/>
                </a:lnTo>
                <a:lnTo>
                  <a:pt x="1267107" y="1031634"/>
                </a:lnTo>
                <a:lnTo>
                  <a:pt x="1265206" y="1026566"/>
                </a:lnTo>
                <a:lnTo>
                  <a:pt x="1263940" y="1021181"/>
                </a:lnTo>
                <a:lnTo>
                  <a:pt x="1263306" y="1016113"/>
                </a:lnTo>
                <a:lnTo>
                  <a:pt x="1262989" y="1010728"/>
                </a:lnTo>
                <a:lnTo>
                  <a:pt x="1263306" y="1005344"/>
                </a:lnTo>
                <a:lnTo>
                  <a:pt x="1263940" y="999959"/>
                </a:lnTo>
                <a:lnTo>
                  <a:pt x="1265206" y="994574"/>
                </a:lnTo>
                <a:lnTo>
                  <a:pt x="1267107" y="989506"/>
                </a:lnTo>
                <a:lnTo>
                  <a:pt x="1269324" y="985072"/>
                </a:lnTo>
                <a:lnTo>
                  <a:pt x="1271857" y="980637"/>
                </a:lnTo>
                <a:lnTo>
                  <a:pt x="1275024" y="976519"/>
                </a:lnTo>
                <a:lnTo>
                  <a:pt x="1278191" y="973035"/>
                </a:lnTo>
                <a:lnTo>
                  <a:pt x="1281992" y="969234"/>
                </a:lnTo>
                <a:lnTo>
                  <a:pt x="1286109" y="966383"/>
                </a:lnTo>
                <a:lnTo>
                  <a:pt x="1290543" y="963533"/>
                </a:lnTo>
                <a:lnTo>
                  <a:pt x="1295294" y="961316"/>
                </a:lnTo>
                <a:lnTo>
                  <a:pt x="1300361" y="959732"/>
                </a:lnTo>
                <a:lnTo>
                  <a:pt x="1305428" y="958465"/>
                </a:lnTo>
                <a:lnTo>
                  <a:pt x="1310496" y="957198"/>
                </a:lnTo>
                <a:close/>
                <a:moveTo>
                  <a:pt x="1856524" y="666750"/>
                </a:moveTo>
                <a:lnTo>
                  <a:pt x="2002690" y="666750"/>
                </a:lnTo>
                <a:lnTo>
                  <a:pt x="2005874" y="667066"/>
                </a:lnTo>
                <a:lnTo>
                  <a:pt x="2009695" y="667382"/>
                </a:lnTo>
                <a:lnTo>
                  <a:pt x="2012561" y="668330"/>
                </a:lnTo>
                <a:lnTo>
                  <a:pt x="2016064" y="669595"/>
                </a:lnTo>
                <a:lnTo>
                  <a:pt x="2018930" y="670859"/>
                </a:lnTo>
                <a:lnTo>
                  <a:pt x="2021796" y="672755"/>
                </a:lnTo>
                <a:lnTo>
                  <a:pt x="2024344" y="674335"/>
                </a:lnTo>
                <a:lnTo>
                  <a:pt x="2026891" y="676863"/>
                </a:lnTo>
                <a:lnTo>
                  <a:pt x="2029121" y="679076"/>
                </a:lnTo>
                <a:lnTo>
                  <a:pt x="2031031" y="681920"/>
                </a:lnTo>
                <a:lnTo>
                  <a:pt x="2032623" y="684764"/>
                </a:lnTo>
                <a:lnTo>
                  <a:pt x="2034216" y="687292"/>
                </a:lnTo>
                <a:lnTo>
                  <a:pt x="2035489" y="690769"/>
                </a:lnTo>
                <a:lnTo>
                  <a:pt x="2036126" y="693929"/>
                </a:lnTo>
                <a:lnTo>
                  <a:pt x="2036763" y="697405"/>
                </a:lnTo>
                <a:lnTo>
                  <a:pt x="2036763" y="700566"/>
                </a:lnTo>
                <a:lnTo>
                  <a:pt x="2036763" y="704358"/>
                </a:lnTo>
                <a:lnTo>
                  <a:pt x="2036126" y="707834"/>
                </a:lnTo>
                <a:lnTo>
                  <a:pt x="2035489" y="710995"/>
                </a:lnTo>
                <a:lnTo>
                  <a:pt x="2034216" y="714155"/>
                </a:lnTo>
                <a:lnTo>
                  <a:pt x="2032623" y="716999"/>
                </a:lnTo>
                <a:lnTo>
                  <a:pt x="2031031" y="720160"/>
                </a:lnTo>
                <a:lnTo>
                  <a:pt x="2029121" y="722688"/>
                </a:lnTo>
                <a:lnTo>
                  <a:pt x="2026891" y="724900"/>
                </a:lnTo>
                <a:lnTo>
                  <a:pt x="2024344" y="727112"/>
                </a:lnTo>
                <a:lnTo>
                  <a:pt x="2021796" y="729009"/>
                </a:lnTo>
                <a:lnTo>
                  <a:pt x="2018930" y="730905"/>
                </a:lnTo>
                <a:lnTo>
                  <a:pt x="2016064" y="732169"/>
                </a:lnTo>
                <a:lnTo>
                  <a:pt x="2012561" y="733433"/>
                </a:lnTo>
                <a:lnTo>
                  <a:pt x="2009695" y="734381"/>
                </a:lnTo>
                <a:lnTo>
                  <a:pt x="2005874" y="734697"/>
                </a:lnTo>
                <a:lnTo>
                  <a:pt x="2002690" y="735013"/>
                </a:lnTo>
                <a:lnTo>
                  <a:pt x="1856524" y="735013"/>
                </a:lnTo>
                <a:lnTo>
                  <a:pt x="1853339" y="734697"/>
                </a:lnTo>
                <a:lnTo>
                  <a:pt x="1849518" y="734381"/>
                </a:lnTo>
                <a:lnTo>
                  <a:pt x="1846652" y="733433"/>
                </a:lnTo>
                <a:lnTo>
                  <a:pt x="1843149" y="732169"/>
                </a:lnTo>
                <a:lnTo>
                  <a:pt x="1840283" y="730905"/>
                </a:lnTo>
                <a:lnTo>
                  <a:pt x="1837417" y="729009"/>
                </a:lnTo>
                <a:lnTo>
                  <a:pt x="1834870" y="727112"/>
                </a:lnTo>
                <a:lnTo>
                  <a:pt x="1832322" y="724900"/>
                </a:lnTo>
                <a:lnTo>
                  <a:pt x="1830093" y="722688"/>
                </a:lnTo>
                <a:lnTo>
                  <a:pt x="1828182" y="720160"/>
                </a:lnTo>
                <a:lnTo>
                  <a:pt x="1826590" y="716999"/>
                </a:lnTo>
                <a:lnTo>
                  <a:pt x="1824998" y="714155"/>
                </a:lnTo>
                <a:lnTo>
                  <a:pt x="1823724" y="710995"/>
                </a:lnTo>
                <a:lnTo>
                  <a:pt x="1823087" y="707834"/>
                </a:lnTo>
                <a:lnTo>
                  <a:pt x="1822450" y="704358"/>
                </a:lnTo>
                <a:lnTo>
                  <a:pt x="1822450" y="700566"/>
                </a:lnTo>
                <a:lnTo>
                  <a:pt x="1822450" y="697405"/>
                </a:lnTo>
                <a:lnTo>
                  <a:pt x="1823087" y="693929"/>
                </a:lnTo>
                <a:lnTo>
                  <a:pt x="1823724" y="690769"/>
                </a:lnTo>
                <a:lnTo>
                  <a:pt x="1824998" y="687292"/>
                </a:lnTo>
                <a:lnTo>
                  <a:pt x="1826590" y="684764"/>
                </a:lnTo>
                <a:lnTo>
                  <a:pt x="1828182" y="681920"/>
                </a:lnTo>
                <a:lnTo>
                  <a:pt x="1830093" y="679076"/>
                </a:lnTo>
                <a:lnTo>
                  <a:pt x="1832322" y="676863"/>
                </a:lnTo>
                <a:lnTo>
                  <a:pt x="1834870" y="674335"/>
                </a:lnTo>
                <a:lnTo>
                  <a:pt x="1837417" y="672755"/>
                </a:lnTo>
                <a:lnTo>
                  <a:pt x="1840283" y="670859"/>
                </a:lnTo>
                <a:lnTo>
                  <a:pt x="1843149" y="669595"/>
                </a:lnTo>
                <a:lnTo>
                  <a:pt x="1846652" y="668330"/>
                </a:lnTo>
                <a:lnTo>
                  <a:pt x="1849518" y="667382"/>
                </a:lnTo>
                <a:lnTo>
                  <a:pt x="1853339" y="667066"/>
                </a:lnTo>
                <a:lnTo>
                  <a:pt x="1856524" y="666750"/>
                </a:lnTo>
                <a:close/>
                <a:moveTo>
                  <a:pt x="629654" y="666750"/>
                </a:moveTo>
                <a:lnTo>
                  <a:pt x="775285" y="666750"/>
                </a:lnTo>
                <a:lnTo>
                  <a:pt x="778783" y="667066"/>
                </a:lnTo>
                <a:lnTo>
                  <a:pt x="781962" y="667382"/>
                </a:lnTo>
                <a:lnTo>
                  <a:pt x="785460" y="668330"/>
                </a:lnTo>
                <a:lnTo>
                  <a:pt x="788640" y="669595"/>
                </a:lnTo>
                <a:lnTo>
                  <a:pt x="791819" y="670859"/>
                </a:lnTo>
                <a:lnTo>
                  <a:pt x="794363" y="672755"/>
                </a:lnTo>
                <a:lnTo>
                  <a:pt x="797225" y="674335"/>
                </a:lnTo>
                <a:lnTo>
                  <a:pt x="799451" y="676863"/>
                </a:lnTo>
                <a:lnTo>
                  <a:pt x="801677" y="679076"/>
                </a:lnTo>
                <a:lnTo>
                  <a:pt x="803902" y="681920"/>
                </a:lnTo>
                <a:lnTo>
                  <a:pt x="805492" y="684764"/>
                </a:lnTo>
                <a:lnTo>
                  <a:pt x="806764" y="687292"/>
                </a:lnTo>
                <a:lnTo>
                  <a:pt x="808036" y="690769"/>
                </a:lnTo>
                <a:lnTo>
                  <a:pt x="808990" y="693929"/>
                </a:lnTo>
                <a:lnTo>
                  <a:pt x="809626" y="697405"/>
                </a:lnTo>
                <a:lnTo>
                  <a:pt x="809626" y="700566"/>
                </a:lnTo>
                <a:lnTo>
                  <a:pt x="809626" y="704358"/>
                </a:lnTo>
                <a:lnTo>
                  <a:pt x="808990" y="707834"/>
                </a:lnTo>
                <a:lnTo>
                  <a:pt x="808036" y="710995"/>
                </a:lnTo>
                <a:lnTo>
                  <a:pt x="806764" y="714155"/>
                </a:lnTo>
                <a:lnTo>
                  <a:pt x="805492" y="716999"/>
                </a:lnTo>
                <a:lnTo>
                  <a:pt x="803902" y="720160"/>
                </a:lnTo>
                <a:lnTo>
                  <a:pt x="801677" y="722688"/>
                </a:lnTo>
                <a:lnTo>
                  <a:pt x="799451" y="724900"/>
                </a:lnTo>
                <a:lnTo>
                  <a:pt x="797225" y="727112"/>
                </a:lnTo>
                <a:lnTo>
                  <a:pt x="794363" y="729009"/>
                </a:lnTo>
                <a:lnTo>
                  <a:pt x="791819" y="730905"/>
                </a:lnTo>
                <a:lnTo>
                  <a:pt x="788640" y="732169"/>
                </a:lnTo>
                <a:lnTo>
                  <a:pt x="785460" y="733433"/>
                </a:lnTo>
                <a:lnTo>
                  <a:pt x="781962" y="734381"/>
                </a:lnTo>
                <a:lnTo>
                  <a:pt x="778783" y="734697"/>
                </a:lnTo>
                <a:lnTo>
                  <a:pt x="775285" y="735013"/>
                </a:lnTo>
                <a:lnTo>
                  <a:pt x="629654" y="735013"/>
                </a:lnTo>
                <a:lnTo>
                  <a:pt x="626156" y="734697"/>
                </a:lnTo>
                <a:lnTo>
                  <a:pt x="622976" y="734381"/>
                </a:lnTo>
                <a:lnTo>
                  <a:pt x="619479" y="733433"/>
                </a:lnTo>
                <a:lnTo>
                  <a:pt x="616299" y="732169"/>
                </a:lnTo>
                <a:lnTo>
                  <a:pt x="613119" y="730905"/>
                </a:lnTo>
                <a:lnTo>
                  <a:pt x="610576" y="729009"/>
                </a:lnTo>
                <a:lnTo>
                  <a:pt x="607714" y="727112"/>
                </a:lnTo>
                <a:lnTo>
                  <a:pt x="605488" y="724900"/>
                </a:lnTo>
                <a:lnTo>
                  <a:pt x="603262" y="722688"/>
                </a:lnTo>
                <a:lnTo>
                  <a:pt x="601036" y="720160"/>
                </a:lnTo>
                <a:lnTo>
                  <a:pt x="599447" y="716999"/>
                </a:lnTo>
                <a:lnTo>
                  <a:pt x="598175" y="714155"/>
                </a:lnTo>
                <a:lnTo>
                  <a:pt x="596903" y="710995"/>
                </a:lnTo>
                <a:lnTo>
                  <a:pt x="596267" y="707834"/>
                </a:lnTo>
                <a:lnTo>
                  <a:pt x="595313" y="704358"/>
                </a:lnTo>
                <a:lnTo>
                  <a:pt x="595313" y="700566"/>
                </a:lnTo>
                <a:lnTo>
                  <a:pt x="595313" y="697405"/>
                </a:lnTo>
                <a:lnTo>
                  <a:pt x="596267" y="693929"/>
                </a:lnTo>
                <a:lnTo>
                  <a:pt x="596903" y="690769"/>
                </a:lnTo>
                <a:lnTo>
                  <a:pt x="598175" y="687292"/>
                </a:lnTo>
                <a:lnTo>
                  <a:pt x="599447" y="684764"/>
                </a:lnTo>
                <a:lnTo>
                  <a:pt x="601036" y="681920"/>
                </a:lnTo>
                <a:lnTo>
                  <a:pt x="603262" y="679076"/>
                </a:lnTo>
                <a:lnTo>
                  <a:pt x="605488" y="676863"/>
                </a:lnTo>
                <a:lnTo>
                  <a:pt x="607714" y="674335"/>
                </a:lnTo>
                <a:lnTo>
                  <a:pt x="610576" y="672755"/>
                </a:lnTo>
                <a:lnTo>
                  <a:pt x="613119" y="670859"/>
                </a:lnTo>
                <a:lnTo>
                  <a:pt x="616299" y="669595"/>
                </a:lnTo>
                <a:lnTo>
                  <a:pt x="619479" y="668330"/>
                </a:lnTo>
                <a:lnTo>
                  <a:pt x="622976" y="667382"/>
                </a:lnTo>
                <a:lnTo>
                  <a:pt x="626156" y="667066"/>
                </a:lnTo>
                <a:lnTo>
                  <a:pt x="629654" y="666750"/>
                </a:lnTo>
                <a:close/>
                <a:moveTo>
                  <a:pt x="1315880" y="528637"/>
                </a:moveTo>
                <a:lnTo>
                  <a:pt x="1321897" y="528954"/>
                </a:lnTo>
                <a:lnTo>
                  <a:pt x="1327598" y="529904"/>
                </a:lnTo>
                <a:lnTo>
                  <a:pt x="1333615" y="531805"/>
                </a:lnTo>
                <a:lnTo>
                  <a:pt x="1339316" y="534655"/>
                </a:lnTo>
                <a:lnTo>
                  <a:pt x="1345017" y="537823"/>
                </a:lnTo>
                <a:lnTo>
                  <a:pt x="1350084" y="541941"/>
                </a:lnTo>
                <a:lnTo>
                  <a:pt x="1354835" y="546375"/>
                </a:lnTo>
                <a:lnTo>
                  <a:pt x="1359586" y="551760"/>
                </a:lnTo>
                <a:lnTo>
                  <a:pt x="1364020" y="557778"/>
                </a:lnTo>
                <a:lnTo>
                  <a:pt x="1367503" y="564430"/>
                </a:lnTo>
                <a:lnTo>
                  <a:pt x="1370987" y="571398"/>
                </a:lnTo>
                <a:lnTo>
                  <a:pt x="1373837" y="579634"/>
                </a:lnTo>
                <a:lnTo>
                  <a:pt x="1375104" y="583751"/>
                </a:lnTo>
                <a:lnTo>
                  <a:pt x="1376371" y="588186"/>
                </a:lnTo>
                <a:lnTo>
                  <a:pt x="1377955" y="597055"/>
                </a:lnTo>
                <a:lnTo>
                  <a:pt x="1379222" y="606557"/>
                </a:lnTo>
                <a:lnTo>
                  <a:pt x="1379538" y="616377"/>
                </a:lnTo>
                <a:lnTo>
                  <a:pt x="1379222" y="627463"/>
                </a:lnTo>
                <a:lnTo>
                  <a:pt x="1378905" y="637915"/>
                </a:lnTo>
                <a:lnTo>
                  <a:pt x="1378588" y="647101"/>
                </a:lnTo>
                <a:lnTo>
                  <a:pt x="1377955" y="655970"/>
                </a:lnTo>
                <a:lnTo>
                  <a:pt x="1376054" y="673074"/>
                </a:lnTo>
                <a:lnTo>
                  <a:pt x="1373204" y="690179"/>
                </a:lnTo>
                <a:lnTo>
                  <a:pt x="1370037" y="706967"/>
                </a:lnTo>
                <a:lnTo>
                  <a:pt x="1366237" y="725021"/>
                </a:lnTo>
                <a:lnTo>
                  <a:pt x="1361803" y="745293"/>
                </a:lnTo>
                <a:lnTo>
                  <a:pt x="1357369" y="769366"/>
                </a:lnTo>
                <a:lnTo>
                  <a:pt x="1352301" y="797873"/>
                </a:lnTo>
                <a:lnTo>
                  <a:pt x="1346917" y="830815"/>
                </a:lnTo>
                <a:lnTo>
                  <a:pt x="1344384" y="849503"/>
                </a:lnTo>
                <a:lnTo>
                  <a:pt x="1341533" y="870092"/>
                </a:lnTo>
                <a:lnTo>
                  <a:pt x="1338683" y="892264"/>
                </a:lnTo>
                <a:lnTo>
                  <a:pt x="1335832" y="916654"/>
                </a:lnTo>
                <a:lnTo>
                  <a:pt x="1296561" y="916654"/>
                </a:lnTo>
                <a:lnTo>
                  <a:pt x="1293710" y="892264"/>
                </a:lnTo>
                <a:lnTo>
                  <a:pt x="1290860" y="870092"/>
                </a:lnTo>
                <a:lnTo>
                  <a:pt x="1288326" y="849820"/>
                </a:lnTo>
                <a:lnTo>
                  <a:pt x="1285792" y="831132"/>
                </a:lnTo>
                <a:lnTo>
                  <a:pt x="1280092" y="797873"/>
                </a:lnTo>
                <a:lnTo>
                  <a:pt x="1275341" y="769366"/>
                </a:lnTo>
                <a:lnTo>
                  <a:pt x="1270590" y="745293"/>
                </a:lnTo>
                <a:lnTo>
                  <a:pt x="1266473" y="725021"/>
                </a:lnTo>
                <a:lnTo>
                  <a:pt x="1262356" y="706967"/>
                </a:lnTo>
                <a:lnTo>
                  <a:pt x="1258872" y="690179"/>
                </a:lnTo>
                <a:lnTo>
                  <a:pt x="1256339" y="673074"/>
                </a:lnTo>
                <a:lnTo>
                  <a:pt x="1254438" y="655970"/>
                </a:lnTo>
                <a:lnTo>
                  <a:pt x="1253805" y="647101"/>
                </a:lnTo>
                <a:lnTo>
                  <a:pt x="1252855" y="637915"/>
                </a:lnTo>
                <a:lnTo>
                  <a:pt x="1252538" y="627463"/>
                </a:lnTo>
                <a:lnTo>
                  <a:pt x="1252538" y="616377"/>
                </a:lnTo>
                <a:lnTo>
                  <a:pt x="1252855" y="606557"/>
                </a:lnTo>
                <a:lnTo>
                  <a:pt x="1254122" y="597055"/>
                </a:lnTo>
                <a:lnTo>
                  <a:pt x="1255705" y="588186"/>
                </a:lnTo>
                <a:lnTo>
                  <a:pt x="1256972" y="583751"/>
                </a:lnTo>
                <a:lnTo>
                  <a:pt x="1258239" y="579634"/>
                </a:lnTo>
                <a:lnTo>
                  <a:pt x="1261406" y="571398"/>
                </a:lnTo>
                <a:lnTo>
                  <a:pt x="1264573" y="564430"/>
                </a:lnTo>
                <a:lnTo>
                  <a:pt x="1268374" y="557778"/>
                </a:lnTo>
                <a:lnTo>
                  <a:pt x="1272807" y="551760"/>
                </a:lnTo>
                <a:lnTo>
                  <a:pt x="1277241" y="546375"/>
                </a:lnTo>
                <a:lnTo>
                  <a:pt x="1281992" y="541941"/>
                </a:lnTo>
                <a:lnTo>
                  <a:pt x="1287376" y="537823"/>
                </a:lnTo>
                <a:lnTo>
                  <a:pt x="1293077" y="534655"/>
                </a:lnTo>
                <a:lnTo>
                  <a:pt x="1298778" y="531805"/>
                </a:lnTo>
                <a:lnTo>
                  <a:pt x="1304162" y="529904"/>
                </a:lnTo>
                <a:lnTo>
                  <a:pt x="1310179" y="528954"/>
                </a:lnTo>
                <a:lnTo>
                  <a:pt x="1315880" y="528637"/>
                </a:lnTo>
                <a:close/>
                <a:moveTo>
                  <a:pt x="1316038" y="427125"/>
                </a:moveTo>
                <a:lnTo>
                  <a:pt x="1306196" y="427443"/>
                </a:lnTo>
                <a:lnTo>
                  <a:pt x="1296353" y="427761"/>
                </a:lnTo>
                <a:lnTo>
                  <a:pt x="1283971" y="428715"/>
                </a:lnTo>
                <a:lnTo>
                  <a:pt x="1269048" y="430622"/>
                </a:lnTo>
                <a:lnTo>
                  <a:pt x="1252221" y="432529"/>
                </a:lnTo>
                <a:lnTo>
                  <a:pt x="1233806" y="435390"/>
                </a:lnTo>
                <a:lnTo>
                  <a:pt x="1224281" y="437615"/>
                </a:lnTo>
                <a:lnTo>
                  <a:pt x="1214121" y="439523"/>
                </a:lnTo>
                <a:lnTo>
                  <a:pt x="1204278" y="441748"/>
                </a:lnTo>
                <a:lnTo>
                  <a:pt x="1193483" y="444609"/>
                </a:lnTo>
                <a:lnTo>
                  <a:pt x="1183323" y="447470"/>
                </a:lnTo>
                <a:lnTo>
                  <a:pt x="1172528" y="450967"/>
                </a:lnTo>
                <a:lnTo>
                  <a:pt x="1161733" y="454463"/>
                </a:lnTo>
                <a:lnTo>
                  <a:pt x="1150938" y="458914"/>
                </a:lnTo>
                <a:lnTo>
                  <a:pt x="1140143" y="463364"/>
                </a:lnTo>
                <a:lnTo>
                  <a:pt x="1129348" y="467814"/>
                </a:lnTo>
                <a:lnTo>
                  <a:pt x="1118871" y="473218"/>
                </a:lnTo>
                <a:lnTo>
                  <a:pt x="1108393" y="478940"/>
                </a:lnTo>
                <a:lnTo>
                  <a:pt x="1097916" y="484980"/>
                </a:lnTo>
                <a:lnTo>
                  <a:pt x="1088073" y="491338"/>
                </a:lnTo>
                <a:lnTo>
                  <a:pt x="1078231" y="498331"/>
                </a:lnTo>
                <a:lnTo>
                  <a:pt x="1069023" y="505960"/>
                </a:lnTo>
                <a:lnTo>
                  <a:pt x="1059498" y="514225"/>
                </a:lnTo>
                <a:lnTo>
                  <a:pt x="1050926" y="522808"/>
                </a:lnTo>
                <a:lnTo>
                  <a:pt x="1043623" y="530755"/>
                </a:lnTo>
                <a:lnTo>
                  <a:pt x="1036638" y="539656"/>
                </a:lnTo>
                <a:lnTo>
                  <a:pt x="1029971" y="548557"/>
                </a:lnTo>
                <a:lnTo>
                  <a:pt x="1023938" y="557775"/>
                </a:lnTo>
                <a:lnTo>
                  <a:pt x="1018541" y="567312"/>
                </a:lnTo>
                <a:lnTo>
                  <a:pt x="1013461" y="577166"/>
                </a:lnTo>
                <a:lnTo>
                  <a:pt x="1009333" y="587656"/>
                </a:lnTo>
                <a:lnTo>
                  <a:pt x="1005206" y="598464"/>
                </a:lnTo>
                <a:lnTo>
                  <a:pt x="1001713" y="608954"/>
                </a:lnTo>
                <a:lnTo>
                  <a:pt x="998856" y="620398"/>
                </a:lnTo>
                <a:lnTo>
                  <a:pt x="996633" y="632160"/>
                </a:lnTo>
                <a:lnTo>
                  <a:pt x="994728" y="643922"/>
                </a:lnTo>
                <a:lnTo>
                  <a:pt x="993458" y="656319"/>
                </a:lnTo>
                <a:lnTo>
                  <a:pt x="992506" y="668716"/>
                </a:lnTo>
                <a:lnTo>
                  <a:pt x="992506" y="681750"/>
                </a:lnTo>
                <a:lnTo>
                  <a:pt x="992506" y="694783"/>
                </a:lnTo>
                <a:lnTo>
                  <a:pt x="993141" y="707498"/>
                </a:lnTo>
                <a:lnTo>
                  <a:pt x="994093" y="719260"/>
                </a:lnTo>
                <a:lnTo>
                  <a:pt x="994728" y="730704"/>
                </a:lnTo>
                <a:lnTo>
                  <a:pt x="996316" y="741829"/>
                </a:lnTo>
                <a:lnTo>
                  <a:pt x="997586" y="752002"/>
                </a:lnTo>
                <a:lnTo>
                  <a:pt x="998856" y="762174"/>
                </a:lnTo>
                <a:lnTo>
                  <a:pt x="1000443" y="771393"/>
                </a:lnTo>
                <a:lnTo>
                  <a:pt x="1002031" y="780611"/>
                </a:lnTo>
                <a:lnTo>
                  <a:pt x="1003936" y="789194"/>
                </a:lnTo>
                <a:lnTo>
                  <a:pt x="1005841" y="797777"/>
                </a:lnTo>
                <a:lnTo>
                  <a:pt x="1008063" y="805724"/>
                </a:lnTo>
                <a:lnTo>
                  <a:pt x="1010603" y="813035"/>
                </a:lnTo>
                <a:lnTo>
                  <a:pt x="1012826" y="820347"/>
                </a:lnTo>
                <a:lnTo>
                  <a:pt x="1015683" y="827022"/>
                </a:lnTo>
                <a:lnTo>
                  <a:pt x="1018223" y="833698"/>
                </a:lnTo>
                <a:lnTo>
                  <a:pt x="1020763" y="840055"/>
                </a:lnTo>
                <a:lnTo>
                  <a:pt x="1023621" y="846095"/>
                </a:lnTo>
                <a:lnTo>
                  <a:pt x="1026478" y="851817"/>
                </a:lnTo>
                <a:lnTo>
                  <a:pt x="1032828" y="862943"/>
                </a:lnTo>
                <a:lnTo>
                  <a:pt x="1039496" y="872797"/>
                </a:lnTo>
                <a:lnTo>
                  <a:pt x="1046481" y="882652"/>
                </a:lnTo>
                <a:lnTo>
                  <a:pt x="1053466" y="891552"/>
                </a:lnTo>
                <a:lnTo>
                  <a:pt x="1061086" y="900135"/>
                </a:lnTo>
                <a:lnTo>
                  <a:pt x="1076643" y="917301"/>
                </a:lnTo>
                <a:lnTo>
                  <a:pt x="1091883" y="934467"/>
                </a:lnTo>
                <a:lnTo>
                  <a:pt x="1099821" y="943367"/>
                </a:lnTo>
                <a:lnTo>
                  <a:pt x="1107441" y="952904"/>
                </a:lnTo>
                <a:lnTo>
                  <a:pt x="1115061" y="962758"/>
                </a:lnTo>
                <a:lnTo>
                  <a:pt x="1122681" y="973566"/>
                </a:lnTo>
                <a:lnTo>
                  <a:pt x="1129983" y="985010"/>
                </a:lnTo>
                <a:lnTo>
                  <a:pt x="1136968" y="996772"/>
                </a:lnTo>
                <a:lnTo>
                  <a:pt x="1143953" y="1009805"/>
                </a:lnTo>
                <a:lnTo>
                  <a:pt x="1150938" y="1024427"/>
                </a:lnTo>
                <a:lnTo>
                  <a:pt x="1153796" y="1031739"/>
                </a:lnTo>
                <a:lnTo>
                  <a:pt x="1157288" y="1039686"/>
                </a:lnTo>
                <a:lnTo>
                  <a:pt x="1160146" y="1047633"/>
                </a:lnTo>
                <a:lnTo>
                  <a:pt x="1162686" y="1056216"/>
                </a:lnTo>
                <a:lnTo>
                  <a:pt x="1165543" y="1064799"/>
                </a:lnTo>
                <a:lnTo>
                  <a:pt x="1168083" y="1074017"/>
                </a:lnTo>
                <a:lnTo>
                  <a:pt x="1170941" y="1083554"/>
                </a:lnTo>
                <a:lnTo>
                  <a:pt x="1173163" y="1093408"/>
                </a:lnTo>
                <a:lnTo>
                  <a:pt x="1175386" y="1103580"/>
                </a:lnTo>
                <a:lnTo>
                  <a:pt x="1177608" y="1114388"/>
                </a:lnTo>
                <a:lnTo>
                  <a:pt x="1179513" y="1125196"/>
                </a:lnTo>
                <a:lnTo>
                  <a:pt x="1181418" y="1136958"/>
                </a:lnTo>
                <a:lnTo>
                  <a:pt x="1181680" y="1141412"/>
                </a:lnTo>
                <a:lnTo>
                  <a:pt x="1456680" y="1141412"/>
                </a:lnTo>
                <a:lnTo>
                  <a:pt x="1456691" y="1136958"/>
                </a:lnTo>
                <a:lnTo>
                  <a:pt x="1458596" y="1125196"/>
                </a:lnTo>
                <a:lnTo>
                  <a:pt x="1460818" y="1114388"/>
                </a:lnTo>
                <a:lnTo>
                  <a:pt x="1462723" y="1103580"/>
                </a:lnTo>
                <a:lnTo>
                  <a:pt x="1464946" y="1093408"/>
                </a:lnTo>
                <a:lnTo>
                  <a:pt x="1467486" y="1083554"/>
                </a:lnTo>
                <a:lnTo>
                  <a:pt x="1470026" y="1074017"/>
                </a:lnTo>
                <a:lnTo>
                  <a:pt x="1472883" y="1064799"/>
                </a:lnTo>
                <a:lnTo>
                  <a:pt x="1475423" y="1056216"/>
                </a:lnTo>
                <a:lnTo>
                  <a:pt x="1478281" y="1047633"/>
                </a:lnTo>
                <a:lnTo>
                  <a:pt x="1481456" y="1039686"/>
                </a:lnTo>
                <a:lnTo>
                  <a:pt x="1484313" y="1031739"/>
                </a:lnTo>
                <a:lnTo>
                  <a:pt x="1487806" y="1024427"/>
                </a:lnTo>
                <a:lnTo>
                  <a:pt x="1494156" y="1009805"/>
                </a:lnTo>
                <a:lnTo>
                  <a:pt x="1501141" y="996772"/>
                </a:lnTo>
                <a:lnTo>
                  <a:pt x="1508443" y="985010"/>
                </a:lnTo>
                <a:lnTo>
                  <a:pt x="1515746" y="973566"/>
                </a:lnTo>
                <a:lnTo>
                  <a:pt x="1523048" y="962758"/>
                </a:lnTo>
                <a:lnTo>
                  <a:pt x="1530986" y="952904"/>
                </a:lnTo>
                <a:lnTo>
                  <a:pt x="1538606" y="943367"/>
                </a:lnTo>
                <a:lnTo>
                  <a:pt x="1546543" y="934467"/>
                </a:lnTo>
                <a:lnTo>
                  <a:pt x="1561466" y="917301"/>
                </a:lnTo>
                <a:lnTo>
                  <a:pt x="1577341" y="900135"/>
                </a:lnTo>
                <a:lnTo>
                  <a:pt x="1584643" y="891552"/>
                </a:lnTo>
                <a:lnTo>
                  <a:pt x="1591946" y="882652"/>
                </a:lnTo>
                <a:lnTo>
                  <a:pt x="1598613" y="872797"/>
                </a:lnTo>
                <a:lnTo>
                  <a:pt x="1605281" y="862943"/>
                </a:lnTo>
                <a:lnTo>
                  <a:pt x="1611631" y="851817"/>
                </a:lnTo>
                <a:lnTo>
                  <a:pt x="1614806" y="846095"/>
                </a:lnTo>
                <a:lnTo>
                  <a:pt x="1617346" y="840055"/>
                </a:lnTo>
                <a:lnTo>
                  <a:pt x="1620203" y="833698"/>
                </a:lnTo>
                <a:lnTo>
                  <a:pt x="1623061" y="827022"/>
                </a:lnTo>
                <a:lnTo>
                  <a:pt x="1625283" y="820347"/>
                </a:lnTo>
                <a:lnTo>
                  <a:pt x="1628141" y="813035"/>
                </a:lnTo>
                <a:lnTo>
                  <a:pt x="1630046" y="805724"/>
                </a:lnTo>
                <a:lnTo>
                  <a:pt x="1632268" y="797777"/>
                </a:lnTo>
                <a:lnTo>
                  <a:pt x="1634491" y="789194"/>
                </a:lnTo>
                <a:lnTo>
                  <a:pt x="1636396" y="780611"/>
                </a:lnTo>
                <a:lnTo>
                  <a:pt x="1637983" y="771393"/>
                </a:lnTo>
                <a:lnTo>
                  <a:pt x="1639571" y="762174"/>
                </a:lnTo>
                <a:lnTo>
                  <a:pt x="1641158" y="752002"/>
                </a:lnTo>
                <a:lnTo>
                  <a:pt x="1642428" y="741829"/>
                </a:lnTo>
                <a:lnTo>
                  <a:pt x="1643381" y="730704"/>
                </a:lnTo>
                <a:lnTo>
                  <a:pt x="1644333" y="719260"/>
                </a:lnTo>
                <a:lnTo>
                  <a:pt x="1644968" y="707498"/>
                </a:lnTo>
                <a:lnTo>
                  <a:pt x="1645603" y="694783"/>
                </a:lnTo>
                <a:lnTo>
                  <a:pt x="1645921" y="681750"/>
                </a:lnTo>
                <a:lnTo>
                  <a:pt x="1645603" y="668716"/>
                </a:lnTo>
                <a:lnTo>
                  <a:pt x="1644968" y="656319"/>
                </a:lnTo>
                <a:lnTo>
                  <a:pt x="1643698" y="643922"/>
                </a:lnTo>
                <a:lnTo>
                  <a:pt x="1641793" y="632160"/>
                </a:lnTo>
                <a:lnTo>
                  <a:pt x="1639253" y="620398"/>
                </a:lnTo>
                <a:lnTo>
                  <a:pt x="1636396" y="608954"/>
                </a:lnTo>
                <a:lnTo>
                  <a:pt x="1632903" y="598464"/>
                </a:lnTo>
                <a:lnTo>
                  <a:pt x="1629411" y="587656"/>
                </a:lnTo>
                <a:lnTo>
                  <a:pt x="1624648" y="577166"/>
                </a:lnTo>
                <a:lnTo>
                  <a:pt x="1619568" y="567312"/>
                </a:lnTo>
                <a:lnTo>
                  <a:pt x="1614488" y="557775"/>
                </a:lnTo>
                <a:lnTo>
                  <a:pt x="1608456" y="548557"/>
                </a:lnTo>
                <a:lnTo>
                  <a:pt x="1602106" y="539656"/>
                </a:lnTo>
                <a:lnTo>
                  <a:pt x="1595121" y="530755"/>
                </a:lnTo>
                <a:lnTo>
                  <a:pt x="1587183" y="522808"/>
                </a:lnTo>
                <a:lnTo>
                  <a:pt x="1578611" y="514225"/>
                </a:lnTo>
                <a:lnTo>
                  <a:pt x="1569721" y="505960"/>
                </a:lnTo>
                <a:lnTo>
                  <a:pt x="1559878" y="498331"/>
                </a:lnTo>
                <a:lnTo>
                  <a:pt x="1550353" y="491338"/>
                </a:lnTo>
                <a:lnTo>
                  <a:pt x="1540193" y="484980"/>
                </a:lnTo>
                <a:lnTo>
                  <a:pt x="1529716" y="478622"/>
                </a:lnTo>
                <a:lnTo>
                  <a:pt x="1519556" y="473218"/>
                </a:lnTo>
                <a:lnTo>
                  <a:pt x="1508761" y="467814"/>
                </a:lnTo>
                <a:lnTo>
                  <a:pt x="1497966" y="463046"/>
                </a:lnTo>
                <a:lnTo>
                  <a:pt x="1487488" y="458596"/>
                </a:lnTo>
                <a:lnTo>
                  <a:pt x="1476376" y="454463"/>
                </a:lnTo>
                <a:lnTo>
                  <a:pt x="1465581" y="450967"/>
                </a:lnTo>
                <a:lnTo>
                  <a:pt x="1455103" y="447470"/>
                </a:lnTo>
                <a:lnTo>
                  <a:pt x="1444308" y="444609"/>
                </a:lnTo>
                <a:lnTo>
                  <a:pt x="1434148" y="441748"/>
                </a:lnTo>
                <a:lnTo>
                  <a:pt x="1423988" y="439523"/>
                </a:lnTo>
                <a:lnTo>
                  <a:pt x="1413828" y="437615"/>
                </a:lnTo>
                <a:lnTo>
                  <a:pt x="1404303" y="435390"/>
                </a:lnTo>
                <a:lnTo>
                  <a:pt x="1385888" y="432529"/>
                </a:lnTo>
                <a:lnTo>
                  <a:pt x="1369061" y="430304"/>
                </a:lnTo>
                <a:lnTo>
                  <a:pt x="1354456" y="428715"/>
                </a:lnTo>
                <a:lnTo>
                  <a:pt x="1342073" y="427761"/>
                </a:lnTo>
                <a:lnTo>
                  <a:pt x="1332866" y="427443"/>
                </a:lnTo>
                <a:lnTo>
                  <a:pt x="1323023" y="427125"/>
                </a:lnTo>
                <a:lnTo>
                  <a:pt x="1316038" y="427125"/>
                </a:lnTo>
                <a:close/>
                <a:moveTo>
                  <a:pt x="1309371" y="354012"/>
                </a:moveTo>
                <a:lnTo>
                  <a:pt x="1315403" y="354012"/>
                </a:lnTo>
                <a:lnTo>
                  <a:pt x="1322071" y="354012"/>
                </a:lnTo>
                <a:lnTo>
                  <a:pt x="1328103" y="354012"/>
                </a:lnTo>
                <a:lnTo>
                  <a:pt x="1337628" y="354330"/>
                </a:lnTo>
                <a:lnTo>
                  <a:pt x="1350011" y="354966"/>
                </a:lnTo>
                <a:lnTo>
                  <a:pt x="1365568" y="356237"/>
                </a:lnTo>
                <a:lnTo>
                  <a:pt x="1383666" y="358145"/>
                </a:lnTo>
                <a:lnTo>
                  <a:pt x="1403351" y="361006"/>
                </a:lnTo>
                <a:lnTo>
                  <a:pt x="1413828" y="362913"/>
                </a:lnTo>
                <a:lnTo>
                  <a:pt x="1424941" y="364820"/>
                </a:lnTo>
                <a:lnTo>
                  <a:pt x="1436371" y="367363"/>
                </a:lnTo>
                <a:lnTo>
                  <a:pt x="1448118" y="369906"/>
                </a:lnTo>
                <a:lnTo>
                  <a:pt x="1460183" y="373085"/>
                </a:lnTo>
                <a:lnTo>
                  <a:pt x="1471931" y="376264"/>
                </a:lnTo>
                <a:lnTo>
                  <a:pt x="1484313" y="380079"/>
                </a:lnTo>
                <a:lnTo>
                  <a:pt x="1497013" y="383893"/>
                </a:lnTo>
                <a:lnTo>
                  <a:pt x="1509396" y="388661"/>
                </a:lnTo>
                <a:lnTo>
                  <a:pt x="1522096" y="393748"/>
                </a:lnTo>
                <a:lnTo>
                  <a:pt x="1534478" y="399152"/>
                </a:lnTo>
                <a:lnTo>
                  <a:pt x="1547178" y="405191"/>
                </a:lnTo>
                <a:lnTo>
                  <a:pt x="1559561" y="411549"/>
                </a:lnTo>
                <a:lnTo>
                  <a:pt x="1571943" y="418542"/>
                </a:lnTo>
                <a:lnTo>
                  <a:pt x="1584008" y="425854"/>
                </a:lnTo>
                <a:lnTo>
                  <a:pt x="1595756" y="433801"/>
                </a:lnTo>
                <a:lnTo>
                  <a:pt x="1607186" y="442384"/>
                </a:lnTo>
                <a:lnTo>
                  <a:pt x="1618616" y="451602"/>
                </a:lnTo>
                <a:lnTo>
                  <a:pt x="1629728" y="461139"/>
                </a:lnTo>
                <a:lnTo>
                  <a:pt x="1640206" y="471629"/>
                </a:lnTo>
                <a:lnTo>
                  <a:pt x="1650366" y="483073"/>
                </a:lnTo>
                <a:lnTo>
                  <a:pt x="1659891" y="494199"/>
                </a:lnTo>
                <a:lnTo>
                  <a:pt x="1668463" y="506278"/>
                </a:lnTo>
                <a:lnTo>
                  <a:pt x="1672591" y="512318"/>
                </a:lnTo>
                <a:lnTo>
                  <a:pt x="1676401" y="518676"/>
                </a:lnTo>
                <a:lnTo>
                  <a:pt x="1680211" y="525033"/>
                </a:lnTo>
                <a:lnTo>
                  <a:pt x="1683703" y="531391"/>
                </a:lnTo>
                <a:lnTo>
                  <a:pt x="1690371" y="544424"/>
                </a:lnTo>
                <a:lnTo>
                  <a:pt x="1696403" y="558093"/>
                </a:lnTo>
                <a:lnTo>
                  <a:pt x="1701801" y="572398"/>
                </a:lnTo>
                <a:lnTo>
                  <a:pt x="1706563" y="586703"/>
                </a:lnTo>
                <a:lnTo>
                  <a:pt x="1710056" y="601325"/>
                </a:lnTo>
                <a:lnTo>
                  <a:pt x="1713548" y="616266"/>
                </a:lnTo>
                <a:lnTo>
                  <a:pt x="1715771" y="631842"/>
                </a:lnTo>
                <a:lnTo>
                  <a:pt x="1717993" y="647736"/>
                </a:lnTo>
                <a:lnTo>
                  <a:pt x="1718946" y="663948"/>
                </a:lnTo>
                <a:lnTo>
                  <a:pt x="1719263" y="680478"/>
                </a:lnTo>
                <a:lnTo>
                  <a:pt x="1718946" y="697644"/>
                </a:lnTo>
                <a:lnTo>
                  <a:pt x="1718311" y="712584"/>
                </a:lnTo>
                <a:lnTo>
                  <a:pt x="1717041" y="727207"/>
                </a:lnTo>
                <a:lnTo>
                  <a:pt x="1716088" y="740876"/>
                </a:lnTo>
                <a:lnTo>
                  <a:pt x="1714501" y="753909"/>
                </a:lnTo>
                <a:lnTo>
                  <a:pt x="1712913" y="766624"/>
                </a:lnTo>
                <a:lnTo>
                  <a:pt x="1711326" y="778704"/>
                </a:lnTo>
                <a:lnTo>
                  <a:pt x="1709103" y="790148"/>
                </a:lnTo>
                <a:lnTo>
                  <a:pt x="1706881" y="801274"/>
                </a:lnTo>
                <a:lnTo>
                  <a:pt x="1704658" y="812082"/>
                </a:lnTo>
                <a:lnTo>
                  <a:pt x="1701801" y="821936"/>
                </a:lnTo>
                <a:lnTo>
                  <a:pt x="1698943" y="831790"/>
                </a:lnTo>
                <a:lnTo>
                  <a:pt x="1696086" y="841009"/>
                </a:lnTo>
                <a:lnTo>
                  <a:pt x="1692911" y="849910"/>
                </a:lnTo>
                <a:lnTo>
                  <a:pt x="1689736" y="858175"/>
                </a:lnTo>
                <a:lnTo>
                  <a:pt x="1686243" y="866122"/>
                </a:lnTo>
                <a:lnTo>
                  <a:pt x="1682751" y="874069"/>
                </a:lnTo>
                <a:lnTo>
                  <a:pt x="1679258" y="881698"/>
                </a:lnTo>
                <a:lnTo>
                  <a:pt x="1675448" y="888691"/>
                </a:lnTo>
                <a:lnTo>
                  <a:pt x="1671321" y="895367"/>
                </a:lnTo>
                <a:lnTo>
                  <a:pt x="1667828" y="902042"/>
                </a:lnTo>
                <a:lnTo>
                  <a:pt x="1659573" y="914440"/>
                </a:lnTo>
                <a:lnTo>
                  <a:pt x="1651001" y="925884"/>
                </a:lnTo>
                <a:lnTo>
                  <a:pt x="1642428" y="936692"/>
                </a:lnTo>
                <a:lnTo>
                  <a:pt x="1633856" y="947182"/>
                </a:lnTo>
                <a:lnTo>
                  <a:pt x="1624648" y="957036"/>
                </a:lnTo>
                <a:lnTo>
                  <a:pt x="1615758" y="966891"/>
                </a:lnTo>
                <a:lnTo>
                  <a:pt x="1602423" y="981831"/>
                </a:lnTo>
                <a:lnTo>
                  <a:pt x="1595756" y="989460"/>
                </a:lnTo>
                <a:lnTo>
                  <a:pt x="1589406" y="997407"/>
                </a:lnTo>
                <a:lnTo>
                  <a:pt x="1583056" y="1005672"/>
                </a:lnTo>
                <a:lnTo>
                  <a:pt x="1576706" y="1014255"/>
                </a:lnTo>
                <a:lnTo>
                  <a:pt x="1570991" y="1023474"/>
                </a:lnTo>
                <a:lnTo>
                  <a:pt x="1564958" y="1033010"/>
                </a:lnTo>
                <a:lnTo>
                  <a:pt x="1559561" y="1043818"/>
                </a:lnTo>
                <a:lnTo>
                  <a:pt x="1554163" y="1054626"/>
                </a:lnTo>
                <a:lnTo>
                  <a:pt x="1549083" y="1067024"/>
                </a:lnTo>
                <a:lnTo>
                  <a:pt x="1544638" y="1080057"/>
                </a:lnTo>
                <a:lnTo>
                  <a:pt x="1540193" y="1094680"/>
                </a:lnTo>
                <a:lnTo>
                  <a:pt x="1536383" y="1110256"/>
                </a:lnTo>
                <a:lnTo>
                  <a:pt x="1532891" y="1127104"/>
                </a:lnTo>
                <a:lnTo>
                  <a:pt x="1529716" y="1144905"/>
                </a:lnTo>
                <a:lnTo>
                  <a:pt x="1529716" y="1286999"/>
                </a:lnTo>
                <a:lnTo>
                  <a:pt x="1526858" y="1293992"/>
                </a:lnTo>
                <a:lnTo>
                  <a:pt x="1525906" y="1296535"/>
                </a:lnTo>
                <a:lnTo>
                  <a:pt x="1523366" y="1300986"/>
                </a:lnTo>
                <a:lnTo>
                  <a:pt x="1520508" y="1306072"/>
                </a:lnTo>
                <a:lnTo>
                  <a:pt x="1516063" y="1312747"/>
                </a:lnTo>
                <a:lnTo>
                  <a:pt x="1510348" y="1320694"/>
                </a:lnTo>
                <a:lnTo>
                  <a:pt x="1503046" y="1328641"/>
                </a:lnTo>
                <a:lnTo>
                  <a:pt x="1499236" y="1333410"/>
                </a:lnTo>
                <a:lnTo>
                  <a:pt x="1494473" y="1337542"/>
                </a:lnTo>
                <a:lnTo>
                  <a:pt x="1489393" y="1342310"/>
                </a:lnTo>
                <a:lnTo>
                  <a:pt x="1483996" y="1346761"/>
                </a:lnTo>
                <a:lnTo>
                  <a:pt x="1478281" y="1351211"/>
                </a:lnTo>
                <a:lnTo>
                  <a:pt x="1471931" y="1355979"/>
                </a:lnTo>
                <a:lnTo>
                  <a:pt x="1465263" y="1360748"/>
                </a:lnTo>
                <a:lnTo>
                  <a:pt x="1457961" y="1365516"/>
                </a:lnTo>
                <a:lnTo>
                  <a:pt x="1450341" y="1369648"/>
                </a:lnTo>
                <a:lnTo>
                  <a:pt x="1442086" y="1374417"/>
                </a:lnTo>
                <a:lnTo>
                  <a:pt x="1432878" y="1378867"/>
                </a:lnTo>
                <a:lnTo>
                  <a:pt x="1423671" y="1382682"/>
                </a:lnTo>
                <a:lnTo>
                  <a:pt x="1413511" y="1386814"/>
                </a:lnTo>
                <a:lnTo>
                  <a:pt x="1403351" y="1390311"/>
                </a:lnTo>
                <a:lnTo>
                  <a:pt x="1392238" y="1394125"/>
                </a:lnTo>
                <a:lnTo>
                  <a:pt x="1380173" y="1397622"/>
                </a:lnTo>
                <a:lnTo>
                  <a:pt x="1367791" y="1400483"/>
                </a:lnTo>
                <a:lnTo>
                  <a:pt x="1354773" y="1403662"/>
                </a:lnTo>
                <a:lnTo>
                  <a:pt x="1341121" y="1405887"/>
                </a:lnTo>
                <a:lnTo>
                  <a:pt x="1326833" y="1407794"/>
                </a:lnTo>
                <a:lnTo>
                  <a:pt x="1324611" y="1408112"/>
                </a:lnTo>
                <a:lnTo>
                  <a:pt x="1311276" y="1407794"/>
                </a:lnTo>
                <a:lnTo>
                  <a:pt x="1296988" y="1405887"/>
                </a:lnTo>
                <a:lnTo>
                  <a:pt x="1283336" y="1403662"/>
                </a:lnTo>
                <a:lnTo>
                  <a:pt x="1270318" y="1400483"/>
                </a:lnTo>
                <a:lnTo>
                  <a:pt x="1257936" y="1397622"/>
                </a:lnTo>
                <a:lnTo>
                  <a:pt x="1246188" y="1394125"/>
                </a:lnTo>
                <a:lnTo>
                  <a:pt x="1235076" y="1390311"/>
                </a:lnTo>
                <a:lnTo>
                  <a:pt x="1224598" y="1386814"/>
                </a:lnTo>
                <a:lnTo>
                  <a:pt x="1214438" y="1382682"/>
                </a:lnTo>
                <a:lnTo>
                  <a:pt x="1205231" y="1378867"/>
                </a:lnTo>
                <a:lnTo>
                  <a:pt x="1196658" y="1374417"/>
                </a:lnTo>
                <a:lnTo>
                  <a:pt x="1192940" y="1372348"/>
                </a:lnTo>
                <a:lnTo>
                  <a:pt x="1177471" y="1376937"/>
                </a:lnTo>
                <a:lnTo>
                  <a:pt x="1156831" y="1382967"/>
                </a:lnTo>
                <a:lnTo>
                  <a:pt x="1135872" y="1388679"/>
                </a:lnTo>
                <a:lnTo>
                  <a:pt x="1094591" y="1399787"/>
                </a:lnTo>
                <a:lnTo>
                  <a:pt x="1054580" y="1409625"/>
                </a:lnTo>
                <a:lnTo>
                  <a:pt x="1017744" y="1419462"/>
                </a:lnTo>
                <a:lnTo>
                  <a:pt x="985672" y="1428031"/>
                </a:lnTo>
                <a:lnTo>
                  <a:pt x="971700" y="1432157"/>
                </a:lnTo>
                <a:lnTo>
                  <a:pt x="959633" y="1436282"/>
                </a:lnTo>
                <a:lnTo>
                  <a:pt x="949471" y="1439773"/>
                </a:lnTo>
                <a:lnTo>
                  <a:pt x="941215" y="1443581"/>
                </a:lnTo>
                <a:lnTo>
                  <a:pt x="938357" y="1445168"/>
                </a:lnTo>
                <a:lnTo>
                  <a:pt x="935499" y="1446755"/>
                </a:lnTo>
                <a:lnTo>
                  <a:pt x="933594" y="1448024"/>
                </a:lnTo>
                <a:lnTo>
                  <a:pt x="932324" y="1449928"/>
                </a:lnTo>
                <a:lnTo>
                  <a:pt x="932006" y="1451198"/>
                </a:lnTo>
                <a:lnTo>
                  <a:pt x="932006" y="1452784"/>
                </a:lnTo>
                <a:lnTo>
                  <a:pt x="932641" y="1454054"/>
                </a:lnTo>
                <a:lnTo>
                  <a:pt x="934229" y="1455641"/>
                </a:lnTo>
                <a:lnTo>
                  <a:pt x="938675" y="1457862"/>
                </a:lnTo>
                <a:lnTo>
                  <a:pt x="944390" y="1460401"/>
                </a:lnTo>
                <a:lnTo>
                  <a:pt x="950741" y="1462940"/>
                </a:lnTo>
                <a:lnTo>
                  <a:pt x="958363" y="1465161"/>
                </a:lnTo>
                <a:lnTo>
                  <a:pt x="966619" y="1467065"/>
                </a:lnTo>
                <a:lnTo>
                  <a:pt x="976145" y="1469604"/>
                </a:lnTo>
                <a:lnTo>
                  <a:pt x="985672" y="1471508"/>
                </a:lnTo>
                <a:lnTo>
                  <a:pt x="996468" y="1473412"/>
                </a:lnTo>
                <a:lnTo>
                  <a:pt x="1019014" y="1477538"/>
                </a:lnTo>
                <a:lnTo>
                  <a:pt x="1043783" y="1481029"/>
                </a:lnTo>
                <a:lnTo>
                  <a:pt x="1069505" y="1484202"/>
                </a:lnTo>
                <a:lnTo>
                  <a:pt x="1095861" y="1486741"/>
                </a:lnTo>
                <a:lnTo>
                  <a:pt x="1122218" y="1489597"/>
                </a:lnTo>
                <a:lnTo>
                  <a:pt x="1147939" y="1491819"/>
                </a:lnTo>
                <a:lnTo>
                  <a:pt x="1172708" y="1493723"/>
                </a:lnTo>
                <a:lnTo>
                  <a:pt x="1195889" y="1495309"/>
                </a:lnTo>
                <a:lnTo>
                  <a:pt x="1233995" y="1497214"/>
                </a:lnTo>
                <a:lnTo>
                  <a:pt x="1247967" y="1497848"/>
                </a:lnTo>
                <a:lnTo>
                  <a:pt x="1257811" y="1497848"/>
                </a:lnTo>
                <a:lnTo>
                  <a:pt x="1260034" y="1497848"/>
                </a:lnTo>
                <a:lnTo>
                  <a:pt x="1262574" y="1497531"/>
                </a:lnTo>
                <a:lnTo>
                  <a:pt x="1268925" y="1495944"/>
                </a:lnTo>
                <a:lnTo>
                  <a:pt x="1276864" y="1493723"/>
                </a:lnTo>
                <a:lnTo>
                  <a:pt x="1286391" y="1490549"/>
                </a:lnTo>
                <a:lnTo>
                  <a:pt x="1297187" y="1486106"/>
                </a:lnTo>
                <a:lnTo>
                  <a:pt x="1309254" y="1481663"/>
                </a:lnTo>
                <a:lnTo>
                  <a:pt x="1337516" y="1470239"/>
                </a:lnTo>
                <a:lnTo>
                  <a:pt x="1369588" y="1456593"/>
                </a:lnTo>
                <a:lnTo>
                  <a:pt x="1404836" y="1440725"/>
                </a:lnTo>
                <a:lnTo>
                  <a:pt x="1483271" y="1406768"/>
                </a:lnTo>
                <a:lnTo>
                  <a:pt x="1524870" y="1388679"/>
                </a:lnTo>
                <a:lnTo>
                  <a:pt x="1566786" y="1370908"/>
                </a:lnTo>
                <a:lnTo>
                  <a:pt x="1608703" y="1354088"/>
                </a:lnTo>
                <a:lnTo>
                  <a:pt x="1629343" y="1346154"/>
                </a:lnTo>
                <a:lnTo>
                  <a:pt x="1649666" y="1337903"/>
                </a:lnTo>
                <a:lnTo>
                  <a:pt x="1669672" y="1330604"/>
                </a:lnTo>
                <a:lnTo>
                  <a:pt x="1689043" y="1323622"/>
                </a:lnTo>
                <a:lnTo>
                  <a:pt x="1708095" y="1317275"/>
                </a:lnTo>
                <a:lnTo>
                  <a:pt x="1726513" y="1311246"/>
                </a:lnTo>
                <a:lnTo>
                  <a:pt x="1743978" y="1305851"/>
                </a:lnTo>
                <a:lnTo>
                  <a:pt x="1760491" y="1301725"/>
                </a:lnTo>
                <a:lnTo>
                  <a:pt x="1776368" y="1297599"/>
                </a:lnTo>
                <a:lnTo>
                  <a:pt x="1790976" y="1294743"/>
                </a:lnTo>
                <a:lnTo>
                  <a:pt x="1804630" y="1292204"/>
                </a:lnTo>
                <a:lnTo>
                  <a:pt x="1817650" y="1290618"/>
                </a:lnTo>
                <a:lnTo>
                  <a:pt x="1829717" y="1289031"/>
                </a:lnTo>
                <a:lnTo>
                  <a:pt x="1840831" y="1288396"/>
                </a:lnTo>
                <a:lnTo>
                  <a:pt x="1851310" y="1287762"/>
                </a:lnTo>
                <a:lnTo>
                  <a:pt x="1860836" y="1287127"/>
                </a:lnTo>
                <a:lnTo>
                  <a:pt x="1869728" y="1287762"/>
                </a:lnTo>
                <a:lnTo>
                  <a:pt x="1877984" y="1288396"/>
                </a:lnTo>
                <a:lnTo>
                  <a:pt x="1885605" y="1289348"/>
                </a:lnTo>
                <a:lnTo>
                  <a:pt x="1892274" y="1290618"/>
                </a:lnTo>
                <a:lnTo>
                  <a:pt x="1898307" y="1292204"/>
                </a:lnTo>
                <a:lnTo>
                  <a:pt x="1904023" y="1294426"/>
                </a:lnTo>
                <a:lnTo>
                  <a:pt x="1908469" y="1296647"/>
                </a:lnTo>
                <a:lnTo>
                  <a:pt x="1912914" y="1298869"/>
                </a:lnTo>
                <a:lnTo>
                  <a:pt x="1916725" y="1302042"/>
                </a:lnTo>
                <a:lnTo>
                  <a:pt x="1919901" y="1304899"/>
                </a:lnTo>
                <a:lnTo>
                  <a:pt x="1922441" y="1308389"/>
                </a:lnTo>
                <a:lnTo>
                  <a:pt x="1924664" y="1311880"/>
                </a:lnTo>
                <a:lnTo>
                  <a:pt x="1926252" y="1315688"/>
                </a:lnTo>
                <a:lnTo>
                  <a:pt x="1927522" y="1319497"/>
                </a:lnTo>
                <a:lnTo>
                  <a:pt x="1928157" y="1323622"/>
                </a:lnTo>
                <a:lnTo>
                  <a:pt x="1928474" y="1328065"/>
                </a:lnTo>
                <a:lnTo>
                  <a:pt x="1928474" y="1332825"/>
                </a:lnTo>
                <a:lnTo>
                  <a:pt x="1928157" y="1336951"/>
                </a:lnTo>
                <a:lnTo>
                  <a:pt x="1927522" y="1342029"/>
                </a:lnTo>
                <a:lnTo>
                  <a:pt x="1926252" y="1346789"/>
                </a:lnTo>
                <a:lnTo>
                  <a:pt x="1924981" y="1351549"/>
                </a:lnTo>
                <a:lnTo>
                  <a:pt x="1923711" y="1356627"/>
                </a:lnTo>
                <a:lnTo>
                  <a:pt x="1921488" y="1361704"/>
                </a:lnTo>
                <a:lnTo>
                  <a:pt x="1919583" y="1366782"/>
                </a:lnTo>
                <a:lnTo>
                  <a:pt x="1917728" y="1370490"/>
                </a:lnTo>
                <a:lnTo>
                  <a:pt x="1673225" y="1539875"/>
                </a:lnTo>
                <a:lnTo>
                  <a:pt x="1839536" y="1455101"/>
                </a:lnTo>
                <a:lnTo>
                  <a:pt x="1835829" y="1457509"/>
                </a:lnTo>
                <a:lnTo>
                  <a:pt x="1835750" y="1457545"/>
                </a:lnTo>
                <a:lnTo>
                  <a:pt x="1831940" y="1459449"/>
                </a:lnTo>
                <a:lnTo>
                  <a:pt x="1834797" y="1458179"/>
                </a:lnTo>
                <a:lnTo>
                  <a:pt x="1835829" y="1457509"/>
                </a:lnTo>
                <a:lnTo>
                  <a:pt x="1846229" y="1452784"/>
                </a:lnTo>
                <a:lnTo>
                  <a:pt x="1861789" y="1446437"/>
                </a:lnTo>
                <a:lnTo>
                  <a:pt x="1871633" y="1442629"/>
                </a:lnTo>
                <a:lnTo>
                  <a:pt x="1882112" y="1438821"/>
                </a:lnTo>
                <a:lnTo>
                  <a:pt x="1893226" y="1435013"/>
                </a:lnTo>
                <a:lnTo>
                  <a:pt x="1905293" y="1431204"/>
                </a:lnTo>
                <a:lnTo>
                  <a:pt x="1917995" y="1427714"/>
                </a:lnTo>
                <a:lnTo>
                  <a:pt x="1930697" y="1424857"/>
                </a:lnTo>
                <a:lnTo>
                  <a:pt x="1944034" y="1422001"/>
                </a:lnTo>
                <a:lnTo>
                  <a:pt x="1957054" y="1420097"/>
                </a:lnTo>
                <a:lnTo>
                  <a:pt x="1970391" y="1418828"/>
                </a:lnTo>
                <a:lnTo>
                  <a:pt x="1977059" y="1418510"/>
                </a:lnTo>
                <a:lnTo>
                  <a:pt x="1983410" y="1418193"/>
                </a:lnTo>
                <a:lnTo>
                  <a:pt x="1989761" y="1418510"/>
                </a:lnTo>
                <a:lnTo>
                  <a:pt x="1995795" y="1418828"/>
                </a:lnTo>
                <a:lnTo>
                  <a:pt x="2001828" y="1419780"/>
                </a:lnTo>
                <a:lnTo>
                  <a:pt x="2007862" y="1420732"/>
                </a:lnTo>
                <a:lnTo>
                  <a:pt x="2013577" y="1421684"/>
                </a:lnTo>
                <a:lnTo>
                  <a:pt x="2018658" y="1423588"/>
                </a:lnTo>
                <a:lnTo>
                  <a:pt x="2023739" y="1425175"/>
                </a:lnTo>
                <a:lnTo>
                  <a:pt x="2028820" y="1427079"/>
                </a:lnTo>
                <a:lnTo>
                  <a:pt x="2033265" y="1429618"/>
                </a:lnTo>
                <a:lnTo>
                  <a:pt x="2037394" y="1431839"/>
                </a:lnTo>
                <a:lnTo>
                  <a:pt x="2041839" y="1434378"/>
                </a:lnTo>
                <a:lnTo>
                  <a:pt x="2045650" y="1437234"/>
                </a:lnTo>
                <a:lnTo>
                  <a:pt x="2048825" y="1439773"/>
                </a:lnTo>
                <a:lnTo>
                  <a:pt x="2052001" y="1442946"/>
                </a:lnTo>
                <a:lnTo>
                  <a:pt x="2054859" y="1445803"/>
                </a:lnTo>
                <a:lnTo>
                  <a:pt x="2057082" y="1449294"/>
                </a:lnTo>
                <a:lnTo>
                  <a:pt x="2059305" y="1452467"/>
                </a:lnTo>
                <a:lnTo>
                  <a:pt x="2060892" y="1455958"/>
                </a:lnTo>
                <a:lnTo>
                  <a:pt x="2062162" y="1459131"/>
                </a:lnTo>
                <a:lnTo>
                  <a:pt x="2063115" y="1462622"/>
                </a:lnTo>
                <a:lnTo>
                  <a:pt x="2063433" y="1465796"/>
                </a:lnTo>
                <a:lnTo>
                  <a:pt x="2063750" y="1469287"/>
                </a:lnTo>
                <a:lnTo>
                  <a:pt x="2063433" y="1472778"/>
                </a:lnTo>
                <a:lnTo>
                  <a:pt x="2062480" y="1476268"/>
                </a:lnTo>
                <a:lnTo>
                  <a:pt x="2061210" y="1479442"/>
                </a:lnTo>
                <a:lnTo>
                  <a:pt x="2059622" y="1482933"/>
                </a:lnTo>
                <a:lnTo>
                  <a:pt x="2057082" y="1485789"/>
                </a:lnTo>
                <a:lnTo>
                  <a:pt x="2054541" y="1489280"/>
                </a:lnTo>
                <a:lnTo>
                  <a:pt x="2051048" y="1492136"/>
                </a:lnTo>
                <a:lnTo>
                  <a:pt x="2047555" y="1495309"/>
                </a:lnTo>
                <a:lnTo>
                  <a:pt x="2043110" y="1497848"/>
                </a:lnTo>
                <a:lnTo>
                  <a:pt x="2038029" y="1500704"/>
                </a:lnTo>
                <a:lnTo>
                  <a:pt x="2017071" y="1511494"/>
                </a:lnTo>
                <a:lnTo>
                  <a:pt x="1995795" y="1522919"/>
                </a:lnTo>
                <a:lnTo>
                  <a:pt x="1975154" y="1534344"/>
                </a:lnTo>
                <a:lnTo>
                  <a:pt x="1956101" y="1545451"/>
                </a:lnTo>
                <a:lnTo>
                  <a:pt x="1926252" y="1562271"/>
                </a:lnTo>
                <a:lnTo>
                  <a:pt x="1914502" y="1569252"/>
                </a:lnTo>
                <a:lnTo>
                  <a:pt x="1983410" y="1527997"/>
                </a:lnTo>
                <a:lnTo>
                  <a:pt x="1511215" y="1778704"/>
                </a:lnTo>
                <a:lnTo>
                  <a:pt x="1498196" y="1785369"/>
                </a:lnTo>
                <a:lnTo>
                  <a:pt x="1482953" y="1792985"/>
                </a:lnTo>
                <a:lnTo>
                  <a:pt x="1462948" y="1802823"/>
                </a:lnTo>
                <a:lnTo>
                  <a:pt x="1438814" y="1814248"/>
                </a:lnTo>
                <a:lnTo>
                  <a:pt x="1410870" y="1827259"/>
                </a:lnTo>
                <a:lnTo>
                  <a:pt x="1380385" y="1841223"/>
                </a:lnTo>
                <a:lnTo>
                  <a:pt x="1347678" y="1855186"/>
                </a:lnTo>
                <a:lnTo>
                  <a:pt x="1313382" y="1869150"/>
                </a:lnTo>
                <a:lnTo>
                  <a:pt x="1295917" y="1876131"/>
                </a:lnTo>
                <a:lnTo>
                  <a:pt x="1278769" y="1882796"/>
                </a:lnTo>
                <a:lnTo>
                  <a:pt x="1260987" y="1889143"/>
                </a:lnTo>
                <a:lnTo>
                  <a:pt x="1243204" y="1895172"/>
                </a:lnTo>
                <a:lnTo>
                  <a:pt x="1225739" y="1900885"/>
                </a:lnTo>
                <a:lnTo>
                  <a:pt x="1208909" y="1905962"/>
                </a:lnTo>
                <a:lnTo>
                  <a:pt x="1191761" y="1910723"/>
                </a:lnTo>
                <a:lnTo>
                  <a:pt x="1175248" y="1914848"/>
                </a:lnTo>
                <a:lnTo>
                  <a:pt x="1159371" y="1918656"/>
                </a:lnTo>
                <a:lnTo>
                  <a:pt x="1144129" y="1921513"/>
                </a:lnTo>
                <a:lnTo>
                  <a:pt x="1129204" y="1923417"/>
                </a:lnTo>
                <a:lnTo>
                  <a:pt x="1115232" y="1925004"/>
                </a:lnTo>
                <a:lnTo>
                  <a:pt x="1108563" y="1925321"/>
                </a:lnTo>
                <a:lnTo>
                  <a:pt x="1102212" y="1925638"/>
                </a:lnTo>
                <a:lnTo>
                  <a:pt x="1095861" y="1925638"/>
                </a:lnTo>
                <a:lnTo>
                  <a:pt x="1089828" y="1925321"/>
                </a:lnTo>
                <a:lnTo>
                  <a:pt x="1076808" y="1924051"/>
                </a:lnTo>
                <a:lnTo>
                  <a:pt x="1061884" y="1922465"/>
                </a:lnTo>
                <a:lnTo>
                  <a:pt x="1025683" y="1918656"/>
                </a:lnTo>
                <a:lnTo>
                  <a:pt x="983131" y="1912944"/>
                </a:lnTo>
                <a:lnTo>
                  <a:pt x="934546" y="1906280"/>
                </a:lnTo>
                <a:lnTo>
                  <a:pt x="824992" y="1890412"/>
                </a:lnTo>
                <a:lnTo>
                  <a:pt x="707181" y="1872958"/>
                </a:lnTo>
                <a:lnTo>
                  <a:pt x="589688" y="1856138"/>
                </a:lnTo>
                <a:lnTo>
                  <a:pt x="534117" y="1848522"/>
                </a:lnTo>
                <a:lnTo>
                  <a:pt x="482357" y="1841540"/>
                </a:lnTo>
                <a:lnTo>
                  <a:pt x="435677" y="1835828"/>
                </a:lnTo>
                <a:lnTo>
                  <a:pt x="394713" y="1831385"/>
                </a:lnTo>
                <a:lnTo>
                  <a:pt x="376613" y="1829798"/>
                </a:lnTo>
                <a:lnTo>
                  <a:pt x="361053" y="1828529"/>
                </a:lnTo>
                <a:lnTo>
                  <a:pt x="347399" y="1827577"/>
                </a:lnTo>
                <a:lnTo>
                  <a:pt x="335967" y="1827259"/>
                </a:lnTo>
                <a:lnTo>
                  <a:pt x="314056" y="1827577"/>
                </a:lnTo>
                <a:lnTo>
                  <a:pt x="289922" y="1827894"/>
                </a:lnTo>
                <a:lnTo>
                  <a:pt x="237209" y="1829481"/>
                </a:lnTo>
                <a:lnTo>
                  <a:pt x="181321" y="1831385"/>
                </a:lnTo>
                <a:lnTo>
                  <a:pt x="126702" y="1833606"/>
                </a:lnTo>
                <a:lnTo>
                  <a:pt x="37153" y="1837732"/>
                </a:lnTo>
                <a:lnTo>
                  <a:pt x="0" y="1839636"/>
                </a:lnTo>
                <a:lnTo>
                  <a:pt x="19053" y="1500704"/>
                </a:lnTo>
                <a:lnTo>
                  <a:pt x="28580" y="1501657"/>
                </a:lnTo>
                <a:lnTo>
                  <a:pt x="54301" y="1503878"/>
                </a:lnTo>
                <a:lnTo>
                  <a:pt x="72084" y="1505147"/>
                </a:lnTo>
                <a:lnTo>
                  <a:pt x="92089" y="1506099"/>
                </a:lnTo>
                <a:lnTo>
                  <a:pt x="114318" y="1507369"/>
                </a:lnTo>
                <a:lnTo>
                  <a:pt x="137499" y="1507686"/>
                </a:lnTo>
                <a:lnTo>
                  <a:pt x="161632" y="1507369"/>
                </a:lnTo>
                <a:lnTo>
                  <a:pt x="173699" y="1506734"/>
                </a:lnTo>
                <a:lnTo>
                  <a:pt x="186084" y="1505782"/>
                </a:lnTo>
                <a:lnTo>
                  <a:pt x="198151" y="1504830"/>
                </a:lnTo>
                <a:lnTo>
                  <a:pt x="210217" y="1503878"/>
                </a:lnTo>
                <a:lnTo>
                  <a:pt x="221649" y="1502291"/>
                </a:lnTo>
                <a:lnTo>
                  <a:pt x="233399" y="1500704"/>
                </a:lnTo>
                <a:lnTo>
                  <a:pt x="244513" y="1498483"/>
                </a:lnTo>
                <a:lnTo>
                  <a:pt x="255627" y="1496262"/>
                </a:lnTo>
                <a:lnTo>
                  <a:pt x="265471" y="1493088"/>
                </a:lnTo>
                <a:lnTo>
                  <a:pt x="275315" y="1490232"/>
                </a:lnTo>
                <a:lnTo>
                  <a:pt x="284524" y="1486424"/>
                </a:lnTo>
                <a:lnTo>
                  <a:pt x="292780" y="1482615"/>
                </a:lnTo>
                <a:lnTo>
                  <a:pt x="300719" y="1478172"/>
                </a:lnTo>
                <a:lnTo>
                  <a:pt x="304212" y="1475634"/>
                </a:lnTo>
                <a:lnTo>
                  <a:pt x="307705" y="1473095"/>
                </a:lnTo>
                <a:lnTo>
                  <a:pt x="321677" y="1462622"/>
                </a:lnTo>
                <a:lnTo>
                  <a:pt x="337872" y="1450880"/>
                </a:lnTo>
                <a:lnTo>
                  <a:pt x="355972" y="1438821"/>
                </a:lnTo>
                <a:lnTo>
                  <a:pt x="375978" y="1426127"/>
                </a:lnTo>
                <a:lnTo>
                  <a:pt x="396936" y="1413433"/>
                </a:lnTo>
                <a:lnTo>
                  <a:pt x="418847" y="1400421"/>
                </a:lnTo>
                <a:lnTo>
                  <a:pt x="441075" y="1387727"/>
                </a:lnTo>
                <a:lnTo>
                  <a:pt x="463621" y="1375351"/>
                </a:lnTo>
                <a:lnTo>
                  <a:pt x="485850" y="1363291"/>
                </a:lnTo>
                <a:lnTo>
                  <a:pt x="508078" y="1352184"/>
                </a:lnTo>
                <a:lnTo>
                  <a:pt x="529037" y="1341711"/>
                </a:lnTo>
                <a:lnTo>
                  <a:pt x="549042" y="1332191"/>
                </a:lnTo>
                <a:lnTo>
                  <a:pt x="567142" y="1323940"/>
                </a:lnTo>
                <a:lnTo>
                  <a:pt x="583972" y="1317275"/>
                </a:lnTo>
                <a:lnTo>
                  <a:pt x="597945" y="1311880"/>
                </a:lnTo>
                <a:lnTo>
                  <a:pt x="604296" y="1309976"/>
                </a:lnTo>
                <a:lnTo>
                  <a:pt x="609694" y="1308389"/>
                </a:lnTo>
                <a:lnTo>
                  <a:pt x="616680" y="1307120"/>
                </a:lnTo>
                <a:lnTo>
                  <a:pt x="626524" y="1304899"/>
                </a:lnTo>
                <a:lnTo>
                  <a:pt x="655103" y="1299821"/>
                </a:lnTo>
                <a:lnTo>
                  <a:pt x="693844" y="1293474"/>
                </a:lnTo>
                <a:lnTo>
                  <a:pt x="740842" y="1286492"/>
                </a:lnTo>
                <a:lnTo>
                  <a:pt x="794507" y="1279193"/>
                </a:lnTo>
                <a:lnTo>
                  <a:pt x="853254" y="1271894"/>
                </a:lnTo>
                <a:lnTo>
                  <a:pt x="884056" y="1268403"/>
                </a:lnTo>
                <a:lnTo>
                  <a:pt x="915176" y="1264912"/>
                </a:lnTo>
                <a:lnTo>
                  <a:pt x="946931" y="1261421"/>
                </a:lnTo>
                <a:lnTo>
                  <a:pt x="979003" y="1258565"/>
                </a:lnTo>
                <a:lnTo>
                  <a:pt x="1010758" y="1256026"/>
                </a:lnTo>
                <a:lnTo>
                  <a:pt x="1042195" y="1253488"/>
                </a:lnTo>
                <a:lnTo>
                  <a:pt x="1073633" y="1251583"/>
                </a:lnTo>
                <a:lnTo>
                  <a:pt x="1103800" y="1249997"/>
                </a:lnTo>
                <a:lnTo>
                  <a:pt x="1108711" y="1249733"/>
                </a:lnTo>
                <a:lnTo>
                  <a:pt x="1108711" y="1144905"/>
                </a:lnTo>
                <a:lnTo>
                  <a:pt x="1105218" y="1127104"/>
                </a:lnTo>
                <a:lnTo>
                  <a:pt x="1102043" y="1110256"/>
                </a:lnTo>
                <a:lnTo>
                  <a:pt x="1097916" y="1094680"/>
                </a:lnTo>
                <a:lnTo>
                  <a:pt x="1093788" y="1080057"/>
                </a:lnTo>
                <a:lnTo>
                  <a:pt x="1089026" y="1067024"/>
                </a:lnTo>
                <a:lnTo>
                  <a:pt x="1083946" y="1054626"/>
                </a:lnTo>
                <a:lnTo>
                  <a:pt x="1078866" y="1043818"/>
                </a:lnTo>
                <a:lnTo>
                  <a:pt x="1073468" y="1033010"/>
                </a:lnTo>
                <a:lnTo>
                  <a:pt x="1067753" y="1023474"/>
                </a:lnTo>
                <a:lnTo>
                  <a:pt x="1061721" y="1014255"/>
                </a:lnTo>
                <a:lnTo>
                  <a:pt x="1055371" y="1005672"/>
                </a:lnTo>
                <a:lnTo>
                  <a:pt x="1049021" y="997407"/>
                </a:lnTo>
                <a:lnTo>
                  <a:pt x="1042671" y="989460"/>
                </a:lnTo>
                <a:lnTo>
                  <a:pt x="1036003" y="981831"/>
                </a:lnTo>
                <a:lnTo>
                  <a:pt x="1022668" y="966891"/>
                </a:lnTo>
                <a:lnTo>
                  <a:pt x="1013461" y="957036"/>
                </a:lnTo>
                <a:lnTo>
                  <a:pt x="1004888" y="947182"/>
                </a:lnTo>
                <a:lnTo>
                  <a:pt x="995681" y="936692"/>
                </a:lnTo>
                <a:lnTo>
                  <a:pt x="987108" y="925884"/>
                </a:lnTo>
                <a:lnTo>
                  <a:pt x="978853" y="914440"/>
                </a:lnTo>
                <a:lnTo>
                  <a:pt x="970916" y="902042"/>
                </a:lnTo>
                <a:lnTo>
                  <a:pt x="966788" y="895367"/>
                </a:lnTo>
                <a:lnTo>
                  <a:pt x="962978" y="888691"/>
                </a:lnTo>
                <a:lnTo>
                  <a:pt x="959168" y="881698"/>
                </a:lnTo>
                <a:lnTo>
                  <a:pt x="955676" y="874069"/>
                </a:lnTo>
                <a:lnTo>
                  <a:pt x="952183" y="866122"/>
                </a:lnTo>
                <a:lnTo>
                  <a:pt x="948691" y="858175"/>
                </a:lnTo>
                <a:lnTo>
                  <a:pt x="945516" y="849910"/>
                </a:lnTo>
                <a:lnTo>
                  <a:pt x="942341" y="841009"/>
                </a:lnTo>
                <a:lnTo>
                  <a:pt x="939483" y="831790"/>
                </a:lnTo>
                <a:lnTo>
                  <a:pt x="936626" y="821936"/>
                </a:lnTo>
                <a:lnTo>
                  <a:pt x="934086" y="812082"/>
                </a:lnTo>
                <a:lnTo>
                  <a:pt x="931863" y="801274"/>
                </a:lnTo>
                <a:lnTo>
                  <a:pt x="929323" y="790148"/>
                </a:lnTo>
                <a:lnTo>
                  <a:pt x="927418" y="778704"/>
                </a:lnTo>
                <a:lnTo>
                  <a:pt x="925513" y="766624"/>
                </a:lnTo>
                <a:lnTo>
                  <a:pt x="923608" y="753909"/>
                </a:lnTo>
                <a:lnTo>
                  <a:pt x="922338" y="740876"/>
                </a:lnTo>
                <a:lnTo>
                  <a:pt x="921068" y="727207"/>
                </a:lnTo>
                <a:lnTo>
                  <a:pt x="920433" y="712584"/>
                </a:lnTo>
                <a:lnTo>
                  <a:pt x="919481" y="697644"/>
                </a:lnTo>
                <a:lnTo>
                  <a:pt x="919163" y="680478"/>
                </a:lnTo>
                <a:lnTo>
                  <a:pt x="919481" y="663948"/>
                </a:lnTo>
                <a:lnTo>
                  <a:pt x="920751" y="647736"/>
                </a:lnTo>
                <a:lnTo>
                  <a:pt x="922338" y="631842"/>
                </a:lnTo>
                <a:lnTo>
                  <a:pt x="924561" y="616266"/>
                </a:lnTo>
                <a:lnTo>
                  <a:pt x="928053" y="601325"/>
                </a:lnTo>
                <a:lnTo>
                  <a:pt x="932181" y="586703"/>
                </a:lnTo>
                <a:lnTo>
                  <a:pt x="936308" y="572398"/>
                </a:lnTo>
                <a:lnTo>
                  <a:pt x="941706" y="558093"/>
                </a:lnTo>
                <a:lnTo>
                  <a:pt x="947738" y="544424"/>
                </a:lnTo>
                <a:lnTo>
                  <a:pt x="954406" y="531391"/>
                </a:lnTo>
                <a:lnTo>
                  <a:pt x="958216" y="525033"/>
                </a:lnTo>
                <a:lnTo>
                  <a:pt x="961708" y="518676"/>
                </a:lnTo>
                <a:lnTo>
                  <a:pt x="965836" y="512318"/>
                </a:lnTo>
                <a:lnTo>
                  <a:pt x="969646" y="506278"/>
                </a:lnTo>
                <a:lnTo>
                  <a:pt x="978853" y="494199"/>
                </a:lnTo>
                <a:lnTo>
                  <a:pt x="988061" y="483073"/>
                </a:lnTo>
                <a:lnTo>
                  <a:pt x="998221" y="471629"/>
                </a:lnTo>
                <a:lnTo>
                  <a:pt x="1008698" y="461139"/>
                </a:lnTo>
                <a:lnTo>
                  <a:pt x="1019811" y="451602"/>
                </a:lnTo>
                <a:lnTo>
                  <a:pt x="1030923" y="442384"/>
                </a:lnTo>
                <a:lnTo>
                  <a:pt x="1042671" y="433801"/>
                </a:lnTo>
                <a:lnTo>
                  <a:pt x="1054736" y="425854"/>
                </a:lnTo>
                <a:lnTo>
                  <a:pt x="1066483" y="418542"/>
                </a:lnTo>
                <a:lnTo>
                  <a:pt x="1078866" y="411549"/>
                </a:lnTo>
                <a:lnTo>
                  <a:pt x="1091248" y="405191"/>
                </a:lnTo>
                <a:lnTo>
                  <a:pt x="1103631" y="399152"/>
                </a:lnTo>
                <a:lnTo>
                  <a:pt x="1116331" y="393748"/>
                </a:lnTo>
                <a:lnTo>
                  <a:pt x="1128713" y="388661"/>
                </a:lnTo>
                <a:lnTo>
                  <a:pt x="1141413" y="383893"/>
                </a:lnTo>
                <a:lnTo>
                  <a:pt x="1153796" y="380079"/>
                </a:lnTo>
                <a:lnTo>
                  <a:pt x="1166178" y="376264"/>
                </a:lnTo>
                <a:lnTo>
                  <a:pt x="1178243" y="373085"/>
                </a:lnTo>
                <a:lnTo>
                  <a:pt x="1190308" y="369906"/>
                </a:lnTo>
                <a:lnTo>
                  <a:pt x="1201738" y="367363"/>
                </a:lnTo>
                <a:lnTo>
                  <a:pt x="1213168" y="364820"/>
                </a:lnTo>
                <a:lnTo>
                  <a:pt x="1224281" y="362595"/>
                </a:lnTo>
                <a:lnTo>
                  <a:pt x="1235076" y="361006"/>
                </a:lnTo>
                <a:lnTo>
                  <a:pt x="1254761" y="358145"/>
                </a:lnTo>
                <a:lnTo>
                  <a:pt x="1272223" y="356237"/>
                </a:lnTo>
                <a:lnTo>
                  <a:pt x="1287781" y="354966"/>
                </a:lnTo>
                <a:lnTo>
                  <a:pt x="1300163" y="354330"/>
                </a:lnTo>
                <a:lnTo>
                  <a:pt x="1309371" y="354012"/>
                </a:lnTo>
                <a:close/>
                <a:moveTo>
                  <a:pt x="1815403" y="215900"/>
                </a:moveTo>
                <a:lnTo>
                  <a:pt x="1818266" y="216218"/>
                </a:lnTo>
                <a:lnTo>
                  <a:pt x="1821764" y="216535"/>
                </a:lnTo>
                <a:lnTo>
                  <a:pt x="1824945" y="217170"/>
                </a:lnTo>
                <a:lnTo>
                  <a:pt x="1828126" y="218758"/>
                </a:lnTo>
                <a:lnTo>
                  <a:pt x="1830989" y="220028"/>
                </a:lnTo>
                <a:lnTo>
                  <a:pt x="1834170" y="221615"/>
                </a:lnTo>
                <a:lnTo>
                  <a:pt x="1836715" y="223520"/>
                </a:lnTo>
                <a:lnTo>
                  <a:pt x="1839577" y="226060"/>
                </a:lnTo>
                <a:lnTo>
                  <a:pt x="1841804" y="228600"/>
                </a:lnTo>
                <a:lnTo>
                  <a:pt x="1843713" y="231458"/>
                </a:lnTo>
                <a:lnTo>
                  <a:pt x="1845621" y="234315"/>
                </a:lnTo>
                <a:lnTo>
                  <a:pt x="1847212" y="237490"/>
                </a:lnTo>
                <a:lnTo>
                  <a:pt x="1848166" y="240348"/>
                </a:lnTo>
                <a:lnTo>
                  <a:pt x="1848802" y="243523"/>
                </a:lnTo>
                <a:lnTo>
                  <a:pt x="1849438" y="247015"/>
                </a:lnTo>
                <a:lnTo>
                  <a:pt x="1849438" y="250508"/>
                </a:lnTo>
                <a:lnTo>
                  <a:pt x="1849438" y="253365"/>
                </a:lnTo>
                <a:lnTo>
                  <a:pt x="1848802" y="256858"/>
                </a:lnTo>
                <a:lnTo>
                  <a:pt x="1848166" y="260033"/>
                </a:lnTo>
                <a:lnTo>
                  <a:pt x="1847212" y="263208"/>
                </a:lnTo>
                <a:lnTo>
                  <a:pt x="1845621" y="266065"/>
                </a:lnTo>
                <a:lnTo>
                  <a:pt x="1843713" y="268923"/>
                </a:lnTo>
                <a:lnTo>
                  <a:pt x="1841804" y="271780"/>
                </a:lnTo>
                <a:lnTo>
                  <a:pt x="1839577" y="274320"/>
                </a:lnTo>
                <a:lnTo>
                  <a:pt x="1736517" y="377190"/>
                </a:lnTo>
                <a:lnTo>
                  <a:pt x="1733654" y="379730"/>
                </a:lnTo>
                <a:lnTo>
                  <a:pt x="1731109" y="381635"/>
                </a:lnTo>
                <a:lnTo>
                  <a:pt x="1727928" y="383223"/>
                </a:lnTo>
                <a:lnTo>
                  <a:pt x="1725065" y="384810"/>
                </a:lnTo>
                <a:lnTo>
                  <a:pt x="1721885" y="386080"/>
                </a:lnTo>
                <a:lnTo>
                  <a:pt x="1718704" y="386715"/>
                </a:lnTo>
                <a:lnTo>
                  <a:pt x="1715205" y="387350"/>
                </a:lnTo>
                <a:lnTo>
                  <a:pt x="1712342" y="387350"/>
                </a:lnTo>
                <a:lnTo>
                  <a:pt x="1708843" y="387350"/>
                </a:lnTo>
                <a:lnTo>
                  <a:pt x="1705662" y="386715"/>
                </a:lnTo>
                <a:lnTo>
                  <a:pt x="1702163" y="386080"/>
                </a:lnTo>
                <a:lnTo>
                  <a:pt x="1699300" y="384810"/>
                </a:lnTo>
                <a:lnTo>
                  <a:pt x="1696119" y="383223"/>
                </a:lnTo>
                <a:lnTo>
                  <a:pt x="1693257" y="381635"/>
                </a:lnTo>
                <a:lnTo>
                  <a:pt x="1690394" y="379730"/>
                </a:lnTo>
                <a:lnTo>
                  <a:pt x="1687849" y="377190"/>
                </a:lnTo>
                <a:lnTo>
                  <a:pt x="1685622" y="374650"/>
                </a:lnTo>
                <a:lnTo>
                  <a:pt x="1683396" y="371793"/>
                </a:lnTo>
                <a:lnTo>
                  <a:pt x="1681805" y="368935"/>
                </a:lnTo>
                <a:lnTo>
                  <a:pt x="1680533" y="365760"/>
                </a:lnTo>
                <a:lnTo>
                  <a:pt x="1679261" y="362903"/>
                </a:lnTo>
                <a:lnTo>
                  <a:pt x="1678624" y="359410"/>
                </a:lnTo>
                <a:lnTo>
                  <a:pt x="1678306" y="356235"/>
                </a:lnTo>
                <a:lnTo>
                  <a:pt x="1677988" y="353378"/>
                </a:lnTo>
                <a:lnTo>
                  <a:pt x="1678306" y="349885"/>
                </a:lnTo>
                <a:lnTo>
                  <a:pt x="1678624" y="346393"/>
                </a:lnTo>
                <a:lnTo>
                  <a:pt x="1679261" y="343218"/>
                </a:lnTo>
                <a:lnTo>
                  <a:pt x="1680533" y="340043"/>
                </a:lnTo>
                <a:lnTo>
                  <a:pt x="1681805" y="337185"/>
                </a:lnTo>
                <a:lnTo>
                  <a:pt x="1683396" y="334328"/>
                </a:lnTo>
                <a:lnTo>
                  <a:pt x="1685622" y="331470"/>
                </a:lnTo>
                <a:lnTo>
                  <a:pt x="1687849" y="328930"/>
                </a:lnTo>
                <a:lnTo>
                  <a:pt x="1790910" y="226060"/>
                </a:lnTo>
                <a:lnTo>
                  <a:pt x="1793455" y="223520"/>
                </a:lnTo>
                <a:lnTo>
                  <a:pt x="1796317" y="221615"/>
                </a:lnTo>
                <a:lnTo>
                  <a:pt x="1799180" y="220028"/>
                </a:lnTo>
                <a:lnTo>
                  <a:pt x="1802361" y="218758"/>
                </a:lnTo>
                <a:lnTo>
                  <a:pt x="1805224" y="217170"/>
                </a:lnTo>
                <a:lnTo>
                  <a:pt x="1808723" y="216535"/>
                </a:lnTo>
                <a:lnTo>
                  <a:pt x="1811904" y="216218"/>
                </a:lnTo>
                <a:lnTo>
                  <a:pt x="1815403" y="215900"/>
                </a:lnTo>
                <a:close/>
                <a:moveTo>
                  <a:pt x="851599" y="215900"/>
                </a:moveTo>
                <a:lnTo>
                  <a:pt x="855065" y="216218"/>
                </a:lnTo>
                <a:lnTo>
                  <a:pt x="857902" y="216535"/>
                </a:lnTo>
                <a:lnTo>
                  <a:pt x="861368" y="217170"/>
                </a:lnTo>
                <a:lnTo>
                  <a:pt x="864205" y="218758"/>
                </a:lnTo>
                <a:lnTo>
                  <a:pt x="867356" y="220028"/>
                </a:lnTo>
                <a:lnTo>
                  <a:pt x="870192" y="221615"/>
                </a:lnTo>
                <a:lnTo>
                  <a:pt x="872713" y="223520"/>
                </a:lnTo>
                <a:lnTo>
                  <a:pt x="875550" y="226060"/>
                </a:lnTo>
                <a:lnTo>
                  <a:pt x="977657" y="328930"/>
                </a:lnTo>
                <a:lnTo>
                  <a:pt x="979863" y="331470"/>
                </a:lnTo>
                <a:lnTo>
                  <a:pt x="981754" y="334328"/>
                </a:lnTo>
                <a:lnTo>
                  <a:pt x="983960" y="337185"/>
                </a:lnTo>
                <a:lnTo>
                  <a:pt x="985220" y="340043"/>
                </a:lnTo>
                <a:lnTo>
                  <a:pt x="986166" y="343218"/>
                </a:lnTo>
                <a:lnTo>
                  <a:pt x="986796" y="346393"/>
                </a:lnTo>
                <a:lnTo>
                  <a:pt x="987426" y="349885"/>
                </a:lnTo>
                <a:lnTo>
                  <a:pt x="987426" y="353378"/>
                </a:lnTo>
                <a:lnTo>
                  <a:pt x="987426" y="356235"/>
                </a:lnTo>
                <a:lnTo>
                  <a:pt x="986796" y="359410"/>
                </a:lnTo>
                <a:lnTo>
                  <a:pt x="986166" y="362903"/>
                </a:lnTo>
                <a:lnTo>
                  <a:pt x="985220" y="365760"/>
                </a:lnTo>
                <a:lnTo>
                  <a:pt x="983960" y="368935"/>
                </a:lnTo>
                <a:lnTo>
                  <a:pt x="981754" y="371793"/>
                </a:lnTo>
                <a:lnTo>
                  <a:pt x="979863" y="374650"/>
                </a:lnTo>
                <a:lnTo>
                  <a:pt x="977657" y="377190"/>
                </a:lnTo>
                <a:lnTo>
                  <a:pt x="975135" y="379730"/>
                </a:lnTo>
                <a:lnTo>
                  <a:pt x="972299" y="381635"/>
                </a:lnTo>
                <a:lnTo>
                  <a:pt x="969778" y="383223"/>
                </a:lnTo>
                <a:lnTo>
                  <a:pt x="966627" y="384810"/>
                </a:lnTo>
                <a:lnTo>
                  <a:pt x="963475" y="386080"/>
                </a:lnTo>
                <a:lnTo>
                  <a:pt x="960324" y="386715"/>
                </a:lnTo>
                <a:lnTo>
                  <a:pt x="957172" y="387350"/>
                </a:lnTo>
                <a:lnTo>
                  <a:pt x="953706" y="387350"/>
                </a:lnTo>
                <a:lnTo>
                  <a:pt x="950554" y="387350"/>
                </a:lnTo>
                <a:lnTo>
                  <a:pt x="947088" y="386715"/>
                </a:lnTo>
                <a:lnTo>
                  <a:pt x="944251" y="386080"/>
                </a:lnTo>
                <a:lnTo>
                  <a:pt x="940785" y="384810"/>
                </a:lnTo>
                <a:lnTo>
                  <a:pt x="937948" y="383223"/>
                </a:lnTo>
                <a:lnTo>
                  <a:pt x="935112" y="381635"/>
                </a:lnTo>
                <a:lnTo>
                  <a:pt x="932276" y="379730"/>
                </a:lnTo>
                <a:lnTo>
                  <a:pt x="929440" y="377190"/>
                </a:lnTo>
                <a:lnTo>
                  <a:pt x="827333" y="274320"/>
                </a:lnTo>
                <a:lnTo>
                  <a:pt x="825127" y="271780"/>
                </a:lnTo>
                <a:lnTo>
                  <a:pt x="823236" y="268923"/>
                </a:lnTo>
                <a:lnTo>
                  <a:pt x="821345" y="266065"/>
                </a:lnTo>
                <a:lnTo>
                  <a:pt x="820084" y="263208"/>
                </a:lnTo>
                <a:lnTo>
                  <a:pt x="819139" y="260033"/>
                </a:lnTo>
                <a:lnTo>
                  <a:pt x="818193" y="256858"/>
                </a:lnTo>
                <a:lnTo>
                  <a:pt x="817878" y="253365"/>
                </a:lnTo>
                <a:lnTo>
                  <a:pt x="817563" y="250508"/>
                </a:lnTo>
                <a:lnTo>
                  <a:pt x="817878" y="247015"/>
                </a:lnTo>
                <a:lnTo>
                  <a:pt x="818193" y="243523"/>
                </a:lnTo>
                <a:lnTo>
                  <a:pt x="819139" y="240348"/>
                </a:lnTo>
                <a:lnTo>
                  <a:pt x="820084" y="237490"/>
                </a:lnTo>
                <a:lnTo>
                  <a:pt x="821345" y="234315"/>
                </a:lnTo>
                <a:lnTo>
                  <a:pt x="823236" y="231458"/>
                </a:lnTo>
                <a:lnTo>
                  <a:pt x="825127" y="228600"/>
                </a:lnTo>
                <a:lnTo>
                  <a:pt x="827333" y="226060"/>
                </a:lnTo>
                <a:lnTo>
                  <a:pt x="830169" y="223520"/>
                </a:lnTo>
                <a:lnTo>
                  <a:pt x="832690" y="221615"/>
                </a:lnTo>
                <a:lnTo>
                  <a:pt x="835842" y="220028"/>
                </a:lnTo>
                <a:lnTo>
                  <a:pt x="838678" y="218758"/>
                </a:lnTo>
                <a:lnTo>
                  <a:pt x="842144" y="217170"/>
                </a:lnTo>
                <a:lnTo>
                  <a:pt x="844981" y="216535"/>
                </a:lnTo>
                <a:lnTo>
                  <a:pt x="848447" y="216218"/>
                </a:lnTo>
                <a:lnTo>
                  <a:pt x="851599" y="215900"/>
                </a:lnTo>
                <a:close/>
                <a:moveTo>
                  <a:pt x="1318578" y="0"/>
                </a:moveTo>
                <a:lnTo>
                  <a:pt x="1321753" y="318"/>
                </a:lnTo>
                <a:lnTo>
                  <a:pt x="1325563" y="636"/>
                </a:lnTo>
                <a:lnTo>
                  <a:pt x="1328421" y="1590"/>
                </a:lnTo>
                <a:lnTo>
                  <a:pt x="1331913" y="2544"/>
                </a:lnTo>
                <a:lnTo>
                  <a:pt x="1334771" y="4133"/>
                </a:lnTo>
                <a:lnTo>
                  <a:pt x="1337629" y="6041"/>
                </a:lnTo>
                <a:lnTo>
                  <a:pt x="1340169" y="7949"/>
                </a:lnTo>
                <a:lnTo>
                  <a:pt x="1342391" y="9857"/>
                </a:lnTo>
                <a:lnTo>
                  <a:pt x="1344931" y="12719"/>
                </a:lnTo>
                <a:lnTo>
                  <a:pt x="1346836" y="15262"/>
                </a:lnTo>
                <a:lnTo>
                  <a:pt x="1348424" y="18124"/>
                </a:lnTo>
                <a:lnTo>
                  <a:pt x="1350011" y="20986"/>
                </a:lnTo>
                <a:lnTo>
                  <a:pt x="1351281" y="23848"/>
                </a:lnTo>
                <a:lnTo>
                  <a:pt x="1351916" y="27345"/>
                </a:lnTo>
                <a:lnTo>
                  <a:pt x="1352551" y="30843"/>
                </a:lnTo>
                <a:lnTo>
                  <a:pt x="1352551" y="34341"/>
                </a:lnTo>
                <a:lnTo>
                  <a:pt x="1352551" y="180290"/>
                </a:lnTo>
                <a:lnTo>
                  <a:pt x="1352551" y="183469"/>
                </a:lnTo>
                <a:lnTo>
                  <a:pt x="1351916" y="186967"/>
                </a:lnTo>
                <a:lnTo>
                  <a:pt x="1351281" y="190147"/>
                </a:lnTo>
                <a:lnTo>
                  <a:pt x="1350011" y="193327"/>
                </a:lnTo>
                <a:lnTo>
                  <a:pt x="1348424" y="196188"/>
                </a:lnTo>
                <a:lnTo>
                  <a:pt x="1346836" y="199368"/>
                </a:lnTo>
                <a:lnTo>
                  <a:pt x="1344931" y="201912"/>
                </a:lnTo>
                <a:lnTo>
                  <a:pt x="1342391" y="204138"/>
                </a:lnTo>
                <a:lnTo>
                  <a:pt x="1340169" y="206681"/>
                </a:lnTo>
                <a:lnTo>
                  <a:pt x="1337629" y="208271"/>
                </a:lnTo>
                <a:lnTo>
                  <a:pt x="1334771" y="210179"/>
                </a:lnTo>
                <a:lnTo>
                  <a:pt x="1331913" y="211769"/>
                </a:lnTo>
                <a:lnTo>
                  <a:pt x="1328421" y="212723"/>
                </a:lnTo>
                <a:lnTo>
                  <a:pt x="1325563" y="213677"/>
                </a:lnTo>
                <a:lnTo>
                  <a:pt x="1321753" y="213995"/>
                </a:lnTo>
                <a:lnTo>
                  <a:pt x="1318578" y="214313"/>
                </a:lnTo>
                <a:lnTo>
                  <a:pt x="1315086" y="213995"/>
                </a:lnTo>
                <a:lnTo>
                  <a:pt x="1311593" y="213677"/>
                </a:lnTo>
                <a:lnTo>
                  <a:pt x="1308418" y="212723"/>
                </a:lnTo>
                <a:lnTo>
                  <a:pt x="1305243" y="211769"/>
                </a:lnTo>
                <a:lnTo>
                  <a:pt x="1302068" y="210179"/>
                </a:lnTo>
                <a:lnTo>
                  <a:pt x="1299528" y="208271"/>
                </a:lnTo>
                <a:lnTo>
                  <a:pt x="1296671" y="206681"/>
                </a:lnTo>
                <a:lnTo>
                  <a:pt x="1294448" y="204138"/>
                </a:lnTo>
                <a:lnTo>
                  <a:pt x="1292226" y="201912"/>
                </a:lnTo>
                <a:lnTo>
                  <a:pt x="1290003" y="199368"/>
                </a:lnTo>
                <a:lnTo>
                  <a:pt x="1288416" y="196188"/>
                </a:lnTo>
                <a:lnTo>
                  <a:pt x="1287146" y="193327"/>
                </a:lnTo>
                <a:lnTo>
                  <a:pt x="1285876" y="190147"/>
                </a:lnTo>
                <a:lnTo>
                  <a:pt x="1285241" y="186967"/>
                </a:lnTo>
                <a:lnTo>
                  <a:pt x="1284288" y="183469"/>
                </a:lnTo>
                <a:lnTo>
                  <a:pt x="1284288" y="180290"/>
                </a:lnTo>
                <a:lnTo>
                  <a:pt x="1284288" y="34341"/>
                </a:lnTo>
                <a:lnTo>
                  <a:pt x="1284288" y="30843"/>
                </a:lnTo>
                <a:lnTo>
                  <a:pt x="1285241" y="27345"/>
                </a:lnTo>
                <a:lnTo>
                  <a:pt x="1285876" y="23848"/>
                </a:lnTo>
                <a:lnTo>
                  <a:pt x="1287146" y="20986"/>
                </a:lnTo>
                <a:lnTo>
                  <a:pt x="1288416" y="18124"/>
                </a:lnTo>
                <a:lnTo>
                  <a:pt x="1290003" y="15262"/>
                </a:lnTo>
                <a:lnTo>
                  <a:pt x="1292226" y="12719"/>
                </a:lnTo>
                <a:lnTo>
                  <a:pt x="1294448" y="9857"/>
                </a:lnTo>
                <a:lnTo>
                  <a:pt x="1296671" y="7949"/>
                </a:lnTo>
                <a:lnTo>
                  <a:pt x="1299528" y="6041"/>
                </a:lnTo>
                <a:lnTo>
                  <a:pt x="1302068" y="4133"/>
                </a:lnTo>
                <a:lnTo>
                  <a:pt x="1305243" y="2544"/>
                </a:lnTo>
                <a:lnTo>
                  <a:pt x="1308418" y="1590"/>
                </a:lnTo>
                <a:lnTo>
                  <a:pt x="1311593" y="636"/>
                </a:lnTo>
                <a:lnTo>
                  <a:pt x="1315086" y="318"/>
                </a:lnTo>
                <a:lnTo>
                  <a:pt x="1318578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 anchor="ctr"/>
          <a:lstStyle/>
          <a:p>
            <a:pPr lvl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>
              <a:solidFill>
                <a:srgbClr val="FFFFFF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25609" name="矩形 26"/>
          <p:cNvSpPr/>
          <p:nvPr/>
        </p:nvSpPr>
        <p:spPr>
          <a:xfrm>
            <a:off x="5327015" y="3366453"/>
            <a:ext cx="1538288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algn="ctr" eaLnBrk="1" hangingPunct="1">
              <a:lnSpc>
                <a:spcPct val="10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添加标题</a:t>
            </a:r>
          </a:p>
        </p:txBody>
      </p:sp>
      <p:sp>
        <p:nvSpPr>
          <p:cNvPr id="25610" name="六边形 26"/>
          <p:cNvSpPr/>
          <p:nvPr/>
        </p:nvSpPr>
        <p:spPr>
          <a:xfrm>
            <a:off x="8879840" y="2072640"/>
            <a:ext cx="2282825" cy="1968500"/>
          </a:xfrm>
          <a:prstGeom prst="hexagon">
            <a:avLst>
              <a:gd name="adj" fmla="val 25013"/>
              <a:gd name="vf" fmla="val 115470"/>
            </a:avLst>
          </a:prstGeom>
          <a:solidFill>
            <a:srgbClr val="B89A65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1" name="KSO_Shape"/>
          <p:cNvSpPr/>
          <p:nvPr/>
        </p:nvSpPr>
        <p:spPr>
          <a:xfrm>
            <a:off x="9541828" y="2396490"/>
            <a:ext cx="1009650" cy="708025"/>
          </a:xfrm>
          <a:custGeom>
            <a:avLst/>
            <a:gdLst>
              <a:gd name="txL" fmla="*/ 0 w 2074863"/>
              <a:gd name="txT" fmla="*/ 0 h 1449388"/>
              <a:gd name="txR" fmla="*/ 2074863 w 2074863"/>
              <a:gd name="txB" fmla="*/ 1449388 h 1449388"/>
            </a:gdLst>
            <a:ahLst/>
            <a:cxnLst>
              <a:cxn ang="0">
                <a:pos x="1733867" y="579834"/>
              </a:cxn>
              <a:cxn ang="0">
                <a:pos x="1791884" y="600246"/>
              </a:cxn>
              <a:cxn ang="0">
                <a:pos x="1794804" y="538648"/>
              </a:cxn>
              <a:cxn ang="0">
                <a:pos x="510830" y="162256"/>
              </a:cxn>
              <a:cxn ang="0">
                <a:pos x="492893" y="222976"/>
              </a:cxn>
              <a:cxn ang="0">
                <a:pos x="438718" y="188484"/>
              </a:cxn>
              <a:cxn ang="0">
                <a:pos x="1598128" y="142089"/>
              </a:cxn>
              <a:cxn ang="0">
                <a:pos x="1885296" y="549583"/>
              </a:cxn>
              <a:cxn ang="0">
                <a:pos x="1586087" y="450078"/>
              </a:cxn>
              <a:cxn ang="0">
                <a:pos x="486453" y="72185"/>
              </a:cxn>
              <a:cxn ang="0">
                <a:pos x="151219" y="357281"/>
              </a:cxn>
              <a:cxn ang="0">
                <a:pos x="295879" y="407592"/>
              </a:cxn>
              <a:cxn ang="0">
                <a:pos x="486453" y="72185"/>
              </a:cxn>
              <a:cxn ang="0">
                <a:pos x="681762" y="209994"/>
              </a:cxn>
              <a:cxn ang="0">
                <a:pos x="910960" y="275617"/>
              </a:cxn>
              <a:cxn ang="0">
                <a:pos x="1184248" y="351448"/>
              </a:cxn>
              <a:cxn ang="0">
                <a:pos x="1396319" y="332855"/>
              </a:cxn>
              <a:cxn ang="0">
                <a:pos x="1606205" y="562536"/>
              </a:cxn>
              <a:cxn ang="0">
                <a:pos x="1640821" y="739718"/>
              </a:cxn>
              <a:cxn ang="0">
                <a:pos x="1379558" y="843985"/>
              </a:cxn>
              <a:cxn ang="0">
                <a:pos x="1124853" y="641283"/>
              </a:cxn>
              <a:cxn ang="0">
                <a:pos x="720387" y="519516"/>
              </a:cxn>
              <a:cxn ang="0">
                <a:pos x="653705" y="311345"/>
              </a:cxn>
              <a:cxn ang="0">
                <a:pos x="325395" y="480871"/>
              </a:cxn>
              <a:cxn ang="0">
                <a:pos x="435438" y="683574"/>
              </a:cxn>
              <a:cxn ang="0">
                <a:pos x="530543" y="794768"/>
              </a:cxn>
              <a:cxn ang="0">
                <a:pos x="611436" y="890286"/>
              </a:cxn>
              <a:cxn ang="0">
                <a:pos x="688686" y="1001480"/>
              </a:cxn>
              <a:cxn ang="0">
                <a:pos x="800188" y="1230068"/>
              </a:cxn>
              <a:cxn ang="0">
                <a:pos x="913511" y="1255588"/>
              </a:cxn>
              <a:cxn ang="0">
                <a:pos x="768486" y="1063458"/>
              </a:cxn>
              <a:cxn ang="0">
                <a:pos x="798730" y="1022261"/>
              </a:cxn>
              <a:cxn ang="0">
                <a:pos x="1047604" y="1245015"/>
              </a:cxn>
              <a:cxn ang="0">
                <a:pos x="1112465" y="1184496"/>
              </a:cxn>
              <a:cxn ang="0">
                <a:pos x="841727" y="896119"/>
              </a:cxn>
              <a:cxn ang="0">
                <a:pos x="886182" y="868047"/>
              </a:cxn>
              <a:cxn ang="0">
                <a:pos x="1205383" y="1138195"/>
              </a:cxn>
              <a:cxn ang="0">
                <a:pos x="1202468" y="1026636"/>
              </a:cxn>
              <a:cxn ang="0">
                <a:pos x="955779" y="749197"/>
              </a:cxn>
              <a:cxn ang="0">
                <a:pos x="1006793" y="736437"/>
              </a:cxn>
              <a:cxn ang="0">
                <a:pos x="1311053" y="1001480"/>
              </a:cxn>
              <a:cxn ang="0">
                <a:pos x="1303037" y="890286"/>
              </a:cxn>
              <a:cxn ang="0">
                <a:pos x="1310325" y="838516"/>
              </a:cxn>
              <a:cxn ang="0">
                <a:pos x="1409802" y="919087"/>
              </a:cxn>
              <a:cxn ang="0">
                <a:pos x="1378829" y="1028094"/>
              </a:cxn>
              <a:cxn ang="0">
                <a:pos x="1306317" y="1123248"/>
              </a:cxn>
              <a:cxn ang="0">
                <a:pos x="1210119" y="1205641"/>
              </a:cxn>
              <a:cxn ang="0">
                <a:pos x="1113922" y="1290222"/>
              </a:cxn>
              <a:cxn ang="0">
                <a:pos x="1016631" y="1300795"/>
              </a:cxn>
              <a:cxn ang="0">
                <a:pos x="897478" y="1327044"/>
              </a:cxn>
              <a:cxn ang="0">
                <a:pos x="625648" y="1160798"/>
              </a:cxn>
              <a:cxn ang="0">
                <a:pos x="491918" y="1202360"/>
              </a:cxn>
              <a:cxn ang="0">
                <a:pos x="458760" y="1134550"/>
              </a:cxn>
              <a:cxn ang="0">
                <a:pos x="365477" y="1057260"/>
              </a:cxn>
              <a:cxn ang="0">
                <a:pos x="317378" y="969763"/>
              </a:cxn>
              <a:cxn ang="0">
                <a:pos x="233206" y="865131"/>
              </a:cxn>
              <a:cxn ang="0">
                <a:pos x="268916" y="733520"/>
              </a:cxn>
              <a:cxn ang="0">
                <a:pos x="186565" y="647845"/>
              </a:cxn>
              <a:cxn ang="0">
                <a:pos x="1822" y="438580"/>
              </a:cxn>
              <a:cxn ang="0">
                <a:pos x="272923" y="139996"/>
              </a:cxn>
            </a:cxnLst>
            <a:rect l="txL" t="txT" r="txR" b="txB"/>
            <a:pathLst>
              <a:path w="2074863" h="1449388">
                <a:moveTo>
                  <a:pt x="1923841" y="577723"/>
                </a:moveTo>
                <a:lnTo>
                  <a:pt x="1919867" y="578517"/>
                </a:lnTo>
                <a:lnTo>
                  <a:pt x="1915893" y="579312"/>
                </a:lnTo>
                <a:lnTo>
                  <a:pt x="1911919" y="580503"/>
                </a:lnTo>
                <a:lnTo>
                  <a:pt x="1907944" y="582488"/>
                </a:lnTo>
                <a:lnTo>
                  <a:pt x="1904765" y="584871"/>
                </a:lnTo>
                <a:lnTo>
                  <a:pt x="1901983" y="586857"/>
                </a:lnTo>
                <a:lnTo>
                  <a:pt x="1898804" y="589636"/>
                </a:lnTo>
                <a:lnTo>
                  <a:pt x="1896022" y="592813"/>
                </a:lnTo>
                <a:lnTo>
                  <a:pt x="1893240" y="595593"/>
                </a:lnTo>
                <a:lnTo>
                  <a:pt x="1891253" y="599167"/>
                </a:lnTo>
                <a:lnTo>
                  <a:pt x="1889663" y="602741"/>
                </a:lnTo>
                <a:lnTo>
                  <a:pt x="1888471" y="606712"/>
                </a:lnTo>
                <a:lnTo>
                  <a:pt x="1887278" y="610683"/>
                </a:lnTo>
                <a:lnTo>
                  <a:pt x="1886483" y="615051"/>
                </a:lnTo>
                <a:lnTo>
                  <a:pt x="1886483" y="619419"/>
                </a:lnTo>
                <a:lnTo>
                  <a:pt x="1886483" y="623390"/>
                </a:lnTo>
                <a:lnTo>
                  <a:pt x="1887278" y="627758"/>
                </a:lnTo>
                <a:lnTo>
                  <a:pt x="1888471" y="631729"/>
                </a:lnTo>
                <a:lnTo>
                  <a:pt x="1889663" y="635303"/>
                </a:lnTo>
                <a:lnTo>
                  <a:pt x="1891253" y="639274"/>
                </a:lnTo>
                <a:lnTo>
                  <a:pt x="1893240" y="642451"/>
                </a:lnTo>
                <a:lnTo>
                  <a:pt x="1896022" y="646025"/>
                </a:lnTo>
                <a:lnTo>
                  <a:pt x="1898804" y="648805"/>
                </a:lnTo>
                <a:lnTo>
                  <a:pt x="1901983" y="651188"/>
                </a:lnTo>
                <a:lnTo>
                  <a:pt x="1904765" y="653967"/>
                </a:lnTo>
                <a:lnTo>
                  <a:pt x="1907944" y="655953"/>
                </a:lnTo>
                <a:lnTo>
                  <a:pt x="1911919" y="657541"/>
                </a:lnTo>
                <a:lnTo>
                  <a:pt x="1915893" y="659130"/>
                </a:lnTo>
                <a:lnTo>
                  <a:pt x="1919867" y="660321"/>
                </a:lnTo>
                <a:lnTo>
                  <a:pt x="1923841" y="660718"/>
                </a:lnTo>
                <a:lnTo>
                  <a:pt x="1928213" y="661115"/>
                </a:lnTo>
                <a:lnTo>
                  <a:pt x="1932585" y="660718"/>
                </a:lnTo>
                <a:lnTo>
                  <a:pt x="1936956" y="660321"/>
                </a:lnTo>
                <a:lnTo>
                  <a:pt x="1940533" y="659130"/>
                </a:lnTo>
                <a:lnTo>
                  <a:pt x="1944508" y="657541"/>
                </a:lnTo>
                <a:lnTo>
                  <a:pt x="1948084" y="655953"/>
                </a:lnTo>
                <a:lnTo>
                  <a:pt x="1951661" y="653967"/>
                </a:lnTo>
                <a:lnTo>
                  <a:pt x="1954841" y="651188"/>
                </a:lnTo>
                <a:lnTo>
                  <a:pt x="1958020" y="648805"/>
                </a:lnTo>
                <a:lnTo>
                  <a:pt x="1960405" y="646025"/>
                </a:lnTo>
                <a:lnTo>
                  <a:pt x="1963187" y="642451"/>
                </a:lnTo>
                <a:lnTo>
                  <a:pt x="1965174" y="639274"/>
                </a:lnTo>
                <a:lnTo>
                  <a:pt x="1966763" y="635303"/>
                </a:lnTo>
                <a:lnTo>
                  <a:pt x="1967956" y="631729"/>
                </a:lnTo>
                <a:lnTo>
                  <a:pt x="1969148" y="627758"/>
                </a:lnTo>
                <a:lnTo>
                  <a:pt x="1969943" y="623390"/>
                </a:lnTo>
                <a:lnTo>
                  <a:pt x="1970340" y="619419"/>
                </a:lnTo>
                <a:lnTo>
                  <a:pt x="1969943" y="615051"/>
                </a:lnTo>
                <a:lnTo>
                  <a:pt x="1969148" y="610683"/>
                </a:lnTo>
                <a:lnTo>
                  <a:pt x="1967956" y="606712"/>
                </a:lnTo>
                <a:lnTo>
                  <a:pt x="1966763" y="602741"/>
                </a:lnTo>
                <a:lnTo>
                  <a:pt x="1965174" y="599167"/>
                </a:lnTo>
                <a:lnTo>
                  <a:pt x="1963187" y="595593"/>
                </a:lnTo>
                <a:lnTo>
                  <a:pt x="1960405" y="592813"/>
                </a:lnTo>
                <a:lnTo>
                  <a:pt x="1958020" y="589636"/>
                </a:lnTo>
                <a:lnTo>
                  <a:pt x="1954841" y="586857"/>
                </a:lnTo>
                <a:lnTo>
                  <a:pt x="1951661" y="584871"/>
                </a:lnTo>
                <a:lnTo>
                  <a:pt x="1948084" y="582488"/>
                </a:lnTo>
                <a:lnTo>
                  <a:pt x="1944508" y="580503"/>
                </a:lnTo>
                <a:lnTo>
                  <a:pt x="1940533" y="579312"/>
                </a:lnTo>
                <a:lnTo>
                  <a:pt x="1936956" y="578517"/>
                </a:lnTo>
                <a:lnTo>
                  <a:pt x="1932585" y="577723"/>
                </a:lnTo>
                <a:lnTo>
                  <a:pt x="1928213" y="577723"/>
                </a:lnTo>
                <a:lnTo>
                  <a:pt x="1923841" y="577723"/>
                </a:lnTo>
                <a:close/>
                <a:moveTo>
                  <a:pt x="519301" y="160338"/>
                </a:moveTo>
                <a:lnTo>
                  <a:pt x="523687" y="160338"/>
                </a:lnTo>
                <a:lnTo>
                  <a:pt x="528072" y="160729"/>
                </a:lnTo>
                <a:lnTo>
                  <a:pt x="532059" y="161512"/>
                </a:lnTo>
                <a:lnTo>
                  <a:pt x="536445" y="162687"/>
                </a:lnTo>
                <a:lnTo>
                  <a:pt x="540033" y="163861"/>
                </a:lnTo>
                <a:lnTo>
                  <a:pt x="544020" y="166210"/>
                </a:lnTo>
                <a:lnTo>
                  <a:pt x="547209" y="168558"/>
                </a:lnTo>
                <a:lnTo>
                  <a:pt x="550399" y="170907"/>
                </a:lnTo>
                <a:lnTo>
                  <a:pt x="553588" y="174038"/>
                </a:lnTo>
                <a:lnTo>
                  <a:pt x="556379" y="176778"/>
                </a:lnTo>
                <a:lnTo>
                  <a:pt x="558771" y="180693"/>
                </a:lnTo>
                <a:lnTo>
                  <a:pt x="560366" y="183824"/>
                </a:lnTo>
                <a:lnTo>
                  <a:pt x="562359" y="188130"/>
                </a:lnTo>
                <a:lnTo>
                  <a:pt x="563954" y="192436"/>
                </a:lnTo>
                <a:lnTo>
                  <a:pt x="564752" y="196350"/>
                </a:lnTo>
                <a:lnTo>
                  <a:pt x="565150" y="201048"/>
                </a:lnTo>
                <a:lnTo>
                  <a:pt x="565150" y="205353"/>
                </a:lnTo>
                <a:lnTo>
                  <a:pt x="564752" y="209268"/>
                </a:lnTo>
                <a:lnTo>
                  <a:pt x="563954" y="213574"/>
                </a:lnTo>
                <a:lnTo>
                  <a:pt x="562758" y="217488"/>
                </a:lnTo>
                <a:lnTo>
                  <a:pt x="560765" y="221402"/>
                </a:lnTo>
                <a:lnTo>
                  <a:pt x="558771" y="224925"/>
                </a:lnTo>
                <a:lnTo>
                  <a:pt x="556778" y="228448"/>
                </a:lnTo>
                <a:lnTo>
                  <a:pt x="553987" y="231188"/>
                </a:lnTo>
                <a:lnTo>
                  <a:pt x="551196" y="234711"/>
                </a:lnTo>
                <a:lnTo>
                  <a:pt x="547608" y="237060"/>
                </a:lnTo>
                <a:lnTo>
                  <a:pt x="544418" y="239800"/>
                </a:lnTo>
                <a:lnTo>
                  <a:pt x="540431" y="241366"/>
                </a:lnTo>
                <a:lnTo>
                  <a:pt x="536843" y="242932"/>
                </a:lnTo>
                <a:lnTo>
                  <a:pt x="532458" y="244497"/>
                </a:lnTo>
                <a:lnTo>
                  <a:pt x="528072" y="245672"/>
                </a:lnTo>
                <a:lnTo>
                  <a:pt x="523687" y="246063"/>
                </a:lnTo>
                <a:lnTo>
                  <a:pt x="518902" y="246063"/>
                </a:lnTo>
                <a:lnTo>
                  <a:pt x="514915" y="245672"/>
                </a:lnTo>
                <a:lnTo>
                  <a:pt x="510530" y="244497"/>
                </a:lnTo>
                <a:lnTo>
                  <a:pt x="506543" y="243323"/>
                </a:lnTo>
                <a:lnTo>
                  <a:pt x="502955" y="241757"/>
                </a:lnTo>
                <a:lnTo>
                  <a:pt x="498968" y="239800"/>
                </a:lnTo>
                <a:lnTo>
                  <a:pt x="495778" y="237451"/>
                </a:lnTo>
                <a:lnTo>
                  <a:pt x="492190" y="235103"/>
                </a:lnTo>
                <a:lnTo>
                  <a:pt x="489399" y="232363"/>
                </a:lnTo>
                <a:lnTo>
                  <a:pt x="486210" y="228840"/>
                </a:lnTo>
                <a:lnTo>
                  <a:pt x="484216" y="225708"/>
                </a:lnTo>
                <a:lnTo>
                  <a:pt x="482223" y="221794"/>
                </a:lnTo>
                <a:lnTo>
                  <a:pt x="480628" y="217879"/>
                </a:lnTo>
                <a:lnTo>
                  <a:pt x="479033" y="213965"/>
                </a:lnTo>
                <a:lnTo>
                  <a:pt x="478236" y="209268"/>
                </a:lnTo>
                <a:lnTo>
                  <a:pt x="477837" y="205353"/>
                </a:lnTo>
                <a:lnTo>
                  <a:pt x="477837" y="200656"/>
                </a:lnTo>
                <a:lnTo>
                  <a:pt x="478236" y="196350"/>
                </a:lnTo>
                <a:lnTo>
                  <a:pt x="479033" y="192436"/>
                </a:lnTo>
                <a:lnTo>
                  <a:pt x="480628" y="188522"/>
                </a:lnTo>
                <a:lnTo>
                  <a:pt x="481824" y="184607"/>
                </a:lnTo>
                <a:lnTo>
                  <a:pt x="483818" y="181084"/>
                </a:lnTo>
                <a:lnTo>
                  <a:pt x="486210" y="177561"/>
                </a:lnTo>
                <a:lnTo>
                  <a:pt x="489001" y="174430"/>
                </a:lnTo>
                <a:lnTo>
                  <a:pt x="491791" y="171298"/>
                </a:lnTo>
                <a:lnTo>
                  <a:pt x="494981" y="168558"/>
                </a:lnTo>
                <a:lnTo>
                  <a:pt x="498569" y="166601"/>
                </a:lnTo>
                <a:lnTo>
                  <a:pt x="502157" y="164252"/>
                </a:lnTo>
                <a:lnTo>
                  <a:pt x="506144" y="162687"/>
                </a:lnTo>
                <a:lnTo>
                  <a:pt x="510530" y="161512"/>
                </a:lnTo>
                <a:lnTo>
                  <a:pt x="514915" y="160729"/>
                </a:lnTo>
                <a:lnTo>
                  <a:pt x="519301" y="160338"/>
                </a:lnTo>
                <a:close/>
                <a:moveTo>
                  <a:pt x="1699693" y="111125"/>
                </a:moveTo>
                <a:lnTo>
                  <a:pt x="1718770" y="131377"/>
                </a:lnTo>
                <a:lnTo>
                  <a:pt x="1740628" y="154806"/>
                </a:lnTo>
                <a:lnTo>
                  <a:pt x="1768448" y="186178"/>
                </a:lnTo>
                <a:lnTo>
                  <a:pt x="1784345" y="204842"/>
                </a:lnTo>
                <a:lnTo>
                  <a:pt x="1801832" y="224697"/>
                </a:lnTo>
                <a:lnTo>
                  <a:pt x="1819318" y="246538"/>
                </a:lnTo>
                <a:lnTo>
                  <a:pt x="1838395" y="269173"/>
                </a:lnTo>
                <a:lnTo>
                  <a:pt x="1857471" y="293793"/>
                </a:lnTo>
                <a:lnTo>
                  <a:pt x="1877343" y="318811"/>
                </a:lnTo>
                <a:lnTo>
                  <a:pt x="1897611" y="345417"/>
                </a:lnTo>
                <a:lnTo>
                  <a:pt x="1917483" y="372420"/>
                </a:lnTo>
                <a:lnTo>
                  <a:pt x="1936956" y="400217"/>
                </a:lnTo>
                <a:lnTo>
                  <a:pt x="1954841" y="426823"/>
                </a:lnTo>
                <a:lnTo>
                  <a:pt x="1971930" y="453032"/>
                </a:lnTo>
                <a:lnTo>
                  <a:pt x="1987032" y="478050"/>
                </a:lnTo>
                <a:lnTo>
                  <a:pt x="2001339" y="501479"/>
                </a:lnTo>
                <a:lnTo>
                  <a:pt x="2014057" y="524511"/>
                </a:lnTo>
                <a:lnTo>
                  <a:pt x="2025980" y="545558"/>
                </a:lnTo>
                <a:lnTo>
                  <a:pt x="2036313" y="565016"/>
                </a:lnTo>
                <a:lnTo>
                  <a:pt x="2045454" y="582488"/>
                </a:lnTo>
                <a:lnTo>
                  <a:pt x="2053402" y="598770"/>
                </a:lnTo>
                <a:lnTo>
                  <a:pt x="2065325" y="623787"/>
                </a:lnTo>
                <a:lnTo>
                  <a:pt x="2072479" y="640069"/>
                </a:lnTo>
                <a:lnTo>
                  <a:pt x="2074863" y="646025"/>
                </a:lnTo>
                <a:lnTo>
                  <a:pt x="1870189" y="796925"/>
                </a:lnTo>
                <a:lnTo>
                  <a:pt x="1867407" y="789380"/>
                </a:lnTo>
                <a:lnTo>
                  <a:pt x="1859856" y="767142"/>
                </a:lnTo>
                <a:lnTo>
                  <a:pt x="1854689" y="751258"/>
                </a:lnTo>
                <a:lnTo>
                  <a:pt x="1847933" y="733388"/>
                </a:lnTo>
                <a:lnTo>
                  <a:pt x="1839985" y="712342"/>
                </a:lnTo>
                <a:lnTo>
                  <a:pt x="1830844" y="690104"/>
                </a:lnTo>
                <a:lnTo>
                  <a:pt x="1820908" y="666278"/>
                </a:lnTo>
                <a:lnTo>
                  <a:pt x="1809383" y="640466"/>
                </a:lnTo>
                <a:lnTo>
                  <a:pt x="1797063" y="614257"/>
                </a:lnTo>
                <a:lnTo>
                  <a:pt x="1783550" y="586857"/>
                </a:lnTo>
                <a:lnTo>
                  <a:pt x="1768845" y="559059"/>
                </a:lnTo>
                <a:lnTo>
                  <a:pt x="1753346" y="531262"/>
                </a:lnTo>
                <a:lnTo>
                  <a:pt x="1744602" y="517363"/>
                </a:lnTo>
                <a:lnTo>
                  <a:pt x="1736256" y="503862"/>
                </a:lnTo>
                <a:lnTo>
                  <a:pt x="1727513" y="490360"/>
                </a:lnTo>
                <a:lnTo>
                  <a:pt x="1718770" y="476859"/>
                </a:lnTo>
                <a:lnTo>
                  <a:pt x="1709232" y="463357"/>
                </a:lnTo>
                <a:lnTo>
                  <a:pt x="1700091" y="450650"/>
                </a:lnTo>
                <a:lnTo>
                  <a:pt x="1690552" y="438339"/>
                </a:lnTo>
                <a:lnTo>
                  <a:pt x="1681014" y="426029"/>
                </a:lnTo>
                <a:lnTo>
                  <a:pt x="1661938" y="403394"/>
                </a:lnTo>
                <a:lnTo>
                  <a:pt x="1643259" y="381951"/>
                </a:lnTo>
                <a:lnTo>
                  <a:pt x="1624977" y="362095"/>
                </a:lnTo>
                <a:lnTo>
                  <a:pt x="1606696" y="343431"/>
                </a:lnTo>
                <a:lnTo>
                  <a:pt x="1590004" y="327150"/>
                </a:lnTo>
                <a:lnTo>
                  <a:pt x="1573312" y="311663"/>
                </a:lnTo>
                <a:lnTo>
                  <a:pt x="1558210" y="298559"/>
                </a:lnTo>
                <a:lnTo>
                  <a:pt x="1544697" y="287042"/>
                </a:lnTo>
                <a:lnTo>
                  <a:pt x="1532377" y="276718"/>
                </a:lnTo>
                <a:lnTo>
                  <a:pt x="1522044" y="268776"/>
                </a:lnTo>
                <a:lnTo>
                  <a:pt x="1506942" y="257657"/>
                </a:lnTo>
                <a:lnTo>
                  <a:pt x="1501775" y="254083"/>
                </a:lnTo>
                <a:lnTo>
                  <a:pt x="1699693" y="111125"/>
                </a:lnTo>
                <a:close/>
                <a:moveTo>
                  <a:pt x="529828" y="78646"/>
                </a:moveTo>
                <a:lnTo>
                  <a:pt x="511572" y="88179"/>
                </a:lnTo>
                <a:lnTo>
                  <a:pt x="489347" y="100889"/>
                </a:lnTo>
                <a:lnTo>
                  <a:pt x="476647" y="108436"/>
                </a:lnTo>
                <a:lnTo>
                  <a:pt x="463153" y="116777"/>
                </a:lnTo>
                <a:lnTo>
                  <a:pt x="448865" y="126310"/>
                </a:lnTo>
                <a:lnTo>
                  <a:pt x="433784" y="136240"/>
                </a:lnTo>
                <a:lnTo>
                  <a:pt x="417512" y="147759"/>
                </a:lnTo>
                <a:lnTo>
                  <a:pt x="401637" y="159675"/>
                </a:lnTo>
                <a:lnTo>
                  <a:pt x="384175" y="172783"/>
                </a:lnTo>
                <a:lnTo>
                  <a:pt x="367109" y="186288"/>
                </a:lnTo>
                <a:lnTo>
                  <a:pt x="349250" y="200984"/>
                </a:lnTo>
                <a:lnTo>
                  <a:pt x="331787" y="216475"/>
                </a:lnTo>
                <a:lnTo>
                  <a:pt x="313531" y="233157"/>
                </a:lnTo>
                <a:lnTo>
                  <a:pt x="294878" y="250634"/>
                </a:lnTo>
                <a:lnTo>
                  <a:pt x="277019" y="268905"/>
                </a:lnTo>
                <a:lnTo>
                  <a:pt x="259159" y="287177"/>
                </a:lnTo>
                <a:lnTo>
                  <a:pt x="225028" y="322528"/>
                </a:lnTo>
                <a:lnTo>
                  <a:pt x="193278" y="356687"/>
                </a:lnTo>
                <a:lnTo>
                  <a:pt x="164703" y="389257"/>
                </a:lnTo>
                <a:lnTo>
                  <a:pt x="138906" y="419445"/>
                </a:lnTo>
                <a:lnTo>
                  <a:pt x="116284" y="446057"/>
                </a:lnTo>
                <a:lnTo>
                  <a:pt x="97234" y="469095"/>
                </a:lnTo>
                <a:lnTo>
                  <a:pt x="82550" y="488161"/>
                </a:lnTo>
                <a:lnTo>
                  <a:pt x="205184" y="612882"/>
                </a:lnTo>
                <a:lnTo>
                  <a:pt x="213915" y="597391"/>
                </a:lnTo>
                <a:lnTo>
                  <a:pt x="224631" y="581106"/>
                </a:lnTo>
                <a:lnTo>
                  <a:pt x="236934" y="562437"/>
                </a:lnTo>
                <a:lnTo>
                  <a:pt x="250428" y="542974"/>
                </a:lnTo>
                <a:lnTo>
                  <a:pt x="256381" y="531456"/>
                </a:lnTo>
                <a:lnTo>
                  <a:pt x="260350" y="524306"/>
                </a:lnTo>
                <a:lnTo>
                  <a:pt x="265112" y="515965"/>
                </a:lnTo>
                <a:lnTo>
                  <a:pt x="270669" y="507623"/>
                </a:lnTo>
                <a:lnTo>
                  <a:pt x="277019" y="498885"/>
                </a:lnTo>
                <a:lnTo>
                  <a:pt x="284162" y="488558"/>
                </a:lnTo>
                <a:lnTo>
                  <a:pt x="292100" y="478628"/>
                </a:lnTo>
                <a:lnTo>
                  <a:pt x="301228" y="467506"/>
                </a:lnTo>
                <a:lnTo>
                  <a:pt x="311547" y="456385"/>
                </a:lnTo>
                <a:lnTo>
                  <a:pt x="322262" y="444071"/>
                </a:lnTo>
                <a:lnTo>
                  <a:pt x="334565" y="431758"/>
                </a:lnTo>
                <a:lnTo>
                  <a:pt x="348059" y="418650"/>
                </a:lnTo>
                <a:lnTo>
                  <a:pt x="362347" y="405543"/>
                </a:lnTo>
                <a:lnTo>
                  <a:pt x="378619" y="391641"/>
                </a:lnTo>
                <a:lnTo>
                  <a:pt x="395684" y="377739"/>
                </a:lnTo>
                <a:lnTo>
                  <a:pt x="413147" y="362248"/>
                </a:lnTo>
                <a:lnTo>
                  <a:pt x="430609" y="347154"/>
                </a:lnTo>
                <a:lnTo>
                  <a:pt x="448469" y="332855"/>
                </a:lnTo>
                <a:lnTo>
                  <a:pt x="466328" y="318953"/>
                </a:lnTo>
                <a:lnTo>
                  <a:pt x="484188" y="305448"/>
                </a:lnTo>
                <a:lnTo>
                  <a:pt x="502047" y="292737"/>
                </a:lnTo>
                <a:lnTo>
                  <a:pt x="519510" y="280821"/>
                </a:lnTo>
                <a:lnTo>
                  <a:pt x="536972" y="268905"/>
                </a:lnTo>
                <a:lnTo>
                  <a:pt x="553641" y="257784"/>
                </a:lnTo>
                <a:lnTo>
                  <a:pt x="570310" y="247457"/>
                </a:lnTo>
                <a:lnTo>
                  <a:pt x="601663" y="228391"/>
                </a:lnTo>
                <a:lnTo>
                  <a:pt x="629841" y="212106"/>
                </a:lnTo>
                <a:lnTo>
                  <a:pt x="654050" y="198601"/>
                </a:lnTo>
                <a:lnTo>
                  <a:pt x="529828" y="78646"/>
                </a:lnTo>
                <a:close/>
                <a:moveTo>
                  <a:pt x="537766" y="0"/>
                </a:moveTo>
                <a:lnTo>
                  <a:pt x="542925" y="794"/>
                </a:lnTo>
                <a:lnTo>
                  <a:pt x="548085" y="2383"/>
                </a:lnTo>
                <a:lnTo>
                  <a:pt x="552450" y="4369"/>
                </a:lnTo>
                <a:lnTo>
                  <a:pt x="557213" y="6752"/>
                </a:lnTo>
                <a:lnTo>
                  <a:pt x="561181" y="10327"/>
                </a:lnTo>
                <a:lnTo>
                  <a:pt x="738981" y="181521"/>
                </a:lnTo>
                <a:lnTo>
                  <a:pt x="741760" y="185096"/>
                </a:lnTo>
                <a:lnTo>
                  <a:pt x="744538" y="188274"/>
                </a:lnTo>
                <a:lnTo>
                  <a:pt x="746522" y="192246"/>
                </a:lnTo>
                <a:lnTo>
                  <a:pt x="748110" y="195820"/>
                </a:lnTo>
                <a:lnTo>
                  <a:pt x="748903" y="200190"/>
                </a:lnTo>
                <a:lnTo>
                  <a:pt x="749697" y="204162"/>
                </a:lnTo>
                <a:lnTo>
                  <a:pt x="749697" y="208531"/>
                </a:lnTo>
                <a:lnTo>
                  <a:pt x="749300" y="213297"/>
                </a:lnTo>
                <a:lnTo>
                  <a:pt x="748506" y="217269"/>
                </a:lnTo>
                <a:lnTo>
                  <a:pt x="746919" y="221241"/>
                </a:lnTo>
                <a:lnTo>
                  <a:pt x="745331" y="224816"/>
                </a:lnTo>
                <a:lnTo>
                  <a:pt x="742553" y="228788"/>
                </a:lnTo>
                <a:lnTo>
                  <a:pt x="740172" y="231568"/>
                </a:lnTo>
                <a:lnTo>
                  <a:pt x="736600" y="234746"/>
                </a:lnTo>
                <a:lnTo>
                  <a:pt x="733425" y="237129"/>
                </a:lnTo>
                <a:lnTo>
                  <a:pt x="729456" y="239512"/>
                </a:lnTo>
                <a:lnTo>
                  <a:pt x="722710" y="242690"/>
                </a:lnTo>
                <a:lnTo>
                  <a:pt x="705247" y="251429"/>
                </a:lnTo>
                <a:lnTo>
                  <a:pt x="776685" y="295915"/>
                </a:lnTo>
                <a:lnTo>
                  <a:pt x="813594" y="318953"/>
                </a:lnTo>
                <a:lnTo>
                  <a:pt x="843756" y="338416"/>
                </a:lnTo>
                <a:lnTo>
                  <a:pt x="855266" y="332458"/>
                </a:lnTo>
                <a:lnTo>
                  <a:pt x="867569" y="326500"/>
                </a:lnTo>
                <a:lnTo>
                  <a:pt x="879872" y="321733"/>
                </a:lnTo>
                <a:lnTo>
                  <a:pt x="892175" y="317364"/>
                </a:lnTo>
                <a:lnTo>
                  <a:pt x="905669" y="312995"/>
                </a:lnTo>
                <a:lnTo>
                  <a:pt x="919163" y="309817"/>
                </a:lnTo>
                <a:lnTo>
                  <a:pt x="933847" y="307037"/>
                </a:lnTo>
                <a:lnTo>
                  <a:pt x="948135" y="304256"/>
                </a:lnTo>
                <a:lnTo>
                  <a:pt x="970756" y="301873"/>
                </a:lnTo>
                <a:lnTo>
                  <a:pt x="992188" y="300284"/>
                </a:lnTo>
                <a:lnTo>
                  <a:pt x="1013222" y="299093"/>
                </a:lnTo>
                <a:lnTo>
                  <a:pt x="1033066" y="298696"/>
                </a:lnTo>
                <a:lnTo>
                  <a:pt x="1052513" y="299490"/>
                </a:lnTo>
                <a:lnTo>
                  <a:pt x="1070769" y="301079"/>
                </a:lnTo>
                <a:lnTo>
                  <a:pt x="1088231" y="302668"/>
                </a:lnTo>
                <a:lnTo>
                  <a:pt x="1105297" y="305051"/>
                </a:lnTo>
                <a:lnTo>
                  <a:pt x="1121172" y="308228"/>
                </a:lnTo>
                <a:lnTo>
                  <a:pt x="1137047" y="311803"/>
                </a:lnTo>
                <a:lnTo>
                  <a:pt x="1151731" y="315775"/>
                </a:lnTo>
                <a:lnTo>
                  <a:pt x="1165622" y="320542"/>
                </a:lnTo>
                <a:lnTo>
                  <a:pt x="1179116" y="324911"/>
                </a:lnTo>
                <a:lnTo>
                  <a:pt x="1191816" y="329677"/>
                </a:lnTo>
                <a:lnTo>
                  <a:pt x="1203722" y="335238"/>
                </a:lnTo>
                <a:lnTo>
                  <a:pt x="1215231" y="340004"/>
                </a:lnTo>
                <a:lnTo>
                  <a:pt x="1226741" y="345565"/>
                </a:lnTo>
                <a:lnTo>
                  <a:pt x="1237060" y="351126"/>
                </a:lnTo>
                <a:lnTo>
                  <a:pt x="1256506" y="362645"/>
                </a:lnTo>
                <a:lnTo>
                  <a:pt x="1274366" y="372972"/>
                </a:lnTo>
                <a:lnTo>
                  <a:pt x="1289844" y="382902"/>
                </a:lnTo>
                <a:lnTo>
                  <a:pt x="1304131" y="391641"/>
                </a:lnTo>
                <a:lnTo>
                  <a:pt x="1310878" y="395613"/>
                </a:lnTo>
                <a:lnTo>
                  <a:pt x="1317228" y="398790"/>
                </a:lnTo>
                <a:lnTo>
                  <a:pt x="1323578" y="401968"/>
                </a:lnTo>
                <a:lnTo>
                  <a:pt x="1329135" y="403954"/>
                </a:lnTo>
                <a:lnTo>
                  <a:pt x="1334691" y="405543"/>
                </a:lnTo>
                <a:lnTo>
                  <a:pt x="1340247" y="406337"/>
                </a:lnTo>
                <a:lnTo>
                  <a:pt x="1345406" y="407132"/>
                </a:lnTo>
                <a:lnTo>
                  <a:pt x="1351360" y="407132"/>
                </a:lnTo>
                <a:lnTo>
                  <a:pt x="1358106" y="406734"/>
                </a:lnTo>
                <a:lnTo>
                  <a:pt x="1364853" y="406337"/>
                </a:lnTo>
                <a:lnTo>
                  <a:pt x="1379538" y="404351"/>
                </a:lnTo>
                <a:lnTo>
                  <a:pt x="1395810" y="401173"/>
                </a:lnTo>
                <a:lnTo>
                  <a:pt x="1412081" y="397201"/>
                </a:lnTo>
                <a:lnTo>
                  <a:pt x="1429544" y="392832"/>
                </a:lnTo>
                <a:lnTo>
                  <a:pt x="1446610" y="387669"/>
                </a:lnTo>
                <a:lnTo>
                  <a:pt x="1463675" y="382505"/>
                </a:lnTo>
                <a:lnTo>
                  <a:pt x="1494631" y="371781"/>
                </a:lnTo>
                <a:lnTo>
                  <a:pt x="1520825" y="362645"/>
                </a:lnTo>
                <a:lnTo>
                  <a:pt x="1545035" y="353112"/>
                </a:lnTo>
                <a:lnTo>
                  <a:pt x="1550988" y="357481"/>
                </a:lnTo>
                <a:lnTo>
                  <a:pt x="1557338" y="363439"/>
                </a:lnTo>
                <a:lnTo>
                  <a:pt x="1566069" y="371383"/>
                </a:lnTo>
                <a:lnTo>
                  <a:pt x="1577578" y="382108"/>
                </a:lnTo>
                <a:lnTo>
                  <a:pt x="1589881" y="395215"/>
                </a:lnTo>
                <a:lnTo>
                  <a:pt x="1604963" y="410309"/>
                </a:lnTo>
                <a:lnTo>
                  <a:pt x="1620838" y="428183"/>
                </a:lnTo>
                <a:lnTo>
                  <a:pt x="1638697" y="449235"/>
                </a:lnTo>
                <a:lnTo>
                  <a:pt x="1656953" y="472670"/>
                </a:lnTo>
                <a:lnTo>
                  <a:pt x="1666875" y="485380"/>
                </a:lnTo>
                <a:lnTo>
                  <a:pt x="1676400" y="498885"/>
                </a:lnTo>
                <a:lnTo>
                  <a:pt x="1686719" y="512787"/>
                </a:lnTo>
                <a:lnTo>
                  <a:pt x="1696641" y="527881"/>
                </a:lnTo>
                <a:lnTo>
                  <a:pt x="1707356" y="542974"/>
                </a:lnTo>
                <a:lnTo>
                  <a:pt x="1717675" y="559657"/>
                </a:lnTo>
                <a:lnTo>
                  <a:pt x="1727994" y="576339"/>
                </a:lnTo>
                <a:lnTo>
                  <a:pt x="1738710" y="594213"/>
                </a:lnTo>
                <a:lnTo>
                  <a:pt x="1749425" y="612882"/>
                </a:lnTo>
                <a:lnTo>
                  <a:pt x="1760141" y="632345"/>
                </a:lnTo>
                <a:lnTo>
                  <a:pt x="1770460" y="651808"/>
                </a:lnTo>
                <a:lnTo>
                  <a:pt x="1781175" y="672859"/>
                </a:lnTo>
                <a:lnTo>
                  <a:pt x="1802606" y="715360"/>
                </a:lnTo>
                <a:lnTo>
                  <a:pt x="1810544" y="731645"/>
                </a:lnTo>
                <a:lnTo>
                  <a:pt x="1813322" y="739192"/>
                </a:lnTo>
                <a:lnTo>
                  <a:pt x="1816100" y="745944"/>
                </a:lnTo>
                <a:lnTo>
                  <a:pt x="1817688" y="752300"/>
                </a:lnTo>
                <a:lnTo>
                  <a:pt x="1818878" y="758258"/>
                </a:lnTo>
                <a:lnTo>
                  <a:pt x="1819275" y="764216"/>
                </a:lnTo>
                <a:lnTo>
                  <a:pt x="1819275" y="769379"/>
                </a:lnTo>
                <a:lnTo>
                  <a:pt x="1818481" y="774543"/>
                </a:lnTo>
                <a:lnTo>
                  <a:pt x="1816497" y="778912"/>
                </a:lnTo>
                <a:lnTo>
                  <a:pt x="1814116" y="783679"/>
                </a:lnTo>
                <a:lnTo>
                  <a:pt x="1810544" y="788445"/>
                </a:lnTo>
                <a:lnTo>
                  <a:pt x="1805781" y="792417"/>
                </a:lnTo>
                <a:lnTo>
                  <a:pt x="1801019" y="796786"/>
                </a:lnTo>
                <a:lnTo>
                  <a:pt x="1794272" y="801155"/>
                </a:lnTo>
                <a:lnTo>
                  <a:pt x="1787128" y="805922"/>
                </a:lnTo>
                <a:lnTo>
                  <a:pt x="1778397" y="810688"/>
                </a:lnTo>
                <a:lnTo>
                  <a:pt x="1769269" y="815852"/>
                </a:lnTo>
                <a:lnTo>
                  <a:pt x="1747044" y="826179"/>
                </a:lnTo>
                <a:lnTo>
                  <a:pt x="1720056" y="838492"/>
                </a:lnTo>
                <a:lnTo>
                  <a:pt x="1687910" y="852394"/>
                </a:lnTo>
                <a:lnTo>
                  <a:pt x="1650206" y="868680"/>
                </a:lnTo>
                <a:lnTo>
                  <a:pt x="1607741" y="888142"/>
                </a:lnTo>
                <a:lnTo>
                  <a:pt x="1568450" y="905619"/>
                </a:lnTo>
                <a:lnTo>
                  <a:pt x="1553766" y="911975"/>
                </a:lnTo>
                <a:lnTo>
                  <a:pt x="1541463" y="916344"/>
                </a:lnTo>
                <a:lnTo>
                  <a:pt x="1531144" y="919521"/>
                </a:lnTo>
                <a:lnTo>
                  <a:pt x="1526778" y="920713"/>
                </a:lnTo>
                <a:lnTo>
                  <a:pt x="1522810" y="921507"/>
                </a:lnTo>
                <a:lnTo>
                  <a:pt x="1518841" y="921905"/>
                </a:lnTo>
                <a:lnTo>
                  <a:pt x="1514872" y="921905"/>
                </a:lnTo>
                <a:lnTo>
                  <a:pt x="1511697" y="921507"/>
                </a:lnTo>
                <a:lnTo>
                  <a:pt x="1508522" y="921110"/>
                </a:lnTo>
                <a:lnTo>
                  <a:pt x="1505347" y="920316"/>
                </a:lnTo>
                <a:lnTo>
                  <a:pt x="1502569" y="919521"/>
                </a:lnTo>
                <a:lnTo>
                  <a:pt x="1496219" y="916344"/>
                </a:lnTo>
                <a:lnTo>
                  <a:pt x="1489869" y="912769"/>
                </a:lnTo>
                <a:lnTo>
                  <a:pt x="1482328" y="907605"/>
                </a:lnTo>
                <a:lnTo>
                  <a:pt x="1472803" y="902045"/>
                </a:lnTo>
                <a:lnTo>
                  <a:pt x="1462485" y="895689"/>
                </a:lnTo>
                <a:lnTo>
                  <a:pt x="1449785" y="888540"/>
                </a:lnTo>
                <a:lnTo>
                  <a:pt x="1433910" y="880993"/>
                </a:lnTo>
                <a:lnTo>
                  <a:pt x="1425178" y="876624"/>
                </a:lnTo>
                <a:lnTo>
                  <a:pt x="1415653" y="870666"/>
                </a:lnTo>
                <a:lnTo>
                  <a:pt x="1404541" y="863516"/>
                </a:lnTo>
                <a:lnTo>
                  <a:pt x="1393428" y="854778"/>
                </a:lnTo>
                <a:lnTo>
                  <a:pt x="1381522" y="845642"/>
                </a:lnTo>
                <a:lnTo>
                  <a:pt x="1368822" y="834917"/>
                </a:lnTo>
                <a:lnTo>
                  <a:pt x="1355725" y="823796"/>
                </a:lnTo>
                <a:lnTo>
                  <a:pt x="1342231" y="811483"/>
                </a:lnTo>
                <a:lnTo>
                  <a:pt x="1314053" y="785267"/>
                </a:lnTo>
                <a:lnTo>
                  <a:pt x="1284288" y="757463"/>
                </a:lnTo>
                <a:lnTo>
                  <a:pt x="1254522" y="728468"/>
                </a:lnTo>
                <a:lnTo>
                  <a:pt x="1225153" y="698677"/>
                </a:lnTo>
                <a:lnTo>
                  <a:pt x="1167606" y="642275"/>
                </a:lnTo>
                <a:lnTo>
                  <a:pt x="1141016" y="616457"/>
                </a:lnTo>
                <a:lnTo>
                  <a:pt x="1116806" y="593816"/>
                </a:lnTo>
                <a:lnTo>
                  <a:pt x="1105694" y="583886"/>
                </a:lnTo>
                <a:lnTo>
                  <a:pt x="1094978" y="574751"/>
                </a:lnTo>
                <a:lnTo>
                  <a:pt x="1085453" y="567204"/>
                </a:lnTo>
                <a:lnTo>
                  <a:pt x="1077119" y="560451"/>
                </a:lnTo>
                <a:lnTo>
                  <a:pt x="1069181" y="554890"/>
                </a:lnTo>
                <a:lnTo>
                  <a:pt x="1062435" y="551316"/>
                </a:lnTo>
                <a:lnTo>
                  <a:pt x="1056878" y="548535"/>
                </a:lnTo>
                <a:lnTo>
                  <a:pt x="1054100" y="547741"/>
                </a:lnTo>
                <a:lnTo>
                  <a:pt x="1052116" y="547741"/>
                </a:lnTo>
                <a:lnTo>
                  <a:pt x="1042591" y="547741"/>
                </a:lnTo>
                <a:lnTo>
                  <a:pt x="1028700" y="548535"/>
                </a:lnTo>
                <a:lnTo>
                  <a:pt x="992585" y="550918"/>
                </a:lnTo>
                <a:lnTo>
                  <a:pt x="949325" y="553302"/>
                </a:lnTo>
                <a:lnTo>
                  <a:pt x="902494" y="556479"/>
                </a:lnTo>
                <a:lnTo>
                  <a:pt x="820341" y="562835"/>
                </a:lnTo>
                <a:lnTo>
                  <a:pt x="784622" y="566012"/>
                </a:lnTo>
                <a:lnTo>
                  <a:pt x="760810" y="542180"/>
                </a:lnTo>
                <a:lnTo>
                  <a:pt x="755650" y="532250"/>
                </a:lnTo>
                <a:lnTo>
                  <a:pt x="752078" y="521526"/>
                </a:lnTo>
                <a:lnTo>
                  <a:pt x="748506" y="511596"/>
                </a:lnTo>
                <a:lnTo>
                  <a:pt x="746522" y="500871"/>
                </a:lnTo>
                <a:lnTo>
                  <a:pt x="745331" y="490544"/>
                </a:lnTo>
                <a:lnTo>
                  <a:pt x="744935" y="480217"/>
                </a:lnTo>
                <a:lnTo>
                  <a:pt x="745728" y="470287"/>
                </a:lnTo>
                <a:lnTo>
                  <a:pt x="746919" y="459959"/>
                </a:lnTo>
                <a:lnTo>
                  <a:pt x="748903" y="450029"/>
                </a:lnTo>
                <a:lnTo>
                  <a:pt x="752078" y="440099"/>
                </a:lnTo>
                <a:lnTo>
                  <a:pt x="755650" y="430566"/>
                </a:lnTo>
                <a:lnTo>
                  <a:pt x="760016" y="420636"/>
                </a:lnTo>
                <a:lnTo>
                  <a:pt x="765175" y="411501"/>
                </a:lnTo>
                <a:lnTo>
                  <a:pt x="771128" y="402365"/>
                </a:lnTo>
                <a:lnTo>
                  <a:pt x="777875" y="393229"/>
                </a:lnTo>
                <a:lnTo>
                  <a:pt x="785019" y="384888"/>
                </a:lnTo>
                <a:lnTo>
                  <a:pt x="749697" y="362645"/>
                </a:lnTo>
                <a:lnTo>
                  <a:pt x="711994" y="339210"/>
                </a:lnTo>
                <a:lnTo>
                  <a:pt x="648494" y="300682"/>
                </a:lnTo>
                <a:lnTo>
                  <a:pt x="635000" y="307037"/>
                </a:lnTo>
                <a:lnTo>
                  <a:pt x="617538" y="316172"/>
                </a:lnTo>
                <a:lnTo>
                  <a:pt x="596503" y="327691"/>
                </a:lnTo>
                <a:lnTo>
                  <a:pt x="572294" y="341593"/>
                </a:lnTo>
                <a:lnTo>
                  <a:pt x="545306" y="357879"/>
                </a:lnTo>
                <a:lnTo>
                  <a:pt x="531019" y="367014"/>
                </a:lnTo>
                <a:lnTo>
                  <a:pt x="516335" y="377341"/>
                </a:lnTo>
                <a:lnTo>
                  <a:pt x="500856" y="387669"/>
                </a:lnTo>
                <a:lnTo>
                  <a:pt x="484585" y="399187"/>
                </a:lnTo>
                <a:lnTo>
                  <a:pt x="467915" y="411501"/>
                </a:lnTo>
                <a:lnTo>
                  <a:pt x="450850" y="424211"/>
                </a:lnTo>
                <a:lnTo>
                  <a:pt x="438150" y="434141"/>
                </a:lnTo>
                <a:lnTo>
                  <a:pt x="432990" y="439702"/>
                </a:lnTo>
                <a:lnTo>
                  <a:pt x="415131" y="456782"/>
                </a:lnTo>
                <a:lnTo>
                  <a:pt x="398859" y="473464"/>
                </a:lnTo>
                <a:lnTo>
                  <a:pt x="382984" y="490544"/>
                </a:lnTo>
                <a:lnTo>
                  <a:pt x="368300" y="506829"/>
                </a:lnTo>
                <a:lnTo>
                  <a:pt x="354409" y="523909"/>
                </a:lnTo>
                <a:lnTo>
                  <a:pt x="341312" y="539797"/>
                </a:lnTo>
                <a:lnTo>
                  <a:pt x="329009" y="555685"/>
                </a:lnTo>
                <a:lnTo>
                  <a:pt x="317500" y="570779"/>
                </a:lnTo>
                <a:lnTo>
                  <a:pt x="387350" y="732042"/>
                </a:lnTo>
                <a:lnTo>
                  <a:pt x="401240" y="724098"/>
                </a:lnTo>
                <a:lnTo>
                  <a:pt x="406400" y="721318"/>
                </a:lnTo>
                <a:lnTo>
                  <a:pt x="413147" y="720523"/>
                </a:lnTo>
                <a:lnTo>
                  <a:pt x="419497" y="719729"/>
                </a:lnTo>
                <a:lnTo>
                  <a:pt x="425053" y="719729"/>
                </a:lnTo>
                <a:lnTo>
                  <a:pt x="430609" y="720523"/>
                </a:lnTo>
                <a:lnTo>
                  <a:pt x="436165" y="721715"/>
                </a:lnTo>
                <a:lnTo>
                  <a:pt x="441325" y="722907"/>
                </a:lnTo>
                <a:lnTo>
                  <a:pt x="446484" y="724495"/>
                </a:lnTo>
                <a:lnTo>
                  <a:pt x="450850" y="726482"/>
                </a:lnTo>
                <a:lnTo>
                  <a:pt x="455215" y="729262"/>
                </a:lnTo>
                <a:lnTo>
                  <a:pt x="459581" y="731645"/>
                </a:lnTo>
                <a:lnTo>
                  <a:pt x="463550" y="734823"/>
                </a:lnTo>
                <a:lnTo>
                  <a:pt x="467519" y="738000"/>
                </a:lnTo>
                <a:lnTo>
                  <a:pt x="474265" y="744753"/>
                </a:lnTo>
                <a:lnTo>
                  <a:pt x="481013" y="752300"/>
                </a:lnTo>
                <a:lnTo>
                  <a:pt x="486966" y="759846"/>
                </a:lnTo>
                <a:lnTo>
                  <a:pt x="492125" y="768188"/>
                </a:lnTo>
                <a:lnTo>
                  <a:pt x="502047" y="783281"/>
                </a:lnTo>
                <a:lnTo>
                  <a:pt x="506413" y="790034"/>
                </a:lnTo>
                <a:lnTo>
                  <a:pt x="510778" y="795992"/>
                </a:lnTo>
                <a:lnTo>
                  <a:pt x="515541" y="800361"/>
                </a:lnTo>
                <a:lnTo>
                  <a:pt x="517525" y="802744"/>
                </a:lnTo>
                <a:lnTo>
                  <a:pt x="519510" y="803936"/>
                </a:lnTo>
                <a:lnTo>
                  <a:pt x="525860" y="807511"/>
                </a:lnTo>
                <a:lnTo>
                  <a:pt x="531416" y="811483"/>
                </a:lnTo>
                <a:lnTo>
                  <a:pt x="536972" y="815852"/>
                </a:lnTo>
                <a:lnTo>
                  <a:pt x="541735" y="819427"/>
                </a:lnTo>
                <a:lnTo>
                  <a:pt x="550466" y="827371"/>
                </a:lnTo>
                <a:lnTo>
                  <a:pt x="558006" y="834917"/>
                </a:lnTo>
                <a:lnTo>
                  <a:pt x="564356" y="843259"/>
                </a:lnTo>
                <a:lnTo>
                  <a:pt x="569516" y="850806"/>
                </a:lnTo>
                <a:lnTo>
                  <a:pt x="573881" y="858352"/>
                </a:lnTo>
                <a:lnTo>
                  <a:pt x="577850" y="865899"/>
                </a:lnTo>
                <a:lnTo>
                  <a:pt x="584597" y="879404"/>
                </a:lnTo>
                <a:lnTo>
                  <a:pt x="587375" y="885759"/>
                </a:lnTo>
                <a:lnTo>
                  <a:pt x="590550" y="891717"/>
                </a:lnTo>
                <a:lnTo>
                  <a:pt x="594122" y="896881"/>
                </a:lnTo>
                <a:lnTo>
                  <a:pt x="598091" y="901250"/>
                </a:lnTo>
                <a:lnTo>
                  <a:pt x="602456" y="905619"/>
                </a:lnTo>
                <a:lnTo>
                  <a:pt x="604838" y="907208"/>
                </a:lnTo>
                <a:lnTo>
                  <a:pt x="607616" y="908797"/>
                </a:lnTo>
                <a:lnTo>
                  <a:pt x="613569" y="912372"/>
                </a:lnTo>
                <a:lnTo>
                  <a:pt x="618728" y="915549"/>
                </a:lnTo>
                <a:lnTo>
                  <a:pt x="624285" y="919124"/>
                </a:lnTo>
                <a:lnTo>
                  <a:pt x="629047" y="922699"/>
                </a:lnTo>
                <a:lnTo>
                  <a:pt x="633413" y="926274"/>
                </a:lnTo>
                <a:lnTo>
                  <a:pt x="637778" y="929849"/>
                </a:lnTo>
                <a:lnTo>
                  <a:pt x="645319" y="938190"/>
                </a:lnTo>
                <a:lnTo>
                  <a:pt x="651669" y="946134"/>
                </a:lnTo>
                <a:lnTo>
                  <a:pt x="657622" y="954078"/>
                </a:lnTo>
                <a:lnTo>
                  <a:pt x="661988" y="962022"/>
                </a:lnTo>
                <a:lnTo>
                  <a:pt x="665956" y="969966"/>
                </a:lnTo>
                <a:lnTo>
                  <a:pt x="669528" y="977116"/>
                </a:lnTo>
                <a:lnTo>
                  <a:pt x="671910" y="983868"/>
                </a:lnTo>
                <a:lnTo>
                  <a:pt x="673894" y="990223"/>
                </a:lnTo>
                <a:lnTo>
                  <a:pt x="675085" y="995784"/>
                </a:lnTo>
                <a:lnTo>
                  <a:pt x="677069" y="1003331"/>
                </a:lnTo>
                <a:lnTo>
                  <a:pt x="677466" y="1006509"/>
                </a:lnTo>
                <a:lnTo>
                  <a:pt x="681038" y="1008892"/>
                </a:lnTo>
                <a:lnTo>
                  <a:pt x="691356" y="1016439"/>
                </a:lnTo>
                <a:lnTo>
                  <a:pt x="698103" y="1021999"/>
                </a:lnTo>
                <a:lnTo>
                  <a:pt x="705644" y="1028752"/>
                </a:lnTo>
                <a:lnTo>
                  <a:pt x="713185" y="1036299"/>
                </a:lnTo>
                <a:lnTo>
                  <a:pt x="721519" y="1045037"/>
                </a:lnTo>
                <a:lnTo>
                  <a:pt x="729456" y="1055364"/>
                </a:lnTo>
                <a:lnTo>
                  <a:pt x="733425" y="1060925"/>
                </a:lnTo>
                <a:lnTo>
                  <a:pt x="737394" y="1066486"/>
                </a:lnTo>
                <a:lnTo>
                  <a:pt x="740966" y="1072047"/>
                </a:lnTo>
                <a:lnTo>
                  <a:pt x="744538" y="1078005"/>
                </a:lnTo>
                <a:lnTo>
                  <a:pt x="747316" y="1084757"/>
                </a:lnTo>
                <a:lnTo>
                  <a:pt x="750094" y="1091112"/>
                </a:lnTo>
                <a:lnTo>
                  <a:pt x="753269" y="1097865"/>
                </a:lnTo>
                <a:lnTo>
                  <a:pt x="755253" y="1105014"/>
                </a:lnTo>
                <a:lnTo>
                  <a:pt x="757635" y="1112164"/>
                </a:lnTo>
                <a:lnTo>
                  <a:pt x="759222" y="1120108"/>
                </a:lnTo>
                <a:lnTo>
                  <a:pt x="760016" y="1128052"/>
                </a:lnTo>
                <a:lnTo>
                  <a:pt x="760810" y="1135599"/>
                </a:lnTo>
                <a:lnTo>
                  <a:pt x="760810" y="1143940"/>
                </a:lnTo>
                <a:lnTo>
                  <a:pt x="760413" y="1152281"/>
                </a:lnTo>
                <a:lnTo>
                  <a:pt x="760016" y="1157048"/>
                </a:lnTo>
                <a:lnTo>
                  <a:pt x="759222" y="1162211"/>
                </a:lnTo>
                <a:lnTo>
                  <a:pt x="756841" y="1171347"/>
                </a:lnTo>
                <a:lnTo>
                  <a:pt x="753666" y="1181277"/>
                </a:lnTo>
                <a:lnTo>
                  <a:pt x="749697" y="1190016"/>
                </a:lnTo>
                <a:lnTo>
                  <a:pt x="744935" y="1199151"/>
                </a:lnTo>
                <a:lnTo>
                  <a:pt x="739378" y="1207492"/>
                </a:lnTo>
                <a:lnTo>
                  <a:pt x="733028" y="1216628"/>
                </a:lnTo>
                <a:lnTo>
                  <a:pt x="726281" y="1224572"/>
                </a:lnTo>
                <a:lnTo>
                  <a:pt x="864394" y="1334200"/>
                </a:lnTo>
                <a:lnTo>
                  <a:pt x="871538" y="1340158"/>
                </a:lnTo>
                <a:lnTo>
                  <a:pt x="871935" y="1340555"/>
                </a:lnTo>
                <a:lnTo>
                  <a:pt x="872728" y="1340555"/>
                </a:lnTo>
                <a:lnTo>
                  <a:pt x="891381" y="1356046"/>
                </a:lnTo>
                <a:lnTo>
                  <a:pt x="908050" y="1369153"/>
                </a:lnTo>
                <a:lnTo>
                  <a:pt x="915194" y="1374317"/>
                </a:lnTo>
                <a:lnTo>
                  <a:pt x="921941" y="1379083"/>
                </a:lnTo>
                <a:lnTo>
                  <a:pt x="927894" y="1382658"/>
                </a:lnTo>
                <a:lnTo>
                  <a:pt x="933847" y="1386233"/>
                </a:lnTo>
                <a:lnTo>
                  <a:pt x="939006" y="1388219"/>
                </a:lnTo>
                <a:lnTo>
                  <a:pt x="944563" y="1389808"/>
                </a:lnTo>
                <a:lnTo>
                  <a:pt x="949722" y="1390205"/>
                </a:lnTo>
                <a:lnTo>
                  <a:pt x="954881" y="1390205"/>
                </a:lnTo>
                <a:lnTo>
                  <a:pt x="960041" y="1389411"/>
                </a:lnTo>
                <a:lnTo>
                  <a:pt x="965200" y="1387822"/>
                </a:lnTo>
                <a:lnTo>
                  <a:pt x="971153" y="1385041"/>
                </a:lnTo>
                <a:lnTo>
                  <a:pt x="977106" y="1381467"/>
                </a:lnTo>
                <a:lnTo>
                  <a:pt x="983456" y="1376700"/>
                </a:lnTo>
                <a:lnTo>
                  <a:pt x="990203" y="1371934"/>
                </a:lnTo>
                <a:lnTo>
                  <a:pt x="994966" y="1367962"/>
                </a:lnTo>
                <a:lnTo>
                  <a:pt x="998538" y="1364387"/>
                </a:lnTo>
                <a:lnTo>
                  <a:pt x="1002506" y="1360415"/>
                </a:lnTo>
                <a:lnTo>
                  <a:pt x="1005285" y="1356443"/>
                </a:lnTo>
                <a:lnTo>
                  <a:pt x="1008063" y="1353265"/>
                </a:lnTo>
                <a:lnTo>
                  <a:pt x="1009650" y="1349691"/>
                </a:lnTo>
                <a:lnTo>
                  <a:pt x="1010841" y="1346513"/>
                </a:lnTo>
                <a:lnTo>
                  <a:pt x="1011238" y="1343732"/>
                </a:lnTo>
                <a:lnTo>
                  <a:pt x="1011238" y="1341746"/>
                </a:lnTo>
                <a:lnTo>
                  <a:pt x="1010841" y="1339760"/>
                </a:lnTo>
                <a:lnTo>
                  <a:pt x="1009650" y="1336980"/>
                </a:lnTo>
                <a:lnTo>
                  <a:pt x="1008460" y="1334994"/>
                </a:lnTo>
                <a:lnTo>
                  <a:pt x="1007269" y="1334200"/>
                </a:lnTo>
                <a:lnTo>
                  <a:pt x="972344" y="1296466"/>
                </a:lnTo>
                <a:lnTo>
                  <a:pt x="846138" y="1173333"/>
                </a:lnTo>
                <a:lnTo>
                  <a:pt x="843756" y="1170950"/>
                </a:lnTo>
                <a:lnTo>
                  <a:pt x="841772" y="1168169"/>
                </a:lnTo>
                <a:lnTo>
                  <a:pt x="839788" y="1164992"/>
                </a:lnTo>
                <a:lnTo>
                  <a:pt x="838200" y="1162211"/>
                </a:lnTo>
                <a:lnTo>
                  <a:pt x="837010" y="1158637"/>
                </a:lnTo>
                <a:lnTo>
                  <a:pt x="836216" y="1155856"/>
                </a:lnTo>
                <a:lnTo>
                  <a:pt x="835819" y="1152281"/>
                </a:lnTo>
                <a:lnTo>
                  <a:pt x="835422" y="1149104"/>
                </a:lnTo>
                <a:lnTo>
                  <a:pt x="835819" y="1145529"/>
                </a:lnTo>
                <a:lnTo>
                  <a:pt x="836216" y="1142351"/>
                </a:lnTo>
                <a:lnTo>
                  <a:pt x="836613" y="1138777"/>
                </a:lnTo>
                <a:lnTo>
                  <a:pt x="837803" y="1135996"/>
                </a:lnTo>
                <a:lnTo>
                  <a:pt x="839391" y="1132421"/>
                </a:lnTo>
                <a:lnTo>
                  <a:pt x="840978" y="1129641"/>
                </a:lnTo>
                <a:lnTo>
                  <a:pt x="842963" y="1126861"/>
                </a:lnTo>
                <a:lnTo>
                  <a:pt x="845741" y="1124080"/>
                </a:lnTo>
                <a:lnTo>
                  <a:pt x="848122" y="1121697"/>
                </a:lnTo>
                <a:lnTo>
                  <a:pt x="850900" y="1119314"/>
                </a:lnTo>
                <a:lnTo>
                  <a:pt x="854075" y="1117725"/>
                </a:lnTo>
                <a:lnTo>
                  <a:pt x="856853" y="1116136"/>
                </a:lnTo>
                <a:lnTo>
                  <a:pt x="860028" y="1115342"/>
                </a:lnTo>
                <a:lnTo>
                  <a:pt x="863203" y="1114547"/>
                </a:lnTo>
                <a:lnTo>
                  <a:pt x="866775" y="1113753"/>
                </a:lnTo>
                <a:lnTo>
                  <a:pt x="869950" y="1113753"/>
                </a:lnTo>
                <a:lnTo>
                  <a:pt x="873522" y="1113753"/>
                </a:lnTo>
                <a:lnTo>
                  <a:pt x="876697" y="1114150"/>
                </a:lnTo>
                <a:lnTo>
                  <a:pt x="879872" y="1114944"/>
                </a:lnTo>
                <a:lnTo>
                  <a:pt x="883047" y="1116136"/>
                </a:lnTo>
                <a:lnTo>
                  <a:pt x="886222" y="1117328"/>
                </a:lnTo>
                <a:lnTo>
                  <a:pt x="889000" y="1118916"/>
                </a:lnTo>
                <a:lnTo>
                  <a:pt x="891778" y="1121300"/>
                </a:lnTo>
                <a:lnTo>
                  <a:pt x="894953" y="1123286"/>
                </a:lnTo>
                <a:lnTo>
                  <a:pt x="1063625" y="1287330"/>
                </a:lnTo>
                <a:lnTo>
                  <a:pt x="1063625" y="1286933"/>
                </a:lnTo>
                <a:lnTo>
                  <a:pt x="1071563" y="1294877"/>
                </a:lnTo>
                <a:lnTo>
                  <a:pt x="1073944" y="1298054"/>
                </a:lnTo>
                <a:lnTo>
                  <a:pt x="1092200" y="1315531"/>
                </a:lnTo>
                <a:lnTo>
                  <a:pt x="1110060" y="1332611"/>
                </a:lnTo>
                <a:lnTo>
                  <a:pt x="1117203" y="1339760"/>
                </a:lnTo>
                <a:lnTo>
                  <a:pt x="1123950" y="1345718"/>
                </a:lnTo>
                <a:lnTo>
                  <a:pt x="1130300" y="1350485"/>
                </a:lnTo>
                <a:lnTo>
                  <a:pt x="1135460" y="1354060"/>
                </a:lnTo>
                <a:lnTo>
                  <a:pt x="1141016" y="1356443"/>
                </a:lnTo>
                <a:lnTo>
                  <a:pt x="1145778" y="1358429"/>
                </a:lnTo>
                <a:lnTo>
                  <a:pt x="1150938" y="1359223"/>
                </a:lnTo>
                <a:lnTo>
                  <a:pt x="1155303" y="1358826"/>
                </a:lnTo>
                <a:lnTo>
                  <a:pt x="1160066" y="1357635"/>
                </a:lnTo>
                <a:lnTo>
                  <a:pt x="1164828" y="1354854"/>
                </a:lnTo>
                <a:lnTo>
                  <a:pt x="1169591" y="1351677"/>
                </a:lnTo>
                <a:lnTo>
                  <a:pt x="1175147" y="1347307"/>
                </a:lnTo>
                <a:lnTo>
                  <a:pt x="1181100" y="1341746"/>
                </a:lnTo>
                <a:lnTo>
                  <a:pt x="1187847" y="1335788"/>
                </a:lnTo>
                <a:lnTo>
                  <a:pt x="1193403" y="1330228"/>
                </a:lnTo>
                <a:lnTo>
                  <a:pt x="1198166" y="1324667"/>
                </a:lnTo>
                <a:lnTo>
                  <a:pt x="1201738" y="1319106"/>
                </a:lnTo>
                <a:lnTo>
                  <a:pt x="1205310" y="1313942"/>
                </a:lnTo>
                <a:lnTo>
                  <a:pt x="1207294" y="1309176"/>
                </a:lnTo>
                <a:lnTo>
                  <a:pt x="1209278" y="1304807"/>
                </a:lnTo>
                <a:lnTo>
                  <a:pt x="1210469" y="1300835"/>
                </a:lnTo>
                <a:lnTo>
                  <a:pt x="1211263" y="1297260"/>
                </a:lnTo>
                <a:lnTo>
                  <a:pt x="1211660" y="1293288"/>
                </a:lnTo>
                <a:lnTo>
                  <a:pt x="1211660" y="1290507"/>
                </a:lnTo>
                <a:lnTo>
                  <a:pt x="1211263" y="1287330"/>
                </a:lnTo>
                <a:lnTo>
                  <a:pt x="1210072" y="1284947"/>
                </a:lnTo>
                <a:lnTo>
                  <a:pt x="1208485" y="1280180"/>
                </a:lnTo>
                <a:lnTo>
                  <a:pt x="1206897" y="1277400"/>
                </a:lnTo>
                <a:lnTo>
                  <a:pt x="1161653" y="1233310"/>
                </a:lnTo>
                <a:lnTo>
                  <a:pt x="1159272" y="1230530"/>
                </a:lnTo>
                <a:lnTo>
                  <a:pt x="1156494" y="1227352"/>
                </a:lnTo>
                <a:lnTo>
                  <a:pt x="1154906" y="1224175"/>
                </a:lnTo>
                <a:lnTo>
                  <a:pt x="1153319" y="1220600"/>
                </a:lnTo>
                <a:lnTo>
                  <a:pt x="927894" y="1004920"/>
                </a:lnTo>
                <a:lnTo>
                  <a:pt x="925116" y="1002139"/>
                </a:lnTo>
                <a:lnTo>
                  <a:pt x="923131" y="999359"/>
                </a:lnTo>
                <a:lnTo>
                  <a:pt x="921544" y="996181"/>
                </a:lnTo>
                <a:lnTo>
                  <a:pt x="919560" y="993401"/>
                </a:lnTo>
                <a:lnTo>
                  <a:pt x="918369" y="989826"/>
                </a:lnTo>
                <a:lnTo>
                  <a:pt x="917575" y="986648"/>
                </a:lnTo>
                <a:lnTo>
                  <a:pt x="917178" y="983074"/>
                </a:lnTo>
                <a:lnTo>
                  <a:pt x="916781" y="979896"/>
                </a:lnTo>
                <a:lnTo>
                  <a:pt x="916781" y="976321"/>
                </a:lnTo>
                <a:lnTo>
                  <a:pt x="917178" y="973144"/>
                </a:lnTo>
                <a:lnTo>
                  <a:pt x="917972" y="969569"/>
                </a:lnTo>
                <a:lnTo>
                  <a:pt x="919163" y="966391"/>
                </a:lnTo>
                <a:lnTo>
                  <a:pt x="920750" y="962816"/>
                </a:lnTo>
                <a:lnTo>
                  <a:pt x="922338" y="960036"/>
                </a:lnTo>
                <a:lnTo>
                  <a:pt x="924322" y="956858"/>
                </a:lnTo>
                <a:lnTo>
                  <a:pt x="927100" y="954078"/>
                </a:lnTo>
                <a:lnTo>
                  <a:pt x="929481" y="952092"/>
                </a:lnTo>
                <a:lnTo>
                  <a:pt x="932260" y="949311"/>
                </a:lnTo>
                <a:lnTo>
                  <a:pt x="935435" y="947723"/>
                </a:lnTo>
                <a:lnTo>
                  <a:pt x="938213" y="946134"/>
                </a:lnTo>
                <a:lnTo>
                  <a:pt x="941785" y="944942"/>
                </a:lnTo>
                <a:lnTo>
                  <a:pt x="944960" y="944148"/>
                </a:lnTo>
                <a:lnTo>
                  <a:pt x="948531" y="943353"/>
                </a:lnTo>
                <a:lnTo>
                  <a:pt x="951706" y="942956"/>
                </a:lnTo>
                <a:lnTo>
                  <a:pt x="955278" y="942956"/>
                </a:lnTo>
                <a:lnTo>
                  <a:pt x="958453" y="943353"/>
                </a:lnTo>
                <a:lnTo>
                  <a:pt x="962025" y="944545"/>
                </a:lnTo>
                <a:lnTo>
                  <a:pt x="965200" y="945737"/>
                </a:lnTo>
                <a:lnTo>
                  <a:pt x="968772" y="946928"/>
                </a:lnTo>
                <a:lnTo>
                  <a:pt x="971550" y="948517"/>
                </a:lnTo>
                <a:lnTo>
                  <a:pt x="974725" y="950900"/>
                </a:lnTo>
                <a:lnTo>
                  <a:pt x="977503" y="953284"/>
                </a:lnTo>
                <a:lnTo>
                  <a:pt x="1214041" y="1179291"/>
                </a:lnTo>
                <a:lnTo>
                  <a:pt x="1216819" y="1182469"/>
                </a:lnTo>
                <a:lnTo>
                  <a:pt x="1235472" y="1199946"/>
                </a:lnTo>
                <a:lnTo>
                  <a:pt x="1254125" y="1217422"/>
                </a:lnTo>
                <a:lnTo>
                  <a:pt x="1262063" y="1224572"/>
                </a:lnTo>
                <a:lnTo>
                  <a:pt x="1268810" y="1230530"/>
                </a:lnTo>
                <a:lnTo>
                  <a:pt x="1275556" y="1235694"/>
                </a:lnTo>
                <a:lnTo>
                  <a:pt x="1281510" y="1239269"/>
                </a:lnTo>
                <a:lnTo>
                  <a:pt x="1287066" y="1242049"/>
                </a:lnTo>
                <a:lnTo>
                  <a:pt x="1292622" y="1244035"/>
                </a:lnTo>
                <a:lnTo>
                  <a:pt x="1297385" y="1244432"/>
                </a:lnTo>
                <a:lnTo>
                  <a:pt x="1299766" y="1244432"/>
                </a:lnTo>
                <a:lnTo>
                  <a:pt x="1302147" y="1244035"/>
                </a:lnTo>
                <a:lnTo>
                  <a:pt x="1307306" y="1242843"/>
                </a:lnTo>
                <a:lnTo>
                  <a:pt x="1312863" y="1240063"/>
                </a:lnTo>
                <a:lnTo>
                  <a:pt x="1317625" y="1236885"/>
                </a:lnTo>
                <a:lnTo>
                  <a:pt x="1323578" y="1232516"/>
                </a:lnTo>
                <a:lnTo>
                  <a:pt x="1329928" y="1226955"/>
                </a:lnTo>
                <a:lnTo>
                  <a:pt x="1336675" y="1220600"/>
                </a:lnTo>
                <a:lnTo>
                  <a:pt x="1343422" y="1213848"/>
                </a:lnTo>
                <a:lnTo>
                  <a:pt x="1348978" y="1207492"/>
                </a:lnTo>
                <a:lnTo>
                  <a:pt x="1352947" y="1201932"/>
                </a:lnTo>
                <a:lnTo>
                  <a:pt x="1356122" y="1196371"/>
                </a:lnTo>
                <a:lnTo>
                  <a:pt x="1358503" y="1191207"/>
                </a:lnTo>
                <a:lnTo>
                  <a:pt x="1360488" y="1186044"/>
                </a:lnTo>
                <a:lnTo>
                  <a:pt x="1361281" y="1182072"/>
                </a:lnTo>
                <a:lnTo>
                  <a:pt x="1361678" y="1178099"/>
                </a:lnTo>
                <a:lnTo>
                  <a:pt x="1361281" y="1174922"/>
                </a:lnTo>
                <a:lnTo>
                  <a:pt x="1360885" y="1171744"/>
                </a:lnTo>
                <a:lnTo>
                  <a:pt x="1359694" y="1168964"/>
                </a:lnTo>
                <a:lnTo>
                  <a:pt x="1359297" y="1166581"/>
                </a:lnTo>
                <a:lnTo>
                  <a:pt x="1357710" y="1164197"/>
                </a:lnTo>
                <a:lnTo>
                  <a:pt x="1356916" y="1163006"/>
                </a:lnTo>
                <a:lnTo>
                  <a:pt x="1309688" y="1118519"/>
                </a:lnTo>
                <a:lnTo>
                  <a:pt x="1307703" y="1116533"/>
                </a:lnTo>
                <a:lnTo>
                  <a:pt x="1306116" y="1114150"/>
                </a:lnTo>
                <a:lnTo>
                  <a:pt x="1302544" y="1108986"/>
                </a:lnTo>
                <a:lnTo>
                  <a:pt x="1299369" y="1105412"/>
                </a:lnTo>
                <a:lnTo>
                  <a:pt x="1279128" y="1084757"/>
                </a:lnTo>
                <a:lnTo>
                  <a:pt x="1278335" y="1084360"/>
                </a:lnTo>
                <a:lnTo>
                  <a:pt x="1048941" y="854778"/>
                </a:lnTo>
                <a:lnTo>
                  <a:pt x="1046163" y="851997"/>
                </a:lnTo>
                <a:lnTo>
                  <a:pt x="1044178" y="849217"/>
                </a:lnTo>
                <a:lnTo>
                  <a:pt x="1042591" y="846039"/>
                </a:lnTo>
                <a:lnTo>
                  <a:pt x="1041003" y="843259"/>
                </a:lnTo>
                <a:lnTo>
                  <a:pt x="1039813" y="839684"/>
                </a:lnTo>
                <a:lnTo>
                  <a:pt x="1039019" y="836506"/>
                </a:lnTo>
                <a:lnTo>
                  <a:pt x="1038622" y="832931"/>
                </a:lnTo>
                <a:lnTo>
                  <a:pt x="1038622" y="829754"/>
                </a:lnTo>
                <a:lnTo>
                  <a:pt x="1038622" y="826179"/>
                </a:lnTo>
                <a:lnTo>
                  <a:pt x="1039019" y="823001"/>
                </a:lnTo>
                <a:lnTo>
                  <a:pt x="1039813" y="819427"/>
                </a:lnTo>
                <a:lnTo>
                  <a:pt x="1041003" y="816249"/>
                </a:lnTo>
                <a:lnTo>
                  <a:pt x="1042591" y="813071"/>
                </a:lnTo>
                <a:lnTo>
                  <a:pt x="1044178" y="810291"/>
                </a:lnTo>
                <a:lnTo>
                  <a:pt x="1046163" y="807113"/>
                </a:lnTo>
                <a:lnTo>
                  <a:pt x="1048941" y="804730"/>
                </a:lnTo>
                <a:lnTo>
                  <a:pt x="1051719" y="802347"/>
                </a:lnTo>
                <a:lnTo>
                  <a:pt x="1054100" y="799964"/>
                </a:lnTo>
                <a:lnTo>
                  <a:pt x="1057672" y="798375"/>
                </a:lnTo>
                <a:lnTo>
                  <a:pt x="1060450" y="796786"/>
                </a:lnTo>
                <a:lnTo>
                  <a:pt x="1064022" y="795595"/>
                </a:lnTo>
                <a:lnTo>
                  <a:pt x="1067197" y="794800"/>
                </a:lnTo>
                <a:lnTo>
                  <a:pt x="1070769" y="794006"/>
                </a:lnTo>
                <a:lnTo>
                  <a:pt x="1073944" y="794006"/>
                </a:lnTo>
                <a:lnTo>
                  <a:pt x="1077516" y="794006"/>
                </a:lnTo>
                <a:lnTo>
                  <a:pt x="1080691" y="794800"/>
                </a:lnTo>
                <a:lnTo>
                  <a:pt x="1084263" y="795595"/>
                </a:lnTo>
                <a:lnTo>
                  <a:pt x="1087041" y="796786"/>
                </a:lnTo>
                <a:lnTo>
                  <a:pt x="1090613" y="798375"/>
                </a:lnTo>
                <a:lnTo>
                  <a:pt x="1093391" y="799964"/>
                </a:lnTo>
                <a:lnTo>
                  <a:pt x="1096566" y="802347"/>
                </a:lnTo>
                <a:lnTo>
                  <a:pt x="1098947" y="804730"/>
                </a:lnTo>
                <a:lnTo>
                  <a:pt x="1328738" y="1034313"/>
                </a:lnTo>
                <a:lnTo>
                  <a:pt x="1331119" y="1037093"/>
                </a:lnTo>
                <a:lnTo>
                  <a:pt x="1349375" y="1055364"/>
                </a:lnTo>
                <a:lnTo>
                  <a:pt x="1364456" y="1070061"/>
                </a:lnTo>
                <a:lnTo>
                  <a:pt x="1371600" y="1076813"/>
                </a:lnTo>
                <a:lnTo>
                  <a:pt x="1378347" y="1083168"/>
                </a:lnTo>
                <a:lnTo>
                  <a:pt x="1385094" y="1088729"/>
                </a:lnTo>
                <a:lnTo>
                  <a:pt x="1391444" y="1093496"/>
                </a:lnTo>
                <a:lnTo>
                  <a:pt x="1397397" y="1096673"/>
                </a:lnTo>
                <a:lnTo>
                  <a:pt x="1400175" y="1097865"/>
                </a:lnTo>
                <a:lnTo>
                  <a:pt x="1402953" y="1098659"/>
                </a:lnTo>
                <a:lnTo>
                  <a:pt x="1404541" y="1099056"/>
                </a:lnTo>
                <a:lnTo>
                  <a:pt x="1407716" y="1099851"/>
                </a:lnTo>
                <a:lnTo>
                  <a:pt x="1410891" y="1099056"/>
                </a:lnTo>
                <a:lnTo>
                  <a:pt x="1415653" y="1098262"/>
                </a:lnTo>
                <a:lnTo>
                  <a:pt x="1421210" y="1095879"/>
                </a:lnTo>
                <a:lnTo>
                  <a:pt x="1424385" y="1093893"/>
                </a:lnTo>
                <a:lnTo>
                  <a:pt x="1427956" y="1091112"/>
                </a:lnTo>
                <a:lnTo>
                  <a:pt x="1431528" y="1088729"/>
                </a:lnTo>
                <a:lnTo>
                  <a:pt x="1435894" y="1084757"/>
                </a:lnTo>
                <a:lnTo>
                  <a:pt x="1440260" y="1081182"/>
                </a:lnTo>
                <a:lnTo>
                  <a:pt x="1445419" y="1076019"/>
                </a:lnTo>
                <a:lnTo>
                  <a:pt x="1452166" y="1068869"/>
                </a:lnTo>
                <a:lnTo>
                  <a:pt x="1457325" y="1062514"/>
                </a:lnTo>
                <a:lnTo>
                  <a:pt x="1461294" y="1056159"/>
                </a:lnTo>
                <a:lnTo>
                  <a:pt x="1464866" y="1050201"/>
                </a:lnTo>
                <a:lnTo>
                  <a:pt x="1466850" y="1044640"/>
                </a:lnTo>
                <a:lnTo>
                  <a:pt x="1468835" y="1039873"/>
                </a:lnTo>
                <a:lnTo>
                  <a:pt x="1469628" y="1035504"/>
                </a:lnTo>
                <a:lnTo>
                  <a:pt x="1470025" y="1031135"/>
                </a:lnTo>
                <a:lnTo>
                  <a:pt x="1469628" y="1027560"/>
                </a:lnTo>
                <a:lnTo>
                  <a:pt x="1469231" y="1024383"/>
                </a:lnTo>
                <a:lnTo>
                  <a:pt x="1468041" y="1021602"/>
                </a:lnTo>
                <a:lnTo>
                  <a:pt x="1467247" y="1019616"/>
                </a:lnTo>
                <a:lnTo>
                  <a:pt x="1465660" y="1016041"/>
                </a:lnTo>
                <a:lnTo>
                  <a:pt x="1464866" y="1015247"/>
                </a:lnTo>
                <a:lnTo>
                  <a:pt x="1419225" y="969966"/>
                </a:lnTo>
                <a:lnTo>
                  <a:pt x="1416844" y="967583"/>
                </a:lnTo>
                <a:lnTo>
                  <a:pt x="1414860" y="964802"/>
                </a:lnTo>
                <a:lnTo>
                  <a:pt x="1412478" y="961625"/>
                </a:lnTo>
                <a:lnTo>
                  <a:pt x="1411288" y="958447"/>
                </a:lnTo>
                <a:lnTo>
                  <a:pt x="1410097" y="955270"/>
                </a:lnTo>
                <a:lnTo>
                  <a:pt x="1409303" y="952092"/>
                </a:lnTo>
                <a:lnTo>
                  <a:pt x="1408906" y="948517"/>
                </a:lnTo>
                <a:lnTo>
                  <a:pt x="1408510" y="945339"/>
                </a:lnTo>
                <a:lnTo>
                  <a:pt x="1408906" y="941765"/>
                </a:lnTo>
                <a:lnTo>
                  <a:pt x="1409303" y="938587"/>
                </a:lnTo>
                <a:lnTo>
                  <a:pt x="1410097" y="935012"/>
                </a:lnTo>
                <a:lnTo>
                  <a:pt x="1410891" y="931835"/>
                </a:lnTo>
                <a:lnTo>
                  <a:pt x="1412478" y="928657"/>
                </a:lnTo>
                <a:lnTo>
                  <a:pt x="1414463" y="925479"/>
                </a:lnTo>
                <a:lnTo>
                  <a:pt x="1416447" y="922302"/>
                </a:lnTo>
                <a:lnTo>
                  <a:pt x="1418828" y="919919"/>
                </a:lnTo>
                <a:lnTo>
                  <a:pt x="1421606" y="917535"/>
                </a:lnTo>
                <a:lnTo>
                  <a:pt x="1424385" y="915152"/>
                </a:lnTo>
                <a:lnTo>
                  <a:pt x="1427163" y="913563"/>
                </a:lnTo>
                <a:lnTo>
                  <a:pt x="1430338" y="911975"/>
                </a:lnTo>
                <a:lnTo>
                  <a:pt x="1433513" y="910783"/>
                </a:lnTo>
                <a:lnTo>
                  <a:pt x="1437085" y="909989"/>
                </a:lnTo>
                <a:lnTo>
                  <a:pt x="1440260" y="909194"/>
                </a:lnTo>
                <a:lnTo>
                  <a:pt x="1443831" y="909194"/>
                </a:lnTo>
                <a:lnTo>
                  <a:pt x="1447006" y="909194"/>
                </a:lnTo>
                <a:lnTo>
                  <a:pt x="1450578" y="909989"/>
                </a:lnTo>
                <a:lnTo>
                  <a:pt x="1453753" y="910783"/>
                </a:lnTo>
                <a:lnTo>
                  <a:pt x="1457325" y="911975"/>
                </a:lnTo>
                <a:lnTo>
                  <a:pt x="1460103" y="913166"/>
                </a:lnTo>
                <a:lnTo>
                  <a:pt x="1463278" y="914755"/>
                </a:lnTo>
                <a:lnTo>
                  <a:pt x="1466056" y="917138"/>
                </a:lnTo>
                <a:lnTo>
                  <a:pt x="1469231" y="919521"/>
                </a:lnTo>
                <a:lnTo>
                  <a:pt x="1516460" y="966391"/>
                </a:lnTo>
                <a:lnTo>
                  <a:pt x="1520825" y="971952"/>
                </a:lnTo>
                <a:lnTo>
                  <a:pt x="1525191" y="978307"/>
                </a:lnTo>
                <a:lnTo>
                  <a:pt x="1528763" y="985060"/>
                </a:lnTo>
                <a:lnTo>
                  <a:pt x="1532731" y="993004"/>
                </a:lnTo>
                <a:lnTo>
                  <a:pt x="1535510" y="1001345"/>
                </a:lnTo>
                <a:lnTo>
                  <a:pt x="1538288" y="1010481"/>
                </a:lnTo>
                <a:lnTo>
                  <a:pt x="1539875" y="1020411"/>
                </a:lnTo>
                <a:lnTo>
                  <a:pt x="1540272" y="1025574"/>
                </a:lnTo>
                <a:lnTo>
                  <a:pt x="1540272" y="1030738"/>
                </a:lnTo>
                <a:lnTo>
                  <a:pt x="1540272" y="1035901"/>
                </a:lnTo>
                <a:lnTo>
                  <a:pt x="1539875" y="1041462"/>
                </a:lnTo>
                <a:lnTo>
                  <a:pt x="1539478" y="1047023"/>
                </a:lnTo>
                <a:lnTo>
                  <a:pt x="1538685" y="1052981"/>
                </a:lnTo>
                <a:lnTo>
                  <a:pt x="1537494" y="1058145"/>
                </a:lnTo>
                <a:lnTo>
                  <a:pt x="1535510" y="1064103"/>
                </a:lnTo>
                <a:lnTo>
                  <a:pt x="1533525" y="1070061"/>
                </a:lnTo>
                <a:lnTo>
                  <a:pt x="1531144" y="1076416"/>
                </a:lnTo>
                <a:lnTo>
                  <a:pt x="1527969" y="1082374"/>
                </a:lnTo>
                <a:lnTo>
                  <a:pt x="1525191" y="1088729"/>
                </a:lnTo>
                <a:lnTo>
                  <a:pt x="1521222" y="1094687"/>
                </a:lnTo>
                <a:lnTo>
                  <a:pt x="1517253" y="1101042"/>
                </a:lnTo>
                <a:lnTo>
                  <a:pt x="1512491" y="1107398"/>
                </a:lnTo>
                <a:lnTo>
                  <a:pt x="1507331" y="1113753"/>
                </a:lnTo>
                <a:lnTo>
                  <a:pt x="1501775" y="1120108"/>
                </a:lnTo>
                <a:lnTo>
                  <a:pt x="1495822" y="1126066"/>
                </a:lnTo>
                <a:lnTo>
                  <a:pt x="1485900" y="1135599"/>
                </a:lnTo>
                <a:lnTo>
                  <a:pt x="1479550" y="1141160"/>
                </a:lnTo>
                <a:lnTo>
                  <a:pt x="1472010" y="1147118"/>
                </a:lnTo>
                <a:lnTo>
                  <a:pt x="1463675" y="1152679"/>
                </a:lnTo>
                <a:lnTo>
                  <a:pt x="1453753" y="1158239"/>
                </a:lnTo>
                <a:lnTo>
                  <a:pt x="1448991" y="1161020"/>
                </a:lnTo>
                <a:lnTo>
                  <a:pt x="1443435" y="1163403"/>
                </a:lnTo>
                <a:lnTo>
                  <a:pt x="1437878" y="1165389"/>
                </a:lnTo>
                <a:lnTo>
                  <a:pt x="1432322" y="1166978"/>
                </a:lnTo>
                <a:lnTo>
                  <a:pt x="1432719" y="1172539"/>
                </a:lnTo>
                <a:lnTo>
                  <a:pt x="1432719" y="1178497"/>
                </a:lnTo>
                <a:lnTo>
                  <a:pt x="1432719" y="1184852"/>
                </a:lnTo>
                <a:lnTo>
                  <a:pt x="1432322" y="1190810"/>
                </a:lnTo>
                <a:lnTo>
                  <a:pt x="1431131" y="1197165"/>
                </a:lnTo>
                <a:lnTo>
                  <a:pt x="1429941" y="1203520"/>
                </a:lnTo>
                <a:lnTo>
                  <a:pt x="1427956" y="1210273"/>
                </a:lnTo>
                <a:lnTo>
                  <a:pt x="1425575" y="1217025"/>
                </a:lnTo>
                <a:lnTo>
                  <a:pt x="1422797" y="1223778"/>
                </a:lnTo>
                <a:lnTo>
                  <a:pt x="1419225" y="1230530"/>
                </a:lnTo>
                <a:lnTo>
                  <a:pt x="1415653" y="1237283"/>
                </a:lnTo>
                <a:lnTo>
                  <a:pt x="1410891" y="1244432"/>
                </a:lnTo>
                <a:lnTo>
                  <a:pt x="1405731" y="1251185"/>
                </a:lnTo>
                <a:lnTo>
                  <a:pt x="1399778" y="1258334"/>
                </a:lnTo>
                <a:lnTo>
                  <a:pt x="1393428" y="1265484"/>
                </a:lnTo>
                <a:lnTo>
                  <a:pt x="1386285" y="1272633"/>
                </a:lnTo>
                <a:lnTo>
                  <a:pt x="1379935" y="1278194"/>
                </a:lnTo>
                <a:lnTo>
                  <a:pt x="1374378" y="1283755"/>
                </a:lnTo>
                <a:lnTo>
                  <a:pt x="1368028" y="1288124"/>
                </a:lnTo>
                <a:lnTo>
                  <a:pt x="1362075" y="1292891"/>
                </a:lnTo>
                <a:lnTo>
                  <a:pt x="1356519" y="1296863"/>
                </a:lnTo>
                <a:lnTo>
                  <a:pt x="1350566" y="1300040"/>
                </a:lnTo>
                <a:lnTo>
                  <a:pt x="1345010" y="1303615"/>
                </a:lnTo>
                <a:lnTo>
                  <a:pt x="1339453" y="1305998"/>
                </a:lnTo>
                <a:lnTo>
                  <a:pt x="1334294" y="1308382"/>
                </a:lnTo>
                <a:lnTo>
                  <a:pt x="1328738" y="1310765"/>
                </a:lnTo>
                <a:lnTo>
                  <a:pt x="1323181" y="1312354"/>
                </a:lnTo>
                <a:lnTo>
                  <a:pt x="1318022" y="1313545"/>
                </a:lnTo>
                <a:lnTo>
                  <a:pt x="1312863" y="1314737"/>
                </a:lnTo>
                <a:lnTo>
                  <a:pt x="1307703" y="1315134"/>
                </a:lnTo>
                <a:lnTo>
                  <a:pt x="1302544" y="1315531"/>
                </a:lnTo>
                <a:lnTo>
                  <a:pt x="1297781" y="1315928"/>
                </a:lnTo>
                <a:lnTo>
                  <a:pt x="1293019" y="1315531"/>
                </a:lnTo>
                <a:lnTo>
                  <a:pt x="1288256" y="1315134"/>
                </a:lnTo>
                <a:lnTo>
                  <a:pt x="1279128" y="1313545"/>
                </a:lnTo>
                <a:lnTo>
                  <a:pt x="1276747" y="1322284"/>
                </a:lnTo>
                <a:lnTo>
                  <a:pt x="1273969" y="1331022"/>
                </a:lnTo>
                <a:lnTo>
                  <a:pt x="1270000" y="1339760"/>
                </a:lnTo>
                <a:lnTo>
                  <a:pt x="1265635" y="1348499"/>
                </a:lnTo>
                <a:lnTo>
                  <a:pt x="1260078" y="1358032"/>
                </a:lnTo>
                <a:lnTo>
                  <a:pt x="1253331" y="1366770"/>
                </a:lnTo>
                <a:lnTo>
                  <a:pt x="1245394" y="1375906"/>
                </a:lnTo>
                <a:lnTo>
                  <a:pt x="1236266" y="1385439"/>
                </a:lnTo>
                <a:lnTo>
                  <a:pt x="1230313" y="1391397"/>
                </a:lnTo>
                <a:lnTo>
                  <a:pt x="1224756" y="1396163"/>
                </a:lnTo>
                <a:lnTo>
                  <a:pt x="1219200" y="1401327"/>
                </a:lnTo>
                <a:lnTo>
                  <a:pt x="1213247" y="1405696"/>
                </a:lnTo>
                <a:lnTo>
                  <a:pt x="1207691" y="1409271"/>
                </a:lnTo>
                <a:lnTo>
                  <a:pt x="1202135" y="1413243"/>
                </a:lnTo>
                <a:lnTo>
                  <a:pt x="1196578" y="1416023"/>
                </a:lnTo>
                <a:lnTo>
                  <a:pt x="1191419" y="1419201"/>
                </a:lnTo>
                <a:lnTo>
                  <a:pt x="1185863" y="1421584"/>
                </a:lnTo>
                <a:lnTo>
                  <a:pt x="1180703" y="1423173"/>
                </a:lnTo>
                <a:lnTo>
                  <a:pt x="1175544" y="1425159"/>
                </a:lnTo>
                <a:lnTo>
                  <a:pt x="1170781" y="1426748"/>
                </a:lnTo>
                <a:lnTo>
                  <a:pt x="1165622" y="1427542"/>
                </a:lnTo>
                <a:lnTo>
                  <a:pt x="1160463" y="1428336"/>
                </a:lnTo>
                <a:lnTo>
                  <a:pt x="1155700" y="1428734"/>
                </a:lnTo>
                <a:lnTo>
                  <a:pt x="1150938" y="1428734"/>
                </a:lnTo>
                <a:lnTo>
                  <a:pt x="1144588" y="1428734"/>
                </a:lnTo>
                <a:lnTo>
                  <a:pt x="1137841" y="1427939"/>
                </a:lnTo>
                <a:lnTo>
                  <a:pt x="1131491" y="1426748"/>
                </a:lnTo>
                <a:lnTo>
                  <a:pt x="1125538" y="1425159"/>
                </a:lnTo>
                <a:lnTo>
                  <a:pt x="1119188" y="1422776"/>
                </a:lnTo>
                <a:lnTo>
                  <a:pt x="1113235" y="1420392"/>
                </a:lnTo>
                <a:lnTo>
                  <a:pt x="1107281" y="1417215"/>
                </a:lnTo>
                <a:lnTo>
                  <a:pt x="1101725" y="1414037"/>
                </a:lnTo>
                <a:lnTo>
                  <a:pt x="1096566" y="1410462"/>
                </a:lnTo>
                <a:lnTo>
                  <a:pt x="1090613" y="1406888"/>
                </a:lnTo>
                <a:lnTo>
                  <a:pt x="1079897" y="1398943"/>
                </a:lnTo>
                <a:lnTo>
                  <a:pt x="1069975" y="1390205"/>
                </a:lnTo>
                <a:lnTo>
                  <a:pt x="1059656" y="1381069"/>
                </a:lnTo>
                <a:lnTo>
                  <a:pt x="1056878" y="1385836"/>
                </a:lnTo>
                <a:lnTo>
                  <a:pt x="1053703" y="1390205"/>
                </a:lnTo>
                <a:lnTo>
                  <a:pt x="1050131" y="1394971"/>
                </a:lnTo>
                <a:lnTo>
                  <a:pt x="1046163" y="1399738"/>
                </a:lnTo>
                <a:lnTo>
                  <a:pt x="1042194" y="1404107"/>
                </a:lnTo>
                <a:lnTo>
                  <a:pt x="1037431" y="1408874"/>
                </a:lnTo>
                <a:lnTo>
                  <a:pt x="1032669" y="1413640"/>
                </a:lnTo>
                <a:lnTo>
                  <a:pt x="1027113" y="1417612"/>
                </a:lnTo>
                <a:lnTo>
                  <a:pt x="1016794" y="1425953"/>
                </a:lnTo>
                <a:lnTo>
                  <a:pt x="1006475" y="1432706"/>
                </a:lnTo>
                <a:lnTo>
                  <a:pt x="996553" y="1437869"/>
                </a:lnTo>
                <a:lnTo>
                  <a:pt x="986631" y="1442238"/>
                </a:lnTo>
                <a:lnTo>
                  <a:pt x="977503" y="1445813"/>
                </a:lnTo>
                <a:lnTo>
                  <a:pt x="968772" y="1447799"/>
                </a:lnTo>
                <a:lnTo>
                  <a:pt x="959644" y="1448991"/>
                </a:lnTo>
                <a:lnTo>
                  <a:pt x="950913" y="1449388"/>
                </a:lnTo>
                <a:lnTo>
                  <a:pt x="944166" y="1449388"/>
                </a:lnTo>
                <a:lnTo>
                  <a:pt x="937419" y="1448594"/>
                </a:lnTo>
                <a:lnTo>
                  <a:pt x="930672" y="1447402"/>
                </a:lnTo>
                <a:lnTo>
                  <a:pt x="923925" y="1445416"/>
                </a:lnTo>
                <a:lnTo>
                  <a:pt x="917575" y="1443033"/>
                </a:lnTo>
                <a:lnTo>
                  <a:pt x="911225" y="1440650"/>
                </a:lnTo>
                <a:lnTo>
                  <a:pt x="905272" y="1437472"/>
                </a:lnTo>
                <a:lnTo>
                  <a:pt x="898922" y="1434294"/>
                </a:lnTo>
                <a:lnTo>
                  <a:pt x="893366" y="1430720"/>
                </a:lnTo>
                <a:lnTo>
                  <a:pt x="887810" y="1427145"/>
                </a:lnTo>
                <a:lnTo>
                  <a:pt x="876300" y="1419201"/>
                </a:lnTo>
                <a:lnTo>
                  <a:pt x="865188" y="1410462"/>
                </a:lnTo>
                <a:lnTo>
                  <a:pt x="854472" y="1402121"/>
                </a:lnTo>
                <a:lnTo>
                  <a:pt x="837803" y="1388616"/>
                </a:lnTo>
                <a:lnTo>
                  <a:pt x="835422" y="1386630"/>
                </a:lnTo>
                <a:lnTo>
                  <a:pt x="681435" y="1264689"/>
                </a:lnTo>
                <a:lnTo>
                  <a:pt x="673497" y="1270647"/>
                </a:lnTo>
                <a:lnTo>
                  <a:pt x="665560" y="1275414"/>
                </a:lnTo>
                <a:lnTo>
                  <a:pt x="649685" y="1285741"/>
                </a:lnTo>
                <a:lnTo>
                  <a:pt x="633016" y="1294480"/>
                </a:lnTo>
                <a:lnTo>
                  <a:pt x="617538" y="1302026"/>
                </a:lnTo>
                <a:lnTo>
                  <a:pt x="602456" y="1308382"/>
                </a:lnTo>
                <a:lnTo>
                  <a:pt x="588963" y="1313148"/>
                </a:lnTo>
                <a:lnTo>
                  <a:pt x="576660" y="1317120"/>
                </a:lnTo>
                <a:lnTo>
                  <a:pt x="571103" y="1318312"/>
                </a:lnTo>
                <a:lnTo>
                  <a:pt x="565944" y="1319106"/>
                </a:lnTo>
                <a:lnTo>
                  <a:pt x="561975" y="1319503"/>
                </a:lnTo>
                <a:lnTo>
                  <a:pt x="557610" y="1319503"/>
                </a:lnTo>
                <a:lnTo>
                  <a:pt x="553641" y="1319106"/>
                </a:lnTo>
                <a:lnTo>
                  <a:pt x="550069" y="1318312"/>
                </a:lnTo>
                <a:lnTo>
                  <a:pt x="546497" y="1317517"/>
                </a:lnTo>
                <a:lnTo>
                  <a:pt x="543719" y="1315531"/>
                </a:lnTo>
                <a:lnTo>
                  <a:pt x="540941" y="1313942"/>
                </a:lnTo>
                <a:lnTo>
                  <a:pt x="538163" y="1312354"/>
                </a:lnTo>
                <a:lnTo>
                  <a:pt x="535781" y="1309970"/>
                </a:lnTo>
                <a:lnTo>
                  <a:pt x="533003" y="1307587"/>
                </a:lnTo>
                <a:lnTo>
                  <a:pt x="529431" y="1302026"/>
                </a:lnTo>
                <a:lnTo>
                  <a:pt x="525860" y="1296466"/>
                </a:lnTo>
                <a:lnTo>
                  <a:pt x="523478" y="1290507"/>
                </a:lnTo>
                <a:lnTo>
                  <a:pt x="521891" y="1284152"/>
                </a:lnTo>
                <a:lnTo>
                  <a:pt x="519906" y="1278194"/>
                </a:lnTo>
                <a:lnTo>
                  <a:pt x="518716" y="1272236"/>
                </a:lnTo>
                <a:lnTo>
                  <a:pt x="518319" y="1267073"/>
                </a:lnTo>
                <a:lnTo>
                  <a:pt x="517525" y="1259526"/>
                </a:lnTo>
                <a:lnTo>
                  <a:pt x="517525" y="1256745"/>
                </a:lnTo>
                <a:lnTo>
                  <a:pt x="517525" y="1255554"/>
                </a:lnTo>
                <a:lnTo>
                  <a:pt x="516731" y="1252376"/>
                </a:lnTo>
                <a:lnTo>
                  <a:pt x="515541" y="1248007"/>
                </a:lnTo>
                <a:lnTo>
                  <a:pt x="514350" y="1245624"/>
                </a:lnTo>
                <a:lnTo>
                  <a:pt x="512366" y="1243638"/>
                </a:lnTo>
                <a:lnTo>
                  <a:pt x="509985" y="1240857"/>
                </a:lnTo>
                <a:lnTo>
                  <a:pt x="507603" y="1239269"/>
                </a:lnTo>
                <a:lnTo>
                  <a:pt x="504031" y="1237283"/>
                </a:lnTo>
                <a:lnTo>
                  <a:pt x="499666" y="1236091"/>
                </a:lnTo>
                <a:lnTo>
                  <a:pt x="495300" y="1235296"/>
                </a:lnTo>
                <a:lnTo>
                  <a:pt x="489744" y="1234502"/>
                </a:lnTo>
                <a:lnTo>
                  <a:pt x="483394" y="1234502"/>
                </a:lnTo>
                <a:lnTo>
                  <a:pt x="475853" y="1235694"/>
                </a:lnTo>
                <a:lnTo>
                  <a:pt x="471884" y="1236091"/>
                </a:lnTo>
                <a:lnTo>
                  <a:pt x="467915" y="1235694"/>
                </a:lnTo>
                <a:lnTo>
                  <a:pt x="463947" y="1234105"/>
                </a:lnTo>
                <a:lnTo>
                  <a:pt x="459978" y="1232119"/>
                </a:lnTo>
                <a:lnTo>
                  <a:pt x="455612" y="1229736"/>
                </a:lnTo>
                <a:lnTo>
                  <a:pt x="451247" y="1226558"/>
                </a:lnTo>
                <a:lnTo>
                  <a:pt x="447278" y="1222983"/>
                </a:lnTo>
                <a:lnTo>
                  <a:pt x="442912" y="1219011"/>
                </a:lnTo>
                <a:lnTo>
                  <a:pt x="439340" y="1214245"/>
                </a:lnTo>
                <a:lnTo>
                  <a:pt x="434975" y="1209876"/>
                </a:lnTo>
                <a:lnTo>
                  <a:pt x="427037" y="1199151"/>
                </a:lnTo>
                <a:lnTo>
                  <a:pt x="419100" y="1187235"/>
                </a:lnTo>
                <a:lnTo>
                  <a:pt x="411559" y="1175716"/>
                </a:lnTo>
                <a:lnTo>
                  <a:pt x="404415" y="1163800"/>
                </a:lnTo>
                <a:lnTo>
                  <a:pt x="398065" y="1151884"/>
                </a:lnTo>
                <a:lnTo>
                  <a:pt x="388144" y="1130833"/>
                </a:lnTo>
                <a:lnTo>
                  <a:pt x="381000" y="1116136"/>
                </a:lnTo>
                <a:lnTo>
                  <a:pt x="379015" y="1110575"/>
                </a:lnTo>
                <a:lnTo>
                  <a:pt x="379015" y="1108589"/>
                </a:lnTo>
                <a:lnTo>
                  <a:pt x="379015" y="1102631"/>
                </a:lnTo>
                <a:lnTo>
                  <a:pt x="379015" y="1099056"/>
                </a:lnTo>
                <a:lnTo>
                  <a:pt x="378619" y="1094687"/>
                </a:lnTo>
                <a:lnTo>
                  <a:pt x="377428" y="1089921"/>
                </a:lnTo>
                <a:lnTo>
                  <a:pt x="375840" y="1085154"/>
                </a:lnTo>
                <a:lnTo>
                  <a:pt x="374253" y="1080388"/>
                </a:lnTo>
                <a:lnTo>
                  <a:pt x="371872" y="1075622"/>
                </a:lnTo>
                <a:lnTo>
                  <a:pt x="368300" y="1070855"/>
                </a:lnTo>
                <a:lnTo>
                  <a:pt x="363934" y="1066883"/>
                </a:lnTo>
                <a:lnTo>
                  <a:pt x="361553" y="1064500"/>
                </a:lnTo>
                <a:lnTo>
                  <a:pt x="359172" y="1062514"/>
                </a:lnTo>
                <a:lnTo>
                  <a:pt x="355997" y="1060925"/>
                </a:lnTo>
                <a:lnTo>
                  <a:pt x="352822" y="1059336"/>
                </a:lnTo>
                <a:lnTo>
                  <a:pt x="349250" y="1057747"/>
                </a:lnTo>
                <a:lnTo>
                  <a:pt x="345678" y="1056556"/>
                </a:lnTo>
                <a:lnTo>
                  <a:pt x="341312" y="1055761"/>
                </a:lnTo>
                <a:lnTo>
                  <a:pt x="336947" y="1054967"/>
                </a:lnTo>
                <a:lnTo>
                  <a:pt x="332581" y="1054173"/>
                </a:lnTo>
                <a:lnTo>
                  <a:pt x="328215" y="1052981"/>
                </a:lnTo>
                <a:lnTo>
                  <a:pt x="323453" y="1050598"/>
                </a:lnTo>
                <a:lnTo>
                  <a:pt x="319484" y="1048612"/>
                </a:lnTo>
                <a:lnTo>
                  <a:pt x="315119" y="1046229"/>
                </a:lnTo>
                <a:lnTo>
                  <a:pt x="311150" y="1043051"/>
                </a:lnTo>
                <a:lnTo>
                  <a:pt x="307181" y="1039476"/>
                </a:lnTo>
                <a:lnTo>
                  <a:pt x="303212" y="1035504"/>
                </a:lnTo>
                <a:lnTo>
                  <a:pt x="299640" y="1031532"/>
                </a:lnTo>
                <a:lnTo>
                  <a:pt x="295672" y="1027163"/>
                </a:lnTo>
                <a:lnTo>
                  <a:pt x="288528" y="1017233"/>
                </a:lnTo>
                <a:lnTo>
                  <a:pt x="281781" y="1006906"/>
                </a:lnTo>
                <a:lnTo>
                  <a:pt x="275431" y="994990"/>
                </a:lnTo>
                <a:lnTo>
                  <a:pt x="269081" y="982676"/>
                </a:lnTo>
                <a:lnTo>
                  <a:pt x="263922" y="969569"/>
                </a:lnTo>
                <a:lnTo>
                  <a:pt x="258762" y="956064"/>
                </a:lnTo>
                <a:lnTo>
                  <a:pt x="254000" y="942559"/>
                </a:lnTo>
                <a:lnTo>
                  <a:pt x="250031" y="928657"/>
                </a:lnTo>
                <a:lnTo>
                  <a:pt x="246062" y="914755"/>
                </a:lnTo>
                <a:lnTo>
                  <a:pt x="242887" y="901250"/>
                </a:lnTo>
                <a:lnTo>
                  <a:pt x="239712" y="888142"/>
                </a:lnTo>
                <a:lnTo>
                  <a:pt x="239315" y="884568"/>
                </a:lnTo>
                <a:lnTo>
                  <a:pt x="238919" y="880993"/>
                </a:lnTo>
                <a:lnTo>
                  <a:pt x="239315" y="877418"/>
                </a:lnTo>
                <a:lnTo>
                  <a:pt x="239712" y="873843"/>
                </a:lnTo>
                <a:lnTo>
                  <a:pt x="240109" y="870268"/>
                </a:lnTo>
                <a:lnTo>
                  <a:pt x="240903" y="866296"/>
                </a:lnTo>
                <a:lnTo>
                  <a:pt x="244078" y="859147"/>
                </a:lnTo>
                <a:lnTo>
                  <a:pt x="247253" y="851600"/>
                </a:lnTo>
                <a:lnTo>
                  <a:pt x="252015" y="844053"/>
                </a:lnTo>
                <a:lnTo>
                  <a:pt x="257572" y="836506"/>
                </a:lnTo>
                <a:lnTo>
                  <a:pt x="263525" y="828959"/>
                </a:lnTo>
                <a:lnTo>
                  <a:pt x="270272" y="821015"/>
                </a:lnTo>
                <a:lnTo>
                  <a:pt x="277415" y="813469"/>
                </a:lnTo>
                <a:lnTo>
                  <a:pt x="284956" y="806319"/>
                </a:lnTo>
                <a:lnTo>
                  <a:pt x="292894" y="799169"/>
                </a:lnTo>
                <a:lnTo>
                  <a:pt x="301228" y="792020"/>
                </a:lnTo>
                <a:lnTo>
                  <a:pt x="309562" y="784870"/>
                </a:lnTo>
                <a:lnTo>
                  <a:pt x="327422" y="771762"/>
                </a:lnTo>
                <a:lnTo>
                  <a:pt x="271065" y="641480"/>
                </a:lnTo>
                <a:lnTo>
                  <a:pt x="259953" y="660546"/>
                </a:lnTo>
                <a:lnTo>
                  <a:pt x="252015" y="674448"/>
                </a:lnTo>
                <a:lnTo>
                  <a:pt x="245665" y="687159"/>
                </a:lnTo>
                <a:lnTo>
                  <a:pt x="243681" y="690733"/>
                </a:lnTo>
                <a:lnTo>
                  <a:pt x="240903" y="694308"/>
                </a:lnTo>
                <a:lnTo>
                  <a:pt x="238125" y="697486"/>
                </a:lnTo>
                <a:lnTo>
                  <a:pt x="234950" y="700266"/>
                </a:lnTo>
                <a:lnTo>
                  <a:pt x="231378" y="702649"/>
                </a:lnTo>
                <a:lnTo>
                  <a:pt x="227409" y="704635"/>
                </a:lnTo>
                <a:lnTo>
                  <a:pt x="223837" y="705827"/>
                </a:lnTo>
                <a:lnTo>
                  <a:pt x="219472" y="707019"/>
                </a:lnTo>
                <a:lnTo>
                  <a:pt x="213519" y="707416"/>
                </a:lnTo>
                <a:lnTo>
                  <a:pt x="209947" y="707416"/>
                </a:lnTo>
                <a:lnTo>
                  <a:pt x="206375" y="707019"/>
                </a:lnTo>
                <a:lnTo>
                  <a:pt x="203200" y="705827"/>
                </a:lnTo>
                <a:lnTo>
                  <a:pt x="199628" y="704635"/>
                </a:lnTo>
                <a:lnTo>
                  <a:pt x="196850" y="703047"/>
                </a:lnTo>
                <a:lnTo>
                  <a:pt x="193675" y="701458"/>
                </a:lnTo>
                <a:lnTo>
                  <a:pt x="190897" y="699075"/>
                </a:lnTo>
                <a:lnTo>
                  <a:pt x="188119" y="696691"/>
                </a:lnTo>
                <a:lnTo>
                  <a:pt x="9922" y="515568"/>
                </a:lnTo>
                <a:lnTo>
                  <a:pt x="7937" y="513184"/>
                </a:lnTo>
                <a:lnTo>
                  <a:pt x="5953" y="510801"/>
                </a:lnTo>
                <a:lnTo>
                  <a:pt x="3969" y="508021"/>
                </a:lnTo>
                <a:lnTo>
                  <a:pt x="2778" y="505240"/>
                </a:lnTo>
                <a:lnTo>
                  <a:pt x="1587" y="502063"/>
                </a:lnTo>
                <a:lnTo>
                  <a:pt x="794" y="499282"/>
                </a:lnTo>
                <a:lnTo>
                  <a:pt x="397" y="496105"/>
                </a:lnTo>
                <a:lnTo>
                  <a:pt x="0" y="493324"/>
                </a:lnTo>
                <a:lnTo>
                  <a:pt x="0" y="490147"/>
                </a:lnTo>
                <a:lnTo>
                  <a:pt x="0" y="486969"/>
                </a:lnTo>
                <a:lnTo>
                  <a:pt x="397" y="484189"/>
                </a:lnTo>
                <a:lnTo>
                  <a:pt x="1190" y="481011"/>
                </a:lnTo>
                <a:lnTo>
                  <a:pt x="1984" y="477833"/>
                </a:lnTo>
                <a:lnTo>
                  <a:pt x="3175" y="475053"/>
                </a:lnTo>
                <a:lnTo>
                  <a:pt x="4762" y="472273"/>
                </a:lnTo>
                <a:lnTo>
                  <a:pt x="7144" y="469889"/>
                </a:lnTo>
                <a:lnTo>
                  <a:pt x="12700" y="461548"/>
                </a:lnTo>
                <a:lnTo>
                  <a:pt x="26987" y="444071"/>
                </a:lnTo>
                <a:lnTo>
                  <a:pt x="48419" y="417062"/>
                </a:lnTo>
                <a:lnTo>
                  <a:pt x="76597" y="382902"/>
                </a:lnTo>
                <a:lnTo>
                  <a:pt x="92869" y="363439"/>
                </a:lnTo>
                <a:lnTo>
                  <a:pt x="111125" y="342785"/>
                </a:lnTo>
                <a:lnTo>
                  <a:pt x="130572" y="320939"/>
                </a:lnTo>
                <a:lnTo>
                  <a:pt x="151209" y="297901"/>
                </a:lnTo>
                <a:lnTo>
                  <a:pt x="173037" y="274069"/>
                </a:lnTo>
                <a:lnTo>
                  <a:pt x="196453" y="249840"/>
                </a:lnTo>
                <a:lnTo>
                  <a:pt x="220265" y="224816"/>
                </a:lnTo>
                <a:lnTo>
                  <a:pt x="245269" y="200190"/>
                </a:lnTo>
                <a:lnTo>
                  <a:pt x="258365" y="187479"/>
                </a:lnTo>
                <a:lnTo>
                  <a:pt x="271462" y="175166"/>
                </a:lnTo>
                <a:lnTo>
                  <a:pt x="284162" y="163647"/>
                </a:lnTo>
                <a:lnTo>
                  <a:pt x="297259" y="152525"/>
                </a:lnTo>
                <a:lnTo>
                  <a:pt x="321865" y="131474"/>
                </a:lnTo>
                <a:lnTo>
                  <a:pt x="346472" y="112011"/>
                </a:lnTo>
                <a:lnTo>
                  <a:pt x="369887" y="94137"/>
                </a:lnTo>
                <a:lnTo>
                  <a:pt x="392906" y="78646"/>
                </a:lnTo>
                <a:lnTo>
                  <a:pt x="413940" y="64347"/>
                </a:lnTo>
                <a:lnTo>
                  <a:pt x="434181" y="51239"/>
                </a:lnTo>
                <a:lnTo>
                  <a:pt x="452040" y="40117"/>
                </a:lnTo>
                <a:lnTo>
                  <a:pt x="469106" y="30584"/>
                </a:lnTo>
                <a:lnTo>
                  <a:pt x="483791" y="22640"/>
                </a:lnTo>
                <a:lnTo>
                  <a:pt x="496491" y="15888"/>
                </a:lnTo>
                <a:lnTo>
                  <a:pt x="514747" y="6752"/>
                </a:lnTo>
                <a:lnTo>
                  <a:pt x="522685" y="3178"/>
                </a:lnTo>
                <a:lnTo>
                  <a:pt x="527447" y="1192"/>
                </a:lnTo>
                <a:lnTo>
                  <a:pt x="532606" y="397"/>
                </a:lnTo>
                <a:lnTo>
                  <a:pt x="537766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 anchor="ctr"/>
          <a:lstStyle/>
          <a:p>
            <a:pPr lvl="0"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>
              <a:solidFill>
                <a:srgbClr val="FFFFFF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25612" name="矩形 27"/>
          <p:cNvSpPr/>
          <p:nvPr/>
        </p:nvSpPr>
        <p:spPr>
          <a:xfrm>
            <a:off x="9284653" y="3366453"/>
            <a:ext cx="1538287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algn="ctr" eaLnBrk="1" hangingPunct="1">
              <a:lnSpc>
                <a:spcPct val="10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添加标题</a:t>
            </a:r>
          </a:p>
        </p:txBody>
      </p:sp>
      <p:sp>
        <p:nvSpPr>
          <p:cNvPr id="9" name="TextBox 76"/>
          <p:cNvSpPr txBox="1"/>
          <p:nvPr/>
        </p:nvSpPr>
        <p:spPr>
          <a:xfrm>
            <a:off x="1600083" y="4366276"/>
            <a:ext cx="133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146521" y="4766386"/>
            <a:ext cx="2244149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</a:t>
            </a:r>
          </a:p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请在此添加您的文字内容。</a:t>
            </a:r>
            <a:endParaRPr lang="zh-CN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TextBox 76"/>
          <p:cNvSpPr txBox="1"/>
          <p:nvPr/>
        </p:nvSpPr>
        <p:spPr>
          <a:xfrm>
            <a:off x="5524383" y="4299601"/>
            <a:ext cx="133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070821" y="4699711"/>
            <a:ext cx="2244149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</a:t>
            </a:r>
          </a:p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请在此添加您的文字内容。</a:t>
            </a:r>
            <a:endParaRPr lang="zh-CN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TextBox 76"/>
          <p:cNvSpPr txBox="1"/>
          <p:nvPr/>
        </p:nvSpPr>
        <p:spPr>
          <a:xfrm>
            <a:off x="9448048" y="4299601"/>
            <a:ext cx="133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994486" y="4699711"/>
            <a:ext cx="2244149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</a:t>
            </a:r>
          </a:p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请在此添加您的文字内容。</a:t>
            </a:r>
            <a:endParaRPr lang="zh-CN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ldLvl="0" animBg="1"/>
      <p:bldP spid="25603" grpId="0" bldLvl="0" animBg="1"/>
      <p:bldP spid="25604" grpId="0" bldLvl="0" animBg="1"/>
      <p:bldP spid="25605" grpId="0" bldLvl="0" animBg="1"/>
      <p:bldP spid="25606" grpId="0"/>
      <p:bldP spid="25607" grpId="0" bldLvl="0" animBg="1"/>
      <p:bldP spid="25608" grpId="0" bldLvl="0" animBg="1"/>
      <p:bldP spid="25609" grpId="0"/>
      <p:bldP spid="25610" grpId="0" bldLvl="0" animBg="1"/>
      <p:bldP spid="25611" grpId="0" bldLvl="0" animBg="1"/>
      <p:bldP spid="25612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709160" y="2204085"/>
            <a:ext cx="29019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>
                <a:solidFill>
                  <a:srgbClr val="B89A65"/>
                </a:solidFill>
                <a:latin typeface="微软雅黑" panose="020B0503020204020204" charset="-122"/>
                <a:ea typeface="微软雅黑" panose="020B0503020204020204" charset="-122"/>
              </a:rPr>
              <a:t>PART 04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677093" y="3051175"/>
            <a:ext cx="29660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>
                <a:solidFill>
                  <a:srgbClr val="B89A65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明年工作计划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076700" y="3696335"/>
            <a:ext cx="41186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1400">
                <a:solidFill>
                  <a:schemeClr val="bg1"/>
                </a:solidFill>
                <a:sym typeface="+mn-ea"/>
              </a:rPr>
              <a:t>Please add a clear business templatefor the title</a:t>
            </a:r>
          </a:p>
          <a:p>
            <a:pPr algn="ctr"/>
            <a:r>
              <a:rPr lang="zh-CN" altLang="en-US" sz="1400">
                <a:solidFill>
                  <a:schemeClr val="bg1"/>
                </a:solidFill>
                <a:sym typeface="+mn-ea"/>
              </a:rPr>
              <a:t>content you want to add  Please add aclebusiness </a:t>
            </a:r>
          </a:p>
        </p:txBody>
      </p:sp>
      <p:sp>
        <p:nvSpPr>
          <p:cNvPr id="14" name="六边形 13"/>
          <p:cNvSpPr/>
          <p:nvPr/>
        </p:nvSpPr>
        <p:spPr>
          <a:xfrm>
            <a:off x="3899535" y="1534160"/>
            <a:ext cx="4522470" cy="3679825"/>
          </a:xfrm>
          <a:prstGeom prst="hexagon">
            <a:avLst/>
          </a:prstGeom>
          <a:noFill/>
          <a:ln w="38100">
            <a:solidFill>
              <a:srgbClr val="B89A6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六边形 13"/>
          <p:cNvSpPr/>
          <p:nvPr/>
        </p:nvSpPr>
        <p:spPr>
          <a:xfrm>
            <a:off x="4885055" y="343535"/>
            <a:ext cx="2421255" cy="2218055"/>
          </a:xfrm>
          <a:prstGeom prst="hexagon">
            <a:avLst/>
          </a:prstGeom>
          <a:noFill/>
          <a:ln w="38100">
            <a:solidFill>
              <a:srgbClr val="B89A6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"/>
          <p:cNvSpPr>
            <a:spLocks noChangeArrowheads="1"/>
          </p:cNvSpPr>
          <p:nvPr/>
        </p:nvSpPr>
        <p:spPr bwMode="auto">
          <a:xfrm>
            <a:off x="2277644" y="2557609"/>
            <a:ext cx="727831" cy="727831"/>
          </a:xfrm>
          <a:prstGeom prst="roundRect">
            <a:avLst/>
          </a:prstGeom>
          <a:solidFill>
            <a:srgbClr val="B89A65"/>
          </a:solidFill>
          <a:ln w="19050"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000">
              <a:solidFill>
                <a:srgbClr val="29A7E1"/>
              </a:solidFill>
            </a:endParaRPr>
          </a:p>
        </p:txBody>
      </p:sp>
      <p:sp>
        <p:nvSpPr>
          <p:cNvPr id="36" name="TextBox 32"/>
          <p:cNvSpPr txBox="1">
            <a:spLocks noChangeArrowheads="1"/>
          </p:cNvSpPr>
          <p:nvPr/>
        </p:nvSpPr>
        <p:spPr bwMode="auto">
          <a:xfrm>
            <a:off x="2340837" y="2635784"/>
            <a:ext cx="6014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ea typeface="微软雅黑" panose="020B0503020204020204" charset="-122"/>
              </a:rPr>
              <a:t>01</a:t>
            </a:r>
          </a:p>
        </p:txBody>
      </p:sp>
      <p:sp>
        <p:nvSpPr>
          <p:cNvPr id="37" name="矩形 36"/>
          <p:cNvSpPr/>
          <p:nvPr/>
        </p:nvSpPr>
        <p:spPr>
          <a:xfrm>
            <a:off x="3193601" y="2977231"/>
            <a:ext cx="22692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Please add the title here</a:t>
            </a:r>
          </a:p>
        </p:txBody>
      </p:sp>
      <p:sp>
        <p:nvSpPr>
          <p:cNvPr id="16" name="TextBox 76"/>
          <p:cNvSpPr txBox="1"/>
          <p:nvPr/>
        </p:nvSpPr>
        <p:spPr>
          <a:xfrm>
            <a:off x="3193415" y="2607945"/>
            <a:ext cx="15868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B89A65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年度工作概述</a:t>
            </a:r>
            <a:endParaRPr lang="zh-CN" altLang="en-US" b="1" dirty="0">
              <a:solidFill>
                <a:srgbClr val="B89A65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9" name="椭圆 1"/>
          <p:cNvSpPr>
            <a:spLocks noChangeArrowheads="1"/>
          </p:cNvSpPr>
          <p:nvPr/>
        </p:nvSpPr>
        <p:spPr bwMode="auto">
          <a:xfrm>
            <a:off x="2277644" y="4048673"/>
            <a:ext cx="727831" cy="727831"/>
          </a:xfrm>
          <a:prstGeom prst="roundRect">
            <a:avLst/>
          </a:prstGeom>
          <a:solidFill>
            <a:srgbClr val="B89A65"/>
          </a:solidFill>
          <a:ln w="19050"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000">
              <a:solidFill>
                <a:srgbClr val="29A7E1"/>
              </a:solidFill>
            </a:endParaRPr>
          </a:p>
        </p:txBody>
      </p:sp>
      <p:sp>
        <p:nvSpPr>
          <p:cNvPr id="40" name="TextBox 32"/>
          <p:cNvSpPr txBox="1">
            <a:spLocks noChangeArrowheads="1"/>
          </p:cNvSpPr>
          <p:nvPr/>
        </p:nvSpPr>
        <p:spPr bwMode="auto">
          <a:xfrm>
            <a:off x="2341472" y="4119863"/>
            <a:ext cx="6014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B5B6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ea typeface="微软雅黑" panose="020B0503020204020204" charset="-122"/>
              </a:rPr>
              <a:t>03</a:t>
            </a:r>
          </a:p>
        </p:txBody>
      </p:sp>
      <p:sp>
        <p:nvSpPr>
          <p:cNvPr id="41" name="矩形 40"/>
          <p:cNvSpPr/>
          <p:nvPr/>
        </p:nvSpPr>
        <p:spPr>
          <a:xfrm>
            <a:off x="3193601" y="4468295"/>
            <a:ext cx="22692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Please add the title here</a:t>
            </a:r>
          </a:p>
        </p:txBody>
      </p:sp>
      <p:sp>
        <p:nvSpPr>
          <p:cNvPr id="42" name="TextBox 76"/>
          <p:cNvSpPr txBox="1"/>
          <p:nvPr/>
        </p:nvSpPr>
        <p:spPr>
          <a:xfrm>
            <a:off x="3193415" y="4098925"/>
            <a:ext cx="15862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>
                <a:solidFill>
                  <a:srgbClr val="B89A65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成功项目展示</a:t>
            </a:r>
            <a:endParaRPr lang="zh-CN" altLang="en-US" b="1" dirty="0">
              <a:solidFill>
                <a:srgbClr val="B89A65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3" name="椭圆 1"/>
          <p:cNvSpPr>
            <a:spLocks noChangeArrowheads="1"/>
          </p:cNvSpPr>
          <p:nvPr/>
        </p:nvSpPr>
        <p:spPr bwMode="auto">
          <a:xfrm>
            <a:off x="6979635" y="2607774"/>
            <a:ext cx="727831" cy="727831"/>
          </a:xfrm>
          <a:prstGeom prst="roundRect">
            <a:avLst/>
          </a:prstGeom>
          <a:solidFill>
            <a:srgbClr val="B89A65"/>
          </a:solidFill>
          <a:ln w="19050"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000">
              <a:solidFill>
                <a:srgbClr val="29A7E1"/>
              </a:solidFill>
            </a:endParaRPr>
          </a:p>
        </p:txBody>
      </p:sp>
      <p:sp>
        <p:nvSpPr>
          <p:cNvPr id="44" name="TextBox 32"/>
          <p:cNvSpPr txBox="1">
            <a:spLocks noChangeArrowheads="1"/>
          </p:cNvSpPr>
          <p:nvPr/>
        </p:nvSpPr>
        <p:spPr bwMode="auto">
          <a:xfrm>
            <a:off x="7042828" y="2685949"/>
            <a:ext cx="6014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ea typeface="微软雅黑" panose="020B0503020204020204" charset="-122"/>
              </a:rPr>
              <a:t>02</a:t>
            </a:r>
          </a:p>
        </p:txBody>
      </p:sp>
      <p:sp>
        <p:nvSpPr>
          <p:cNvPr id="45" name="矩形 44"/>
          <p:cNvSpPr/>
          <p:nvPr/>
        </p:nvSpPr>
        <p:spPr>
          <a:xfrm>
            <a:off x="7895592" y="3027396"/>
            <a:ext cx="22692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Please add the title here</a:t>
            </a:r>
          </a:p>
        </p:txBody>
      </p:sp>
      <p:sp>
        <p:nvSpPr>
          <p:cNvPr id="46" name="TextBox 76"/>
          <p:cNvSpPr txBox="1"/>
          <p:nvPr/>
        </p:nvSpPr>
        <p:spPr>
          <a:xfrm>
            <a:off x="7895590" y="2658110"/>
            <a:ext cx="1567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B89A65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工作完成情况</a:t>
            </a:r>
            <a:endParaRPr lang="zh-CN" altLang="en-US" b="1" dirty="0">
              <a:solidFill>
                <a:srgbClr val="B89A65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7" name="椭圆 1"/>
          <p:cNvSpPr>
            <a:spLocks noChangeArrowheads="1"/>
          </p:cNvSpPr>
          <p:nvPr/>
        </p:nvSpPr>
        <p:spPr bwMode="auto">
          <a:xfrm>
            <a:off x="6979635" y="4105823"/>
            <a:ext cx="727831" cy="727831"/>
          </a:xfrm>
          <a:prstGeom prst="roundRect">
            <a:avLst/>
          </a:prstGeom>
          <a:solidFill>
            <a:srgbClr val="B89A65"/>
          </a:solidFill>
          <a:ln w="19050"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000">
              <a:solidFill>
                <a:srgbClr val="29A7E1"/>
              </a:solidFill>
            </a:endParaRPr>
          </a:p>
        </p:txBody>
      </p:sp>
      <p:sp>
        <p:nvSpPr>
          <p:cNvPr id="48" name="TextBox 32"/>
          <p:cNvSpPr txBox="1">
            <a:spLocks noChangeArrowheads="1"/>
          </p:cNvSpPr>
          <p:nvPr/>
        </p:nvSpPr>
        <p:spPr bwMode="auto">
          <a:xfrm>
            <a:off x="7042828" y="4177013"/>
            <a:ext cx="6014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chemeClr val="bg1"/>
                </a:solidFill>
                <a:ea typeface="微软雅黑" panose="020B0503020204020204" charset="-122"/>
              </a:rPr>
              <a:t>04</a:t>
            </a:r>
          </a:p>
        </p:txBody>
      </p:sp>
      <p:sp>
        <p:nvSpPr>
          <p:cNvPr id="49" name="矩形 48"/>
          <p:cNvSpPr/>
          <p:nvPr/>
        </p:nvSpPr>
        <p:spPr>
          <a:xfrm>
            <a:off x="7895592" y="4518460"/>
            <a:ext cx="22692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Please add the title here</a:t>
            </a:r>
          </a:p>
        </p:txBody>
      </p:sp>
      <p:sp>
        <p:nvSpPr>
          <p:cNvPr id="50" name="TextBox 76"/>
          <p:cNvSpPr txBox="1"/>
          <p:nvPr/>
        </p:nvSpPr>
        <p:spPr>
          <a:xfrm>
            <a:off x="7895590" y="4149090"/>
            <a:ext cx="15582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B89A65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明年工作计划</a:t>
            </a:r>
            <a:endParaRPr lang="zh-CN" altLang="en-US" b="1" dirty="0">
              <a:solidFill>
                <a:srgbClr val="B89A65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1" name="Text Box 3"/>
          <p:cNvSpPr>
            <a:spLocks noChangeArrowheads="1"/>
          </p:cNvSpPr>
          <p:nvPr/>
        </p:nvSpPr>
        <p:spPr bwMode="auto">
          <a:xfrm>
            <a:off x="5151308" y="889284"/>
            <a:ext cx="175118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4800" dirty="0">
                <a:solidFill>
                  <a:srgbClr val="B89A65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rPr>
              <a:t>目 录</a:t>
            </a:r>
          </a:p>
          <a:p>
            <a:pPr algn="ctr">
              <a:spcBef>
                <a:spcPct val="0"/>
              </a:spcBef>
            </a:pPr>
            <a:r>
              <a:rPr lang="en-US" altLang="zh-CN" sz="2400" dirty="0">
                <a:solidFill>
                  <a:srgbClr val="B89A65"/>
                </a:solidFill>
                <a:latin typeface="微软雅黑" panose="020B0503020204020204" charset="-122"/>
                <a:ea typeface="微软雅黑" panose="020B0503020204020204" charset="-122"/>
              </a:rPr>
              <a:t>COMPANY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0">
        <p15:prstTrans prst="curtains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36" grpId="0"/>
      <p:bldP spid="37" grpId="0"/>
      <p:bldP spid="16" grpId="0"/>
      <p:bldP spid="39" grpId="0" bldLvl="0" animBg="1"/>
      <p:bldP spid="40" grpId="0"/>
      <p:bldP spid="41" grpId="0"/>
      <p:bldP spid="42" grpId="0"/>
      <p:bldP spid="43" grpId="0" bldLvl="0" animBg="1"/>
      <p:bldP spid="44" grpId="0"/>
      <p:bldP spid="45" grpId="0"/>
      <p:bldP spid="46" grpId="0"/>
      <p:bldP spid="47" grpId="0" bldLvl="0" animBg="1"/>
      <p:bldP spid="48" grpId="0"/>
      <p:bldP spid="49" grpId="0"/>
      <p:bldP spid="50" grpId="0"/>
      <p:bldP spid="5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090160" y="186690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明年工作计划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1881505"/>
            <a:ext cx="4804410" cy="3964305"/>
          </a:xfrm>
          <a:prstGeom prst="rect">
            <a:avLst/>
          </a:prstGeom>
          <a:blipFill rotWithShape="1"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412105" y="2052320"/>
            <a:ext cx="4559935" cy="6502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402580" y="3265805"/>
            <a:ext cx="4559935" cy="6502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412105" y="4462780"/>
            <a:ext cx="4559935" cy="6502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7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090160" y="186690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明年工作计划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Freeform 17"/>
          <p:cNvSpPr/>
          <p:nvPr/>
        </p:nvSpPr>
        <p:spPr bwMode="auto">
          <a:xfrm>
            <a:off x="5928678" y="2965768"/>
            <a:ext cx="2081212" cy="2049462"/>
          </a:xfrm>
          <a:custGeom>
            <a:avLst/>
            <a:gdLst>
              <a:gd name="T0" fmla="*/ 145 w 145"/>
              <a:gd name="T1" fmla="*/ 74 h 143"/>
              <a:gd name="T2" fmla="*/ 133 w 145"/>
              <a:gd name="T3" fmla="*/ 88 h 143"/>
              <a:gd name="T4" fmla="*/ 8 w 145"/>
              <a:gd name="T5" fmla="*/ 143 h 143"/>
              <a:gd name="T6" fmla="*/ 2 w 145"/>
              <a:gd name="T7" fmla="*/ 141 h 143"/>
              <a:gd name="T8" fmla="*/ 0 w 145"/>
              <a:gd name="T9" fmla="*/ 135 h 143"/>
              <a:gd name="T10" fmla="*/ 6 w 145"/>
              <a:gd name="T11" fmla="*/ 108 h 143"/>
              <a:gd name="T12" fmla="*/ 50 w 145"/>
              <a:gd name="T13" fmla="*/ 73 h 143"/>
              <a:gd name="T14" fmla="*/ 21 w 145"/>
              <a:gd name="T15" fmla="*/ 44 h 143"/>
              <a:gd name="T16" fmla="*/ 29 w 145"/>
              <a:gd name="T17" fmla="*/ 8 h 143"/>
              <a:gd name="T18" fmla="*/ 36 w 145"/>
              <a:gd name="T19" fmla="*/ 1 h 143"/>
              <a:gd name="T20" fmla="*/ 44 w 145"/>
              <a:gd name="T21" fmla="*/ 3 h 143"/>
              <a:gd name="T22" fmla="*/ 138 w 145"/>
              <a:gd name="T23" fmla="*/ 61 h 143"/>
              <a:gd name="T24" fmla="*/ 145 w 145"/>
              <a:gd name="T25" fmla="*/ 74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5" h="143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rgbClr val="B89A65"/>
          </a:solidFill>
          <a:ln w="3175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15000"/>
              </a:prstClr>
            </a:outerShdw>
          </a:effectLst>
        </p:spPr>
        <p:txBody>
          <a:bodyPr lIns="432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kern="0" dirty="0">
                <a:solidFill>
                  <a:schemeClr val="bg1"/>
                </a:solidFill>
                <a:latin typeface="+mn-lt"/>
                <a:ea typeface="+mn-ea"/>
              </a:rPr>
              <a:t>03</a:t>
            </a:r>
          </a:p>
        </p:txBody>
      </p:sp>
      <p:sp>
        <p:nvSpPr>
          <p:cNvPr id="10" name="Freeform 18"/>
          <p:cNvSpPr/>
          <p:nvPr/>
        </p:nvSpPr>
        <p:spPr bwMode="auto">
          <a:xfrm>
            <a:off x="4030028" y="3100705"/>
            <a:ext cx="1819275" cy="1778000"/>
          </a:xfrm>
          <a:custGeom>
            <a:avLst/>
            <a:gdLst>
              <a:gd name="T0" fmla="*/ 127 w 127"/>
              <a:gd name="T1" fmla="*/ 64 h 124"/>
              <a:gd name="T2" fmla="*/ 117 w 127"/>
              <a:gd name="T3" fmla="*/ 76 h 124"/>
              <a:gd name="T4" fmla="*/ 8 w 127"/>
              <a:gd name="T5" fmla="*/ 124 h 124"/>
              <a:gd name="T6" fmla="*/ 2 w 127"/>
              <a:gd name="T7" fmla="*/ 123 h 124"/>
              <a:gd name="T8" fmla="*/ 1 w 127"/>
              <a:gd name="T9" fmla="*/ 118 h 124"/>
              <a:gd name="T10" fmla="*/ 6 w 127"/>
              <a:gd name="T11" fmla="*/ 94 h 124"/>
              <a:gd name="T12" fmla="*/ 39 w 127"/>
              <a:gd name="T13" fmla="*/ 62 h 124"/>
              <a:gd name="T14" fmla="*/ 19 w 127"/>
              <a:gd name="T15" fmla="*/ 38 h 124"/>
              <a:gd name="T16" fmla="*/ 26 w 127"/>
              <a:gd name="T17" fmla="*/ 6 h 124"/>
              <a:gd name="T18" fmla="*/ 32 w 127"/>
              <a:gd name="T19" fmla="*/ 1 h 124"/>
              <a:gd name="T20" fmla="*/ 39 w 127"/>
              <a:gd name="T21" fmla="*/ 2 h 124"/>
              <a:gd name="T22" fmla="*/ 121 w 127"/>
              <a:gd name="T23" fmla="*/ 52 h 124"/>
              <a:gd name="T24" fmla="*/ 127 w 127"/>
              <a:gd name="T25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7" h="124">
                <a:moveTo>
                  <a:pt x="127" y="64"/>
                </a:moveTo>
                <a:cubicBezTo>
                  <a:pt x="127" y="71"/>
                  <a:pt x="117" y="76"/>
                  <a:pt x="117" y="76"/>
                </a:cubicBezTo>
                <a:cubicBezTo>
                  <a:pt x="8" y="124"/>
                  <a:pt x="8" y="124"/>
                  <a:pt x="8" y="124"/>
                </a:cubicBezTo>
                <a:cubicBezTo>
                  <a:pt x="8" y="124"/>
                  <a:pt x="4" y="124"/>
                  <a:pt x="2" y="123"/>
                </a:cubicBezTo>
                <a:cubicBezTo>
                  <a:pt x="0" y="121"/>
                  <a:pt x="1" y="118"/>
                  <a:pt x="1" y="118"/>
                </a:cubicBezTo>
                <a:cubicBezTo>
                  <a:pt x="6" y="94"/>
                  <a:pt x="6" y="94"/>
                  <a:pt x="6" y="94"/>
                </a:cubicBezTo>
                <a:cubicBezTo>
                  <a:pt x="6" y="94"/>
                  <a:pt x="39" y="81"/>
                  <a:pt x="39" y="62"/>
                </a:cubicBezTo>
                <a:cubicBezTo>
                  <a:pt x="40" y="48"/>
                  <a:pt x="19" y="38"/>
                  <a:pt x="19" y="38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8" y="2"/>
                  <a:pt x="32" y="1"/>
                </a:cubicBezTo>
                <a:cubicBezTo>
                  <a:pt x="36" y="0"/>
                  <a:pt x="39" y="2"/>
                  <a:pt x="39" y="2"/>
                </a:cubicBezTo>
                <a:cubicBezTo>
                  <a:pt x="121" y="52"/>
                  <a:pt x="121" y="52"/>
                  <a:pt x="121" y="52"/>
                </a:cubicBezTo>
                <a:cubicBezTo>
                  <a:pt x="121" y="52"/>
                  <a:pt x="127" y="57"/>
                  <a:pt x="127" y="64"/>
                </a:cubicBezTo>
                <a:close/>
              </a:path>
            </a:pathLst>
          </a:custGeom>
          <a:solidFill>
            <a:srgbClr val="B89A65"/>
          </a:solidFill>
          <a:ln w="3175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15000"/>
              </a:prstClr>
            </a:outerShdw>
          </a:effectLst>
        </p:spPr>
        <p:txBody>
          <a:bodyPr lIns="288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kern="0" dirty="0">
                <a:solidFill>
                  <a:schemeClr val="bg1"/>
                </a:solidFill>
                <a:latin typeface="+mn-lt"/>
                <a:ea typeface="+mn-ea"/>
              </a:rPr>
              <a:t>02</a:t>
            </a:r>
          </a:p>
        </p:txBody>
      </p:sp>
      <p:sp>
        <p:nvSpPr>
          <p:cNvPr id="11" name="Freeform 19"/>
          <p:cNvSpPr/>
          <p:nvPr/>
        </p:nvSpPr>
        <p:spPr bwMode="auto">
          <a:xfrm>
            <a:off x="2521903" y="3257868"/>
            <a:ext cx="1444625" cy="1463675"/>
          </a:xfrm>
          <a:custGeom>
            <a:avLst/>
            <a:gdLst>
              <a:gd name="T0" fmla="*/ 15 w 101"/>
              <a:gd name="T1" fmla="*/ 31 h 102"/>
              <a:gd name="T2" fmla="*/ 21 w 101"/>
              <a:gd name="T3" fmla="*/ 5 h 102"/>
              <a:gd name="T4" fmla="*/ 26 w 101"/>
              <a:gd name="T5" fmla="*/ 1 h 102"/>
              <a:gd name="T6" fmla="*/ 32 w 101"/>
              <a:gd name="T7" fmla="*/ 2 h 102"/>
              <a:gd name="T8" fmla="*/ 95 w 101"/>
              <a:gd name="T9" fmla="*/ 41 h 102"/>
              <a:gd name="T10" fmla="*/ 101 w 101"/>
              <a:gd name="T11" fmla="*/ 51 h 102"/>
              <a:gd name="T12" fmla="*/ 94 w 101"/>
              <a:gd name="T13" fmla="*/ 63 h 102"/>
              <a:gd name="T14" fmla="*/ 6 w 101"/>
              <a:gd name="T15" fmla="*/ 102 h 102"/>
              <a:gd name="T16" fmla="*/ 2 w 101"/>
              <a:gd name="T17" fmla="*/ 101 h 102"/>
              <a:gd name="T18" fmla="*/ 0 w 101"/>
              <a:gd name="T19" fmla="*/ 97 h 102"/>
              <a:gd name="T20" fmla="*/ 5 w 101"/>
              <a:gd name="T21" fmla="*/ 77 h 102"/>
              <a:gd name="T22" fmla="*/ 15 w 101"/>
              <a:gd name="T23" fmla="*/ 3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1" h="102">
                <a:moveTo>
                  <a:pt x="15" y="31"/>
                </a:move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2" y="2"/>
                  <a:pt x="26" y="1"/>
                </a:cubicBezTo>
                <a:cubicBezTo>
                  <a:pt x="29" y="0"/>
                  <a:pt x="32" y="2"/>
                  <a:pt x="32" y="2"/>
                </a:cubicBezTo>
                <a:cubicBezTo>
                  <a:pt x="95" y="41"/>
                  <a:pt x="95" y="41"/>
                  <a:pt x="95" y="41"/>
                </a:cubicBezTo>
                <a:cubicBezTo>
                  <a:pt x="95" y="41"/>
                  <a:pt x="101" y="46"/>
                  <a:pt x="101" y="51"/>
                </a:cubicBezTo>
                <a:cubicBezTo>
                  <a:pt x="101" y="60"/>
                  <a:pt x="94" y="63"/>
                  <a:pt x="94" y="63"/>
                </a:cubicBezTo>
                <a:cubicBezTo>
                  <a:pt x="6" y="102"/>
                  <a:pt x="6" y="102"/>
                  <a:pt x="6" y="102"/>
                </a:cubicBezTo>
                <a:cubicBezTo>
                  <a:pt x="6" y="102"/>
                  <a:pt x="3" y="102"/>
                  <a:pt x="2" y="101"/>
                </a:cubicBezTo>
                <a:cubicBezTo>
                  <a:pt x="0" y="99"/>
                  <a:pt x="0" y="97"/>
                  <a:pt x="0" y="97"/>
                </a:cubicBezTo>
                <a:cubicBezTo>
                  <a:pt x="5" y="77"/>
                  <a:pt x="5" y="77"/>
                  <a:pt x="5" y="77"/>
                </a:cubicBezTo>
                <a:lnTo>
                  <a:pt x="15" y="31"/>
                </a:lnTo>
                <a:close/>
              </a:path>
            </a:pathLst>
          </a:custGeom>
          <a:solidFill>
            <a:srgbClr val="B89A65"/>
          </a:solidFill>
          <a:ln w="3175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15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kern="0" dirty="0">
                <a:solidFill>
                  <a:schemeClr val="bg1"/>
                </a:solidFill>
                <a:sym typeface="+mn-ea"/>
              </a:rPr>
              <a:t>01</a:t>
            </a:r>
            <a:endParaRPr lang="en-US" altLang="zh-CN" sz="2800" kern="0" dirty="0">
              <a:solidFill>
                <a:schemeClr val="bg1"/>
              </a:solidFill>
              <a:latin typeface="+mn-lt"/>
              <a:ea typeface="+mn-ea"/>
              <a:sym typeface="+mn-ea"/>
            </a:endParaRPr>
          </a:p>
        </p:txBody>
      </p:sp>
      <p:sp>
        <p:nvSpPr>
          <p:cNvPr id="12" name="Freeform 17"/>
          <p:cNvSpPr/>
          <p:nvPr/>
        </p:nvSpPr>
        <p:spPr bwMode="auto">
          <a:xfrm>
            <a:off x="7653020" y="2699703"/>
            <a:ext cx="2620963" cy="2579687"/>
          </a:xfrm>
          <a:custGeom>
            <a:avLst/>
            <a:gdLst>
              <a:gd name="T0" fmla="*/ 145 w 145"/>
              <a:gd name="T1" fmla="*/ 74 h 143"/>
              <a:gd name="T2" fmla="*/ 133 w 145"/>
              <a:gd name="T3" fmla="*/ 88 h 143"/>
              <a:gd name="T4" fmla="*/ 8 w 145"/>
              <a:gd name="T5" fmla="*/ 143 h 143"/>
              <a:gd name="T6" fmla="*/ 2 w 145"/>
              <a:gd name="T7" fmla="*/ 141 h 143"/>
              <a:gd name="T8" fmla="*/ 0 w 145"/>
              <a:gd name="T9" fmla="*/ 135 h 143"/>
              <a:gd name="T10" fmla="*/ 6 w 145"/>
              <a:gd name="T11" fmla="*/ 108 h 143"/>
              <a:gd name="T12" fmla="*/ 50 w 145"/>
              <a:gd name="T13" fmla="*/ 73 h 143"/>
              <a:gd name="T14" fmla="*/ 21 w 145"/>
              <a:gd name="T15" fmla="*/ 44 h 143"/>
              <a:gd name="T16" fmla="*/ 29 w 145"/>
              <a:gd name="T17" fmla="*/ 8 h 143"/>
              <a:gd name="T18" fmla="*/ 36 w 145"/>
              <a:gd name="T19" fmla="*/ 1 h 143"/>
              <a:gd name="T20" fmla="*/ 44 w 145"/>
              <a:gd name="T21" fmla="*/ 3 h 143"/>
              <a:gd name="T22" fmla="*/ 138 w 145"/>
              <a:gd name="T23" fmla="*/ 61 h 143"/>
              <a:gd name="T24" fmla="*/ 145 w 145"/>
              <a:gd name="T25" fmla="*/ 74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5" h="143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rgbClr val="B89A65"/>
          </a:solidFill>
          <a:ln w="3175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15000"/>
              </a:prstClr>
            </a:outerShdw>
          </a:effectLst>
        </p:spPr>
        <p:txBody>
          <a:bodyPr lIns="540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kern="0" dirty="0">
                <a:solidFill>
                  <a:schemeClr val="bg1"/>
                </a:solidFill>
                <a:latin typeface="+mn-lt"/>
                <a:ea typeface="+mn-ea"/>
              </a:rPr>
              <a:t>04</a:t>
            </a:r>
          </a:p>
        </p:txBody>
      </p:sp>
      <p:cxnSp>
        <p:nvCxnSpPr>
          <p:cNvPr id="13" name="直接箭头连接符 12"/>
          <p:cNvCxnSpPr/>
          <p:nvPr/>
        </p:nvCxnSpPr>
        <p:spPr>
          <a:xfrm flipV="1">
            <a:off x="2947353" y="2565718"/>
            <a:ext cx="0" cy="812800"/>
          </a:xfrm>
          <a:prstGeom prst="straightConnector1">
            <a:avLst/>
          </a:prstGeom>
          <a:ln w="12700">
            <a:solidFill>
              <a:srgbClr val="B89A65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V="1">
            <a:off x="6504940" y="2326005"/>
            <a:ext cx="0" cy="812800"/>
          </a:xfrm>
          <a:prstGeom prst="straightConnector1">
            <a:avLst/>
          </a:prstGeom>
          <a:ln w="12700">
            <a:solidFill>
              <a:srgbClr val="B89A65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箭头连接符 3"/>
          <p:cNvCxnSpPr/>
          <p:nvPr/>
        </p:nvCxnSpPr>
        <p:spPr>
          <a:xfrm>
            <a:off x="4207828" y="4713605"/>
            <a:ext cx="0" cy="811213"/>
          </a:xfrm>
          <a:prstGeom prst="straightConnector1">
            <a:avLst/>
          </a:prstGeom>
          <a:ln w="12700">
            <a:solidFill>
              <a:srgbClr val="B89A65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7903528" y="5070793"/>
            <a:ext cx="0" cy="809625"/>
          </a:xfrm>
          <a:prstGeom prst="straightConnector1">
            <a:avLst/>
          </a:prstGeom>
          <a:ln w="12700">
            <a:solidFill>
              <a:srgbClr val="B89A65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椭圆 16"/>
          <p:cNvSpPr/>
          <p:nvPr/>
        </p:nvSpPr>
        <p:spPr>
          <a:xfrm>
            <a:off x="2879090" y="3378518"/>
            <a:ext cx="157163" cy="157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微软雅黑" panose="020B0503020204020204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4131628" y="4596130"/>
            <a:ext cx="157162" cy="1571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微软雅黑" panose="020B0503020204020204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6425565" y="3105468"/>
            <a:ext cx="158750" cy="157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微软雅黑" panose="020B0503020204020204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7827328" y="5016818"/>
            <a:ext cx="157162" cy="158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微软雅黑" panose="020B0503020204020204" charset="-122"/>
            </a:endParaRPr>
          </a:p>
        </p:txBody>
      </p:sp>
      <p:sp>
        <p:nvSpPr>
          <p:cNvPr id="3" name="TextBox 57"/>
          <p:cNvSpPr txBox="1"/>
          <p:nvPr/>
        </p:nvSpPr>
        <p:spPr bwMode="auto">
          <a:xfrm>
            <a:off x="1553210" y="1920875"/>
            <a:ext cx="3058160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</a:t>
            </a:r>
          </a:p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请在此添加您的文字内容。</a:t>
            </a:r>
            <a:endParaRPr lang="zh-CN" altLang="zh-CN" sz="1400" kern="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" name="TextBox 57"/>
          <p:cNvSpPr txBox="1"/>
          <p:nvPr/>
        </p:nvSpPr>
        <p:spPr bwMode="auto">
          <a:xfrm>
            <a:off x="2879090" y="5525135"/>
            <a:ext cx="2970530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</a:t>
            </a:r>
          </a:p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请在此添加您的文字内容。</a:t>
            </a:r>
            <a:endParaRPr lang="zh-CN" altLang="zh-CN" sz="1400" kern="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3" name="TextBox 57"/>
          <p:cNvSpPr txBox="1"/>
          <p:nvPr/>
        </p:nvSpPr>
        <p:spPr bwMode="auto">
          <a:xfrm>
            <a:off x="5165090" y="1680845"/>
            <a:ext cx="2844800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</a:t>
            </a:r>
          </a:p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请在此添加您的文字内容。</a:t>
            </a:r>
            <a:endParaRPr lang="zh-CN" altLang="zh-CN" sz="1400" kern="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4" name="TextBox 57"/>
          <p:cNvSpPr txBox="1"/>
          <p:nvPr/>
        </p:nvSpPr>
        <p:spPr bwMode="auto">
          <a:xfrm>
            <a:off x="6769100" y="5880735"/>
            <a:ext cx="2874010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</a:t>
            </a:r>
          </a:p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请在此添加您的文字内容。</a:t>
            </a:r>
            <a:endParaRPr lang="zh-CN" altLang="zh-CN" sz="1400" kern="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10" grpId="0" bldLvl="0" animBg="1"/>
      <p:bldP spid="11" grpId="0" bldLvl="0" animBg="1"/>
      <p:bldP spid="12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3" grpId="0"/>
      <p:bldP spid="22" grpId="0"/>
      <p:bldP spid="23" grpId="0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927985" y="2569845"/>
            <a:ext cx="6407150" cy="1861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>
                <a:solidFill>
                  <a:srgbClr val="B89A65"/>
                </a:solidFill>
                <a:latin typeface="微软雅黑" panose="020B0503020204020204" charset="-122"/>
                <a:ea typeface="微软雅黑" panose="020B0503020204020204" charset="-122"/>
              </a:rPr>
              <a:t>THANK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0">
        <p15:prstTrans prst="curtains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709160" y="2204085"/>
            <a:ext cx="29019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>
                <a:solidFill>
                  <a:srgbClr val="B89A65"/>
                </a:solidFill>
                <a:latin typeface="微软雅黑" panose="020B0503020204020204" charset="-122"/>
                <a:ea typeface="微软雅黑" panose="020B0503020204020204" charset="-122"/>
              </a:rPr>
              <a:t>PART 01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677093" y="3051175"/>
            <a:ext cx="29660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>
                <a:solidFill>
                  <a:srgbClr val="B89A65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年度工作概述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076700" y="3696335"/>
            <a:ext cx="41186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1400">
                <a:solidFill>
                  <a:schemeClr val="bg1"/>
                </a:solidFill>
                <a:sym typeface="+mn-ea"/>
              </a:rPr>
              <a:t>Please add a clear business templatefor the title</a:t>
            </a:r>
          </a:p>
          <a:p>
            <a:pPr algn="ctr"/>
            <a:r>
              <a:rPr lang="zh-CN" altLang="en-US" sz="1400">
                <a:solidFill>
                  <a:schemeClr val="bg1"/>
                </a:solidFill>
                <a:sym typeface="+mn-ea"/>
              </a:rPr>
              <a:t>content you want to add  Please add aclebusiness </a:t>
            </a:r>
          </a:p>
        </p:txBody>
      </p:sp>
      <p:sp>
        <p:nvSpPr>
          <p:cNvPr id="14" name="六边形 13"/>
          <p:cNvSpPr/>
          <p:nvPr/>
        </p:nvSpPr>
        <p:spPr>
          <a:xfrm>
            <a:off x="3899535" y="1534160"/>
            <a:ext cx="4522470" cy="3679825"/>
          </a:xfrm>
          <a:prstGeom prst="hexagon">
            <a:avLst/>
          </a:prstGeom>
          <a:noFill/>
          <a:ln w="38100">
            <a:solidFill>
              <a:srgbClr val="B89A6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090160" y="186690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年度工作概述</a:t>
            </a:r>
          </a:p>
        </p:txBody>
      </p:sp>
      <p:sp>
        <p:nvSpPr>
          <p:cNvPr id="15365" name="任意多边形 21"/>
          <p:cNvSpPr/>
          <p:nvPr/>
        </p:nvSpPr>
        <p:spPr>
          <a:xfrm>
            <a:off x="1295400" y="1848485"/>
            <a:ext cx="3335338" cy="1681163"/>
          </a:xfrm>
          <a:custGeom>
            <a:avLst/>
            <a:gdLst>
              <a:gd name="txL" fmla="*/ 0 w 3335906"/>
              <a:gd name="txT" fmla="*/ 0 h 1680131"/>
              <a:gd name="txR" fmla="*/ 3335906 w 3335906"/>
              <a:gd name="txB" fmla="*/ 1680131 h 1680131"/>
            </a:gdLst>
            <a:ahLst/>
            <a:cxnLst>
              <a:cxn ang="0">
                <a:pos x="1667669" y="0"/>
              </a:cxn>
              <a:cxn ang="0">
                <a:pos x="3335338" y="1668978"/>
              </a:cxn>
              <a:cxn ang="0">
                <a:pos x="3334111" y="1681163"/>
              </a:cxn>
              <a:cxn ang="0">
                <a:pos x="3216032" y="1681163"/>
              </a:cxn>
              <a:cxn ang="0">
                <a:pos x="3216780" y="1673736"/>
              </a:cxn>
              <a:cxn ang="0">
                <a:pos x="1667669" y="123409"/>
              </a:cxn>
              <a:cxn ang="0">
                <a:pos x="118558" y="1673736"/>
              </a:cxn>
              <a:cxn ang="0">
                <a:pos x="119306" y="1681163"/>
              </a:cxn>
              <a:cxn ang="0">
                <a:pos x="1228" y="1681163"/>
              </a:cxn>
              <a:cxn ang="0">
                <a:pos x="0" y="1668978"/>
              </a:cxn>
              <a:cxn ang="0">
                <a:pos x="1667669" y="0"/>
              </a:cxn>
            </a:cxnLst>
            <a:rect l="txL" t="txT" r="txR" b="txB"/>
            <a:pathLst>
              <a:path w="3335906" h="1680131">
                <a:moveTo>
                  <a:pt x="1667953" y="0"/>
                </a:moveTo>
                <a:cubicBezTo>
                  <a:pt x="2589139" y="0"/>
                  <a:pt x="3335906" y="746768"/>
                  <a:pt x="3335906" y="1667953"/>
                </a:cubicBezTo>
                <a:lnTo>
                  <a:pt x="3334679" y="1680131"/>
                </a:lnTo>
                <a:lnTo>
                  <a:pt x="3216580" y="1680131"/>
                </a:lnTo>
                <a:lnTo>
                  <a:pt x="3217328" y="1672709"/>
                </a:lnTo>
                <a:cubicBezTo>
                  <a:pt x="3217328" y="817013"/>
                  <a:pt x="2523649" y="123333"/>
                  <a:pt x="1667953" y="123333"/>
                </a:cubicBezTo>
                <a:cubicBezTo>
                  <a:pt x="812258" y="123333"/>
                  <a:pt x="118578" y="817013"/>
                  <a:pt x="118578" y="1672709"/>
                </a:cubicBezTo>
                <a:lnTo>
                  <a:pt x="119326" y="1680131"/>
                </a:lnTo>
                <a:lnTo>
                  <a:pt x="1228" y="1680131"/>
                </a:lnTo>
                <a:lnTo>
                  <a:pt x="0" y="1667953"/>
                </a:lnTo>
                <a:cubicBezTo>
                  <a:pt x="0" y="746768"/>
                  <a:pt x="746768" y="0"/>
                  <a:pt x="1667953" y="0"/>
                </a:cubicBezTo>
                <a:close/>
              </a:path>
            </a:pathLst>
          </a:custGeom>
          <a:solidFill>
            <a:srgbClr val="B89A65"/>
          </a:solidFill>
          <a:ln w="12700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66" name="任意多边形 25"/>
          <p:cNvSpPr/>
          <p:nvPr/>
        </p:nvSpPr>
        <p:spPr>
          <a:xfrm>
            <a:off x="1524000" y="2083435"/>
            <a:ext cx="2897188" cy="1449388"/>
          </a:xfrm>
          <a:custGeom>
            <a:avLst/>
            <a:gdLst>
              <a:gd name="txL" fmla="*/ 0 w 2823004"/>
              <a:gd name="txT" fmla="*/ 0 h 1412983"/>
              <a:gd name="txR" fmla="*/ 2823004 w 2823004"/>
              <a:gd name="txB" fmla="*/ 1412983 h 1412983"/>
            </a:gdLst>
            <a:ahLst/>
            <a:cxnLst>
              <a:cxn ang="0">
                <a:pos x="1448594" y="0"/>
              </a:cxn>
              <a:cxn ang="0">
                <a:pos x="2897188" y="1447869"/>
              </a:cxn>
              <a:cxn ang="0">
                <a:pos x="2897111" y="1449388"/>
              </a:cxn>
              <a:cxn ang="0">
                <a:pos x="77" y="1449388"/>
              </a:cxn>
              <a:cxn ang="0">
                <a:pos x="0" y="1447869"/>
              </a:cxn>
              <a:cxn ang="0">
                <a:pos x="1448594" y="0"/>
              </a:cxn>
            </a:cxnLst>
            <a:rect l="txL" t="txT" r="txR" b="txB"/>
            <a:pathLst>
              <a:path w="2823004" h="1412983">
                <a:moveTo>
                  <a:pt x="1411502" y="0"/>
                </a:moveTo>
                <a:cubicBezTo>
                  <a:pt x="2191053" y="0"/>
                  <a:pt x="2823004" y="631951"/>
                  <a:pt x="2823004" y="1411502"/>
                </a:cubicBezTo>
                <a:lnTo>
                  <a:pt x="2822929" y="1412983"/>
                </a:lnTo>
                <a:lnTo>
                  <a:pt x="75" y="1412983"/>
                </a:lnTo>
                <a:lnTo>
                  <a:pt x="0" y="1411502"/>
                </a:lnTo>
                <a:cubicBezTo>
                  <a:pt x="0" y="631951"/>
                  <a:pt x="631951" y="0"/>
                  <a:pt x="1411502" y="0"/>
                </a:cubicBezTo>
                <a:close/>
              </a:path>
            </a:pathLst>
          </a:custGeom>
          <a:solidFill>
            <a:srgbClr val="B89A65"/>
          </a:solidFill>
          <a:ln w="12700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67" name="任意多边形 27"/>
          <p:cNvSpPr/>
          <p:nvPr/>
        </p:nvSpPr>
        <p:spPr>
          <a:xfrm flipV="1">
            <a:off x="4518025" y="3529648"/>
            <a:ext cx="3335338" cy="1679575"/>
          </a:xfrm>
          <a:custGeom>
            <a:avLst/>
            <a:gdLst>
              <a:gd name="txL" fmla="*/ 0 w 3335906"/>
              <a:gd name="txT" fmla="*/ 0 h 1680131"/>
              <a:gd name="txR" fmla="*/ 3335906 w 3335906"/>
              <a:gd name="txB" fmla="*/ 1680131 h 1680131"/>
            </a:gdLst>
            <a:ahLst/>
            <a:cxnLst>
              <a:cxn ang="0">
                <a:pos x="1667669" y="0"/>
              </a:cxn>
              <a:cxn ang="0">
                <a:pos x="3335338" y="1667401"/>
              </a:cxn>
              <a:cxn ang="0">
                <a:pos x="3334111" y="1679575"/>
              </a:cxn>
              <a:cxn ang="0">
                <a:pos x="3216032" y="1679575"/>
              </a:cxn>
              <a:cxn ang="0">
                <a:pos x="3216780" y="1672155"/>
              </a:cxn>
              <a:cxn ang="0">
                <a:pos x="1667669" y="123292"/>
              </a:cxn>
              <a:cxn ang="0">
                <a:pos x="118558" y="1672155"/>
              </a:cxn>
              <a:cxn ang="0">
                <a:pos x="119306" y="1679575"/>
              </a:cxn>
              <a:cxn ang="0">
                <a:pos x="1228" y="1679575"/>
              </a:cxn>
              <a:cxn ang="0">
                <a:pos x="0" y="1667401"/>
              </a:cxn>
              <a:cxn ang="0">
                <a:pos x="1667669" y="0"/>
              </a:cxn>
            </a:cxnLst>
            <a:rect l="txL" t="txT" r="txR" b="txB"/>
            <a:pathLst>
              <a:path w="3335906" h="1680131">
                <a:moveTo>
                  <a:pt x="1667953" y="0"/>
                </a:moveTo>
                <a:cubicBezTo>
                  <a:pt x="2589139" y="0"/>
                  <a:pt x="3335906" y="746768"/>
                  <a:pt x="3335906" y="1667953"/>
                </a:cubicBezTo>
                <a:lnTo>
                  <a:pt x="3334679" y="1680131"/>
                </a:lnTo>
                <a:lnTo>
                  <a:pt x="3216580" y="1680131"/>
                </a:lnTo>
                <a:lnTo>
                  <a:pt x="3217328" y="1672709"/>
                </a:lnTo>
                <a:cubicBezTo>
                  <a:pt x="3217328" y="817013"/>
                  <a:pt x="2523649" y="123333"/>
                  <a:pt x="1667953" y="123333"/>
                </a:cubicBezTo>
                <a:cubicBezTo>
                  <a:pt x="812258" y="123333"/>
                  <a:pt x="118578" y="817013"/>
                  <a:pt x="118578" y="1672709"/>
                </a:cubicBezTo>
                <a:lnTo>
                  <a:pt x="119326" y="1680131"/>
                </a:lnTo>
                <a:lnTo>
                  <a:pt x="1228" y="1680131"/>
                </a:lnTo>
                <a:lnTo>
                  <a:pt x="0" y="1667953"/>
                </a:lnTo>
                <a:cubicBezTo>
                  <a:pt x="0" y="746768"/>
                  <a:pt x="746768" y="0"/>
                  <a:pt x="1667953" y="0"/>
                </a:cubicBezTo>
                <a:close/>
              </a:path>
            </a:pathLst>
          </a:custGeom>
          <a:solidFill>
            <a:srgbClr val="B89A65"/>
          </a:solidFill>
          <a:ln w="12700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68" name="任意多边形 28"/>
          <p:cNvSpPr/>
          <p:nvPr/>
        </p:nvSpPr>
        <p:spPr>
          <a:xfrm>
            <a:off x="7716520" y="1848485"/>
            <a:ext cx="3335338" cy="1681163"/>
          </a:xfrm>
          <a:custGeom>
            <a:avLst/>
            <a:gdLst>
              <a:gd name="txL" fmla="*/ 0 w 3335906"/>
              <a:gd name="txT" fmla="*/ 0 h 1680131"/>
              <a:gd name="txR" fmla="*/ 3335906 w 3335906"/>
              <a:gd name="txB" fmla="*/ 1680131 h 1680131"/>
            </a:gdLst>
            <a:ahLst/>
            <a:cxnLst>
              <a:cxn ang="0">
                <a:pos x="1667669" y="0"/>
              </a:cxn>
              <a:cxn ang="0">
                <a:pos x="3335338" y="1668978"/>
              </a:cxn>
              <a:cxn ang="0">
                <a:pos x="3334111" y="1681163"/>
              </a:cxn>
              <a:cxn ang="0">
                <a:pos x="3216032" y="1681163"/>
              </a:cxn>
              <a:cxn ang="0">
                <a:pos x="3216780" y="1673736"/>
              </a:cxn>
              <a:cxn ang="0">
                <a:pos x="1667669" y="123409"/>
              </a:cxn>
              <a:cxn ang="0">
                <a:pos x="118558" y="1673736"/>
              </a:cxn>
              <a:cxn ang="0">
                <a:pos x="119306" y="1681163"/>
              </a:cxn>
              <a:cxn ang="0">
                <a:pos x="1228" y="1681163"/>
              </a:cxn>
              <a:cxn ang="0">
                <a:pos x="0" y="1668978"/>
              </a:cxn>
              <a:cxn ang="0">
                <a:pos x="1667669" y="0"/>
              </a:cxn>
            </a:cxnLst>
            <a:rect l="txL" t="txT" r="txR" b="txB"/>
            <a:pathLst>
              <a:path w="3335906" h="1680131">
                <a:moveTo>
                  <a:pt x="1667953" y="0"/>
                </a:moveTo>
                <a:cubicBezTo>
                  <a:pt x="2589139" y="0"/>
                  <a:pt x="3335906" y="746768"/>
                  <a:pt x="3335906" y="1667953"/>
                </a:cubicBezTo>
                <a:lnTo>
                  <a:pt x="3334679" y="1680131"/>
                </a:lnTo>
                <a:lnTo>
                  <a:pt x="3216580" y="1680131"/>
                </a:lnTo>
                <a:lnTo>
                  <a:pt x="3217328" y="1672709"/>
                </a:lnTo>
                <a:cubicBezTo>
                  <a:pt x="3217328" y="817013"/>
                  <a:pt x="2523649" y="123333"/>
                  <a:pt x="1667953" y="123333"/>
                </a:cubicBezTo>
                <a:cubicBezTo>
                  <a:pt x="812258" y="123333"/>
                  <a:pt x="118578" y="817013"/>
                  <a:pt x="118578" y="1672709"/>
                </a:cubicBezTo>
                <a:lnTo>
                  <a:pt x="119326" y="1680131"/>
                </a:lnTo>
                <a:lnTo>
                  <a:pt x="1228" y="1680131"/>
                </a:lnTo>
                <a:lnTo>
                  <a:pt x="0" y="1667953"/>
                </a:lnTo>
                <a:cubicBezTo>
                  <a:pt x="0" y="746768"/>
                  <a:pt x="746768" y="0"/>
                  <a:pt x="1667953" y="0"/>
                </a:cubicBezTo>
                <a:close/>
              </a:path>
            </a:pathLst>
          </a:custGeom>
          <a:solidFill>
            <a:srgbClr val="B89A65"/>
          </a:solidFill>
          <a:ln w="12700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69" name="任意多边形 29"/>
          <p:cNvSpPr/>
          <p:nvPr/>
        </p:nvSpPr>
        <p:spPr>
          <a:xfrm>
            <a:off x="7935595" y="2086610"/>
            <a:ext cx="2897188" cy="1449388"/>
          </a:xfrm>
          <a:custGeom>
            <a:avLst/>
            <a:gdLst>
              <a:gd name="txL" fmla="*/ 0 w 2823004"/>
              <a:gd name="txT" fmla="*/ 0 h 1412983"/>
              <a:gd name="txR" fmla="*/ 2823004 w 2823004"/>
              <a:gd name="txB" fmla="*/ 1412983 h 1412983"/>
            </a:gdLst>
            <a:ahLst/>
            <a:cxnLst>
              <a:cxn ang="0">
                <a:pos x="1448594" y="0"/>
              </a:cxn>
              <a:cxn ang="0">
                <a:pos x="2897188" y="1447869"/>
              </a:cxn>
              <a:cxn ang="0">
                <a:pos x="2897111" y="1449388"/>
              </a:cxn>
              <a:cxn ang="0">
                <a:pos x="77" y="1449388"/>
              </a:cxn>
              <a:cxn ang="0">
                <a:pos x="0" y="1447869"/>
              </a:cxn>
              <a:cxn ang="0">
                <a:pos x="1448594" y="0"/>
              </a:cxn>
            </a:cxnLst>
            <a:rect l="txL" t="txT" r="txR" b="txB"/>
            <a:pathLst>
              <a:path w="2823004" h="1412983">
                <a:moveTo>
                  <a:pt x="1411502" y="0"/>
                </a:moveTo>
                <a:cubicBezTo>
                  <a:pt x="2191053" y="0"/>
                  <a:pt x="2823004" y="631951"/>
                  <a:pt x="2823004" y="1411502"/>
                </a:cubicBezTo>
                <a:lnTo>
                  <a:pt x="2822929" y="1412983"/>
                </a:lnTo>
                <a:lnTo>
                  <a:pt x="75" y="1412983"/>
                </a:lnTo>
                <a:lnTo>
                  <a:pt x="0" y="1411502"/>
                </a:lnTo>
                <a:cubicBezTo>
                  <a:pt x="0" y="631951"/>
                  <a:pt x="631951" y="0"/>
                  <a:pt x="1411502" y="0"/>
                </a:cubicBezTo>
                <a:close/>
              </a:path>
            </a:pathLst>
          </a:custGeom>
          <a:solidFill>
            <a:srgbClr val="B89A65"/>
          </a:solidFill>
          <a:ln w="12700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70" name="任意多边形 30"/>
          <p:cNvSpPr/>
          <p:nvPr/>
        </p:nvSpPr>
        <p:spPr>
          <a:xfrm flipV="1">
            <a:off x="4737100" y="3535998"/>
            <a:ext cx="2897188" cy="1449387"/>
          </a:xfrm>
          <a:custGeom>
            <a:avLst/>
            <a:gdLst>
              <a:gd name="txL" fmla="*/ 0 w 2823004"/>
              <a:gd name="txT" fmla="*/ 0 h 1412983"/>
              <a:gd name="txR" fmla="*/ 2823004 w 2823004"/>
              <a:gd name="txB" fmla="*/ 1412983 h 1412983"/>
            </a:gdLst>
            <a:ahLst/>
            <a:cxnLst>
              <a:cxn ang="0">
                <a:pos x="1448594" y="0"/>
              </a:cxn>
              <a:cxn ang="0">
                <a:pos x="2897188" y="1447868"/>
              </a:cxn>
              <a:cxn ang="0">
                <a:pos x="2897111" y="1449387"/>
              </a:cxn>
              <a:cxn ang="0">
                <a:pos x="77" y="1449387"/>
              </a:cxn>
              <a:cxn ang="0">
                <a:pos x="0" y="1447868"/>
              </a:cxn>
              <a:cxn ang="0">
                <a:pos x="1448594" y="0"/>
              </a:cxn>
            </a:cxnLst>
            <a:rect l="txL" t="txT" r="txR" b="txB"/>
            <a:pathLst>
              <a:path w="2823004" h="1412983">
                <a:moveTo>
                  <a:pt x="1411502" y="0"/>
                </a:moveTo>
                <a:cubicBezTo>
                  <a:pt x="2191053" y="0"/>
                  <a:pt x="2823004" y="631951"/>
                  <a:pt x="2823004" y="1411502"/>
                </a:cubicBezTo>
                <a:lnTo>
                  <a:pt x="2822929" y="1412983"/>
                </a:lnTo>
                <a:lnTo>
                  <a:pt x="75" y="1412983"/>
                </a:lnTo>
                <a:lnTo>
                  <a:pt x="0" y="1411502"/>
                </a:lnTo>
                <a:cubicBezTo>
                  <a:pt x="0" y="631951"/>
                  <a:pt x="631951" y="0"/>
                  <a:pt x="1411502" y="0"/>
                </a:cubicBezTo>
                <a:close/>
              </a:path>
            </a:pathLst>
          </a:custGeom>
          <a:solidFill>
            <a:srgbClr val="B89A65"/>
          </a:solidFill>
          <a:ln w="12700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71" name="文本框 31"/>
          <p:cNvSpPr/>
          <p:nvPr/>
        </p:nvSpPr>
        <p:spPr>
          <a:xfrm>
            <a:off x="2168525" y="2767648"/>
            <a:ext cx="1387475" cy="830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sym typeface="Calibri" panose="020F0502020204030204" charset="0"/>
              </a:rPr>
              <a:t>  </a:t>
            </a:r>
            <a:r>
              <a:rPr lang="en-US" altLang="zh-CN" sz="3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sym typeface="方正姚体" panose="02010601030101010101" pitchFamily="2" charset="-122"/>
              </a:rPr>
              <a:t>3,658</a:t>
            </a:r>
            <a:endParaRPr lang="en-US" altLang="zh-CN" sz="24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  <a:sym typeface="方正姚体" panose="02010601030101010101" pitchFamily="2" charset="-122"/>
            </a:endParaRPr>
          </a:p>
        </p:txBody>
      </p:sp>
      <p:sp>
        <p:nvSpPr>
          <p:cNvPr id="15372" name="文本框 33"/>
          <p:cNvSpPr/>
          <p:nvPr/>
        </p:nvSpPr>
        <p:spPr>
          <a:xfrm>
            <a:off x="5514975" y="4155123"/>
            <a:ext cx="1214438" cy="831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sym typeface="Calibri" panose="020F0502020204030204" charset="0"/>
              </a:rPr>
              <a:t>  </a:t>
            </a:r>
            <a:r>
              <a:rPr lang="en-US" altLang="zh-CN" sz="3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sym typeface="方正姚体" panose="02010601030101010101" pitchFamily="2" charset="-122"/>
              </a:rPr>
              <a:t>74%</a:t>
            </a:r>
            <a:endParaRPr lang="en-US" altLang="zh-CN" sz="24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  <a:sym typeface="方正姚体" panose="02010601030101010101" pitchFamily="2" charset="-122"/>
            </a:endParaRPr>
          </a:p>
        </p:txBody>
      </p:sp>
      <p:sp>
        <p:nvSpPr>
          <p:cNvPr id="15373" name="文本框 34"/>
          <p:cNvSpPr/>
          <p:nvPr/>
        </p:nvSpPr>
        <p:spPr>
          <a:xfrm>
            <a:off x="8499475" y="2734310"/>
            <a:ext cx="1547813" cy="7699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</a:t>
            </a:r>
            <a:r>
              <a:rPr lang="en-US" altLang="zh-CN" sz="32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sym typeface="方正姚体" panose="02010601030101010101" pitchFamily="2" charset="-122"/>
              </a:rPr>
              <a:t>30000</a:t>
            </a:r>
            <a:endParaRPr lang="en-US" altLang="zh-CN" sz="24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  <a:sym typeface="方正姚体" panose="02010601030101010101" pitchFamily="2" charset="-122"/>
            </a:endParaRPr>
          </a:p>
        </p:txBody>
      </p:sp>
      <p:grpSp>
        <p:nvGrpSpPr>
          <p:cNvPr id="15377" name="组合 38"/>
          <p:cNvGrpSpPr/>
          <p:nvPr/>
        </p:nvGrpSpPr>
        <p:grpSpPr>
          <a:xfrm>
            <a:off x="5989638" y="3672523"/>
            <a:ext cx="490537" cy="557212"/>
            <a:chOff x="0" y="0"/>
            <a:chExt cx="406393" cy="459645"/>
          </a:xfrm>
        </p:grpSpPr>
        <p:sp>
          <p:nvSpPr>
            <p:cNvPr id="15387" name="Freeform 148"/>
            <p:cNvSpPr>
              <a:spLocks noEditPoints="1"/>
            </p:cNvSpPr>
            <p:nvPr/>
          </p:nvSpPr>
          <p:spPr>
            <a:xfrm>
              <a:off x="55120" y="0"/>
              <a:ext cx="351273" cy="456842"/>
            </a:xfrm>
            <a:custGeom>
              <a:avLst/>
              <a:gdLst>
                <a:gd name="txL" fmla="*/ 0 w 159"/>
                <a:gd name="txT" fmla="*/ 0 h 207"/>
                <a:gd name="txR" fmla="*/ 159 w 159"/>
                <a:gd name="txB" fmla="*/ 207 h 207"/>
              </a:gdLst>
              <a:ahLst/>
              <a:cxnLst>
                <a:cxn ang="0">
                  <a:pos x="346854" y="408289"/>
                </a:cxn>
                <a:cxn ang="0">
                  <a:pos x="196625" y="174350"/>
                </a:cxn>
                <a:cxn ang="0">
                  <a:pos x="203252" y="52967"/>
                </a:cxn>
                <a:cxn ang="0">
                  <a:pos x="92789" y="8828"/>
                </a:cxn>
                <a:cxn ang="0">
                  <a:pos x="154648" y="105934"/>
                </a:cxn>
                <a:cxn ang="0">
                  <a:pos x="81743" y="152281"/>
                </a:cxn>
                <a:cxn ang="0">
                  <a:pos x="22093" y="59588"/>
                </a:cxn>
                <a:cxn ang="0">
                  <a:pos x="22093" y="169936"/>
                </a:cxn>
                <a:cxn ang="0">
                  <a:pos x="136974" y="211869"/>
                </a:cxn>
                <a:cxn ang="0">
                  <a:pos x="287204" y="445807"/>
                </a:cxn>
                <a:cxn ang="0">
                  <a:pos x="315925" y="452428"/>
                </a:cxn>
                <a:cxn ang="0">
                  <a:pos x="340227" y="434772"/>
                </a:cxn>
                <a:cxn ang="0">
                  <a:pos x="346854" y="408289"/>
                </a:cxn>
                <a:cxn ang="0">
                  <a:pos x="318134" y="425944"/>
                </a:cxn>
                <a:cxn ang="0">
                  <a:pos x="296041" y="421531"/>
                </a:cxn>
                <a:cxn ang="0">
                  <a:pos x="302669" y="401668"/>
                </a:cxn>
                <a:cxn ang="0">
                  <a:pos x="322553" y="406082"/>
                </a:cxn>
                <a:cxn ang="0">
                  <a:pos x="318134" y="425944"/>
                </a:cxn>
              </a:cxnLst>
              <a:rect l="txL" t="txT" r="txR" b="txB"/>
              <a:pathLst>
                <a:path w="159" h="207">
                  <a:moveTo>
                    <a:pt x="157" y="185"/>
                  </a:moveTo>
                  <a:cubicBezTo>
                    <a:pt x="89" y="79"/>
                    <a:pt x="89" y="79"/>
                    <a:pt x="89" y="79"/>
                  </a:cubicBezTo>
                  <a:cubicBezTo>
                    <a:pt x="101" y="63"/>
                    <a:pt x="103" y="42"/>
                    <a:pt x="92" y="24"/>
                  </a:cubicBezTo>
                  <a:cubicBezTo>
                    <a:pt x="81" y="8"/>
                    <a:pt x="61" y="0"/>
                    <a:pt x="42" y="4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" y="42"/>
                    <a:pt x="0" y="61"/>
                    <a:pt x="10" y="77"/>
                  </a:cubicBezTo>
                  <a:cubicBezTo>
                    <a:pt x="21" y="95"/>
                    <a:pt x="43" y="102"/>
                    <a:pt x="62" y="96"/>
                  </a:cubicBezTo>
                  <a:cubicBezTo>
                    <a:pt x="130" y="202"/>
                    <a:pt x="130" y="202"/>
                    <a:pt x="130" y="202"/>
                  </a:cubicBezTo>
                  <a:cubicBezTo>
                    <a:pt x="133" y="206"/>
                    <a:pt x="138" y="207"/>
                    <a:pt x="143" y="205"/>
                  </a:cubicBezTo>
                  <a:cubicBezTo>
                    <a:pt x="154" y="197"/>
                    <a:pt x="154" y="197"/>
                    <a:pt x="154" y="197"/>
                  </a:cubicBezTo>
                  <a:cubicBezTo>
                    <a:pt x="158" y="195"/>
                    <a:pt x="159" y="189"/>
                    <a:pt x="157" y="185"/>
                  </a:cubicBezTo>
                  <a:close/>
                  <a:moveTo>
                    <a:pt x="144" y="193"/>
                  </a:moveTo>
                  <a:cubicBezTo>
                    <a:pt x="141" y="195"/>
                    <a:pt x="136" y="195"/>
                    <a:pt x="134" y="191"/>
                  </a:cubicBezTo>
                  <a:cubicBezTo>
                    <a:pt x="132" y="188"/>
                    <a:pt x="133" y="184"/>
                    <a:pt x="137" y="182"/>
                  </a:cubicBezTo>
                  <a:cubicBezTo>
                    <a:pt x="140" y="180"/>
                    <a:pt x="144" y="181"/>
                    <a:pt x="146" y="184"/>
                  </a:cubicBezTo>
                  <a:cubicBezTo>
                    <a:pt x="148" y="187"/>
                    <a:pt x="147" y="191"/>
                    <a:pt x="144" y="193"/>
                  </a:cubicBezTo>
                  <a:close/>
                </a:path>
              </a:pathLst>
            </a:custGeom>
            <a:solidFill>
              <a:srgbClr val="FCFCF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8" name="Freeform 149"/>
            <p:cNvSpPr>
              <a:spLocks noEditPoints="1"/>
            </p:cNvSpPr>
            <p:nvPr/>
          </p:nvSpPr>
          <p:spPr>
            <a:xfrm>
              <a:off x="0" y="231691"/>
              <a:ext cx="231691" cy="227954"/>
            </a:xfrm>
            <a:custGeom>
              <a:avLst/>
              <a:gdLst>
                <a:gd name="txL" fmla="*/ 0 w 105"/>
                <a:gd name="txT" fmla="*/ 0 h 103"/>
                <a:gd name="txR" fmla="*/ 105 w 105"/>
                <a:gd name="txB" fmla="*/ 103 h 103"/>
              </a:gdLst>
              <a:ahLst/>
              <a:cxnLst>
                <a:cxn ang="0">
                  <a:pos x="200799" y="57542"/>
                </a:cxn>
                <a:cxn ang="0">
                  <a:pos x="214038" y="44263"/>
                </a:cxn>
                <a:cxn ang="0">
                  <a:pos x="185353" y="15492"/>
                </a:cxn>
                <a:cxn ang="0">
                  <a:pos x="172113" y="28771"/>
                </a:cxn>
                <a:cxn ang="0">
                  <a:pos x="136808" y="15492"/>
                </a:cxn>
                <a:cxn ang="0">
                  <a:pos x="136808" y="0"/>
                </a:cxn>
                <a:cxn ang="0">
                  <a:pos x="94883" y="0"/>
                </a:cxn>
                <a:cxn ang="0">
                  <a:pos x="94883" y="15492"/>
                </a:cxn>
                <a:cxn ang="0">
                  <a:pos x="61784" y="28771"/>
                </a:cxn>
                <a:cxn ang="0">
                  <a:pos x="48545" y="15492"/>
                </a:cxn>
                <a:cxn ang="0">
                  <a:pos x="17653" y="44263"/>
                </a:cxn>
                <a:cxn ang="0">
                  <a:pos x="33099" y="59755"/>
                </a:cxn>
                <a:cxn ang="0">
                  <a:pos x="17653" y="92952"/>
                </a:cxn>
                <a:cxn ang="0">
                  <a:pos x="0" y="92952"/>
                </a:cxn>
                <a:cxn ang="0">
                  <a:pos x="0" y="135002"/>
                </a:cxn>
                <a:cxn ang="0">
                  <a:pos x="19859" y="135002"/>
                </a:cxn>
                <a:cxn ang="0">
                  <a:pos x="33099" y="168199"/>
                </a:cxn>
                <a:cxn ang="0">
                  <a:pos x="19859" y="181478"/>
                </a:cxn>
                <a:cxn ang="0">
                  <a:pos x="48545" y="210249"/>
                </a:cxn>
                <a:cxn ang="0">
                  <a:pos x="61784" y="196970"/>
                </a:cxn>
                <a:cxn ang="0">
                  <a:pos x="94883" y="210249"/>
                </a:cxn>
                <a:cxn ang="0">
                  <a:pos x="94883" y="227954"/>
                </a:cxn>
                <a:cxn ang="0">
                  <a:pos x="136808" y="227954"/>
                </a:cxn>
                <a:cxn ang="0">
                  <a:pos x="136808" y="210249"/>
                </a:cxn>
                <a:cxn ang="0">
                  <a:pos x="169907" y="196970"/>
                </a:cxn>
                <a:cxn ang="0">
                  <a:pos x="183146" y="210249"/>
                </a:cxn>
                <a:cxn ang="0">
                  <a:pos x="211832" y="181478"/>
                </a:cxn>
                <a:cxn ang="0">
                  <a:pos x="200799" y="168199"/>
                </a:cxn>
                <a:cxn ang="0">
                  <a:pos x="214038" y="135002"/>
                </a:cxn>
                <a:cxn ang="0">
                  <a:pos x="231691" y="135002"/>
                </a:cxn>
                <a:cxn ang="0">
                  <a:pos x="231691" y="92952"/>
                </a:cxn>
                <a:cxn ang="0">
                  <a:pos x="214038" y="92952"/>
                </a:cxn>
                <a:cxn ang="0">
                  <a:pos x="200799" y="57542"/>
                </a:cxn>
                <a:cxn ang="0">
                  <a:pos x="116949" y="183691"/>
                </a:cxn>
                <a:cxn ang="0">
                  <a:pos x="46338" y="112870"/>
                </a:cxn>
                <a:cxn ang="0">
                  <a:pos x="116949" y="42050"/>
                </a:cxn>
                <a:cxn ang="0">
                  <a:pos x="187559" y="112870"/>
                </a:cxn>
                <a:cxn ang="0">
                  <a:pos x="116949" y="183691"/>
                </a:cxn>
              </a:cxnLst>
              <a:rect l="txL" t="txT" r="txR" b="txB"/>
              <a:pathLst>
                <a:path w="105" h="103">
                  <a:moveTo>
                    <a:pt x="91" y="26"/>
                  </a:moveTo>
                  <a:cubicBezTo>
                    <a:pt x="97" y="20"/>
                    <a:pt x="97" y="20"/>
                    <a:pt x="97" y="20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78" y="13"/>
                    <a:pt x="78" y="13"/>
                    <a:pt x="78" y="13"/>
                  </a:cubicBezTo>
                  <a:cubicBezTo>
                    <a:pt x="73" y="10"/>
                    <a:pt x="67" y="8"/>
                    <a:pt x="62" y="7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38" y="8"/>
                    <a:pt x="33" y="10"/>
                    <a:pt x="28" y="13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2" y="31"/>
                    <a:pt x="10" y="36"/>
                    <a:pt x="8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10" y="66"/>
                    <a:pt x="12" y="71"/>
                    <a:pt x="15" y="76"/>
                  </a:cubicBezTo>
                  <a:cubicBezTo>
                    <a:pt x="9" y="82"/>
                    <a:pt x="9" y="82"/>
                    <a:pt x="9" y="82"/>
                  </a:cubicBezTo>
                  <a:cubicBezTo>
                    <a:pt x="22" y="95"/>
                    <a:pt x="22" y="95"/>
                    <a:pt x="22" y="95"/>
                  </a:cubicBezTo>
                  <a:cubicBezTo>
                    <a:pt x="28" y="89"/>
                    <a:pt x="28" y="89"/>
                    <a:pt x="28" y="89"/>
                  </a:cubicBezTo>
                  <a:cubicBezTo>
                    <a:pt x="33" y="92"/>
                    <a:pt x="38" y="94"/>
                    <a:pt x="43" y="95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95"/>
                    <a:pt x="62" y="95"/>
                    <a:pt x="62" y="95"/>
                  </a:cubicBezTo>
                  <a:cubicBezTo>
                    <a:pt x="67" y="94"/>
                    <a:pt x="73" y="92"/>
                    <a:pt x="77" y="89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96" y="82"/>
                    <a:pt x="96" y="82"/>
                    <a:pt x="96" y="82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4" y="71"/>
                    <a:pt x="96" y="66"/>
                    <a:pt x="97" y="6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97" y="42"/>
                    <a:pt x="97" y="42"/>
                    <a:pt x="97" y="42"/>
                  </a:cubicBezTo>
                  <a:cubicBezTo>
                    <a:pt x="96" y="36"/>
                    <a:pt x="94" y="31"/>
                    <a:pt x="91" y="26"/>
                  </a:cubicBezTo>
                  <a:close/>
                  <a:moveTo>
                    <a:pt x="53" y="83"/>
                  </a:moveTo>
                  <a:cubicBezTo>
                    <a:pt x="35" y="83"/>
                    <a:pt x="21" y="69"/>
                    <a:pt x="21" y="51"/>
                  </a:cubicBezTo>
                  <a:cubicBezTo>
                    <a:pt x="21" y="33"/>
                    <a:pt x="35" y="19"/>
                    <a:pt x="53" y="19"/>
                  </a:cubicBezTo>
                  <a:cubicBezTo>
                    <a:pt x="71" y="19"/>
                    <a:pt x="85" y="33"/>
                    <a:pt x="85" y="51"/>
                  </a:cubicBezTo>
                  <a:cubicBezTo>
                    <a:pt x="85" y="69"/>
                    <a:pt x="71" y="83"/>
                    <a:pt x="53" y="83"/>
                  </a:cubicBezTo>
                  <a:close/>
                </a:path>
              </a:pathLst>
            </a:custGeom>
            <a:solidFill>
              <a:srgbClr val="FCFCF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9" name="Oval 150"/>
            <p:cNvSpPr/>
            <p:nvPr/>
          </p:nvSpPr>
          <p:spPr>
            <a:xfrm>
              <a:off x="97160" y="326983"/>
              <a:ext cx="37370" cy="37370"/>
            </a:xfrm>
            <a:prstGeom prst="ellipse">
              <a:avLst/>
            </a:prstGeom>
            <a:solidFill>
              <a:srgbClr val="FCFCFC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lang="zh-CN" altLang="zh-CN" dirty="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5378" name="组合 42"/>
          <p:cNvGrpSpPr/>
          <p:nvPr/>
        </p:nvGrpSpPr>
        <p:grpSpPr>
          <a:xfrm>
            <a:off x="2784475" y="2280285"/>
            <a:ext cx="460375" cy="514350"/>
            <a:chOff x="0" y="0"/>
            <a:chExt cx="402656" cy="450303"/>
          </a:xfrm>
        </p:grpSpPr>
        <p:sp>
          <p:nvSpPr>
            <p:cNvPr id="15382" name="Freeform 108"/>
            <p:cNvSpPr>
              <a:spLocks noEditPoints="1"/>
            </p:cNvSpPr>
            <p:nvPr/>
          </p:nvSpPr>
          <p:spPr>
            <a:xfrm>
              <a:off x="69134" y="167228"/>
              <a:ext cx="56988" cy="57923"/>
            </a:xfrm>
            <a:custGeom>
              <a:avLst/>
              <a:gdLst>
                <a:gd name="txL" fmla="*/ 0 w 26"/>
                <a:gd name="txT" fmla="*/ 0 h 26"/>
                <a:gd name="txR" fmla="*/ 26 w 26"/>
                <a:gd name="txB" fmla="*/ 26 h 26"/>
              </a:gdLst>
              <a:ahLst/>
              <a:cxnLst>
                <a:cxn ang="0">
                  <a:pos x="28494" y="0"/>
                </a:cxn>
                <a:cxn ang="0">
                  <a:pos x="0" y="28962"/>
                </a:cxn>
                <a:cxn ang="0">
                  <a:pos x="28494" y="57923"/>
                </a:cxn>
                <a:cxn ang="0">
                  <a:pos x="56988" y="28962"/>
                </a:cxn>
                <a:cxn ang="0">
                  <a:pos x="28494" y="0"/>
                </a:cxn>
                <a:cxn ang="0">
                  <a:pos x="28494" y="51240"/>
                </a:cxn>
                <a:cxn ang="0">
                  <a:pos x="6576" y="28962"/>
                </a:cxn>
                <a:cxn ang="0">
                  <a:pos x="28494" y="6683"/>
                </a:cxn>
                <a:cxn ang="0">
                  <a:pos x="50412" y="28962"/>
                </a:cxn>
                <a:cxn ang="0">
                  <a:pos x="28494" y="51240"/>
                </a:cxn>
              </a:cxnLst>
              <a:rect l="txL" t="txT" r="txR" b="txB"/>
              <a:pathLst>
                <a:path w="26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6" y="20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  <a:moveTo>
                    <a:pt x="13" y="23"/>
                  </a:moveTo>
                  <a:cubicBezTo>
                    <a:pt x="8" y="23"/>
                    <a:pt x="3" y="18"/>
                    <a:pt x="3" y="13"/>
                  </a:cubicBezTo>
                  <a:cubicBezTo>
                    <a:pt x="3" y="7"/>
                    <a:pt x="8" y="3"/>
                    <a:pt x="13" y="3"/>
                  </a:cubicBezTo>
                  <a:cubicBezTo>
                    <a:pt x="19" y="3"/>
                    <a:pt x="23" y="7"/>
                    <a:pt x="23" y="13"/>
                  </a:cubicBezTo>
                  <a:cubicBezTo>
                    <a:pt x="23" y="18"/>
                    <a:pt x="19" y="23"/>
                    <a:pt x="13" y="23"/>
                  </a:cubicBezTo>
                  <a:close/>
                </a:path>
              </a:pathLst>
            </a:custGeom>
            <a:solidFill>
              <a:srgbClr val="FCFCF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3" name="Freeform 109"/>
            <p:cNvSpPr>
              <a:spLocks noEditPoints="1"/>
            </p:cNvSpPr>
            <p:nvPr/>
          </p:nvSpPr>
          <p:spPr>
            <a:xfrm>
              <a:off x="197125" y="129859"/>
              <a:ext cx="48580" cy="48580"/>
            </a:xfrm>
            <a:custGeom>
              <a:avLst/>
              <a:gdLst>
                <a:gd name="txL" fmla="*/ 0 w 22"/>
                <a:gd name="txT" fmla="*/ 0 h 22"/>
                <a:gd name="txR" fmla="*/ 22 w 22"/>
                <a:gd name="txB" fmla="*/ 22 h 22"/>
              </a:gdLst>
              <a:ahLst/>
              <a:cxnLst>
                <a:cxn ang="0">
                  <a:pos x="24290" y="0"/>
                </a:cxn>
                <a:cxn ang="0">
                  <a:pos x="0" y="24290"/>
                </a:cxn>
                <a:cxn ang="0">
                  <a:pos x="24290" y="48580"/>
                </a:cxn>
                <a:cxn ang="0">
                  <a:pos x="48580" y="24290"/>
                </a:cxn>
                <a:cxn ang="0">
                  <a:pos x="24290" y="0"/>
                </a:cxn>
                <a:cxn ang="0">
                  <a:pos x="24290" y="37539"/>
                </a:cxn>
                <a:cxn ang="0">
                  <a:pos x="11041" y="24290"/>
                </a:cxn>
                <a:cxn ang="0">
                  <a:pos x="24290" y="11041"/>
                </a:cxn>
                <a:cxn ang="0">
                  <a:pos x="37539" y="24290"/>
                </a:cxn>
                <a:cxn ang="0">
                  <a:pos x="24290" y="37539"/>
                </a:cxn>
              </a:cxnLst>
              <a:rect l="txL" t="txT" r="txR" b="txB"/>
              <a:pathLst>
                <a:path w="22" h="22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5" y="22"/>
                    <a:pt x="11" y="22"/>
                  </a:cubicBezTo>
                  <a:cubicBezTo>
                    <a:pt x="17" y="22"/>
                    <a:pt x="22" y="17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lose/>
                  <a:moveTo>
                    <a:pt x="11" y="17"/>
                  </a:moveTo>
                  <a:cubicBezTo>
                    <a:pt x="8" y="17"/>
                    <a:pt x="5" y="14"/>
                    <a:pt x="5" y="11"/>
                  </a:cubicBezTo>
                  <a:cubicBezTo>
                    <a:pt x="5" y="8"/>
                    <a:pt x="8" y="5"/>
                    <a:pt x="11" y="5"/>
                  </a:cubicBezTo>
                  <a:cubicBezTo>
                    <a:pt x="14" y="5"/>
                    <a:pt x="17" y="8"/>
                    <a:pt x="17" y="11"/>
                  </a:cubicBezTo>
                  <a:cubicBezTo>
                    <a:pt x="17" y="14"/>
                    <a:pt x="14" y="17"/>
                    <a:pt x="11" y="17"/>
                  </a:cubicBezTo>
                  <a:close/>
                </a:path>
              </a:pathLst>
            </a:custGeom>
            <a:solidFill>
              <a:srgbClr val="FCFCF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4" name="Freeform 110"/>
            <p:cNvSpPr>
              <a:spLocks noEditPoints="1"/>
            </p:cNvSpPr>
            <p:nvPr/>
          </p:nvSpPr>
          <p:spPr>
            <a:xfrm>
              <a:off x="82213" y="181242"/>
              <a:ext cx="30830" cy="30830"/>
            </a:xfrm>
            <a:custGeom>
              <a:avLst/>
              <a:gdLst>
                <a:gd name="txL" fmla="*/ 0 w 14"/>
                <a:gd name="txT" fmla="*/ 0 h 14"/>
                <a:gd name="txR" fmla="*/ 14 w 14"/>
                <a:gd name="txB" fmla="*/ 14 h 14"/>
              </a:gdLst>
              <a:ahLst/>
              <a:cxnLst>
                <a:cxn ang="0">
                  <a:pos x="15415" y="0"/>
                </a:cxn>
                <a:cxn ang="0">
                  <a:pos x="0" y="15415"/>
                </a:cxn>
                <a:cxn ang="0">
                  <a:pos x="15415" y="30830"/>
                </a:cxn>
                <a:cxn ang="0">
                  <a:pos x="30830" y="15415"/>
                </a:cxn>
                <a:cxn ang="0">
                  <a:pos x="15415" y="0"/>
                </a:cxn>
                <a:cxn ang="0">
                  <a:pos x="15415" y="22021"/>
                </a:cxn>
                <a:cxn ang="0">
                  <a:pos x="8809" y="15415"/>
                </a:cxn>
                <a:cxn ang="0">
                  <a:pos x="15415" y="6606"/>
                </a:cxn>
                <a:cxn ang="0">
                  <a:pos x="24224" y="15415"/>
                </a:cxn>
                <a:cxn ang="0">
                  <a:pos x="15415" y="22021"/>
                </a:cxn>
              </a:cxnLst>
              <a:rect l="txL" t="txT" r="txR" b="txB"/>
              <a:pathLst>
                <a:path w="14" h="14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4"/>
                    <a:pt x="7" y="14"/>
                  </a:cubicBezTo>
                  <a:cubicBezTo>
                    <a:pt x="11" y="14"/>
                    <a:pt x="14" y="11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lose/>
                  <a:moveTo>
                    <a:pt x="7" y="10"/>
                  </a:moveTo>
                  <a:cubicBezTo>
                    <a:pt x="5" y="10"/>
                    <a:pt x="4" y="9"/>
                    <a:pt x="4" y="7"/>
                  </a:cubicBezTo>
                  <a:cubicBezTo>
                    <a:pt x="4" y="5"/>
                    <a:pt x="5" y="3"/>
                    <a:pt x="7" y="3"/>
                  </a:cubicBezTo>
                  <a:cubicBezTo>
                    <a:pt x="9" y="3"/>
                    <a:pt x="11" y="5"/>
                    <a:pt x="11" y="7"/>
                  </a:cubicBezTo>
                  <a:cubicBezTo>
                    <a:pt x="11" y="9"/>
                    <a:pt x="9" y="10"/>
                    <a:pt x="7" y="10"/>
                  </a:cubicBezTo>
                  <a:close/>
                </a:path>
              </a:pathLst>
            </a:custGeom>
            <a:solidFill>
              <a:srgbClr val="FCFCF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5" name="Freeform 111"/>
            <p:cNvSpPr>
              <a:spLocks noEditPoints="1"/>
            </p:cNvSpPr>
            <p:nvPr/>
          </p:nvSpPr>
          <p:spPr>
            <a:xfrm>
              <a:off x="172834" y="105568"/>
              <a:ext cx="97161" cy="97161"/>
            </a:xfrm>
            <a:custGeom>
              <a:avLst/>
              <a:gdLst>
                <a:gd name="txL" fmla="*/ 0 w 44"/>
                <a:gd name="txT" fmla="*/ 0 h 44"/>
                <a:gd name="txR" fmla="*/ 44 w 44"/>
                <a:gd name="txB" fmla="*/ 44 h 44"/>
              </a:gdLst>
              <a:ahLst/>
              <a:cxnLst>
                <a:cxn ang="0">
                  <a:pos x="48581" y="0"/>
                </a:cxn>
                <a:cxn ang="0">
                  <a:pos x="0" y="48581"/>
                </a:cxn>
                <a:cxn ang="0">
                  <a:pos x="48581" y="97161"/>
                </a:cxn>
                <a:cxn ang="0">
                  <a:pos x="97161" y="48581"/>
                </a:cxn>
                <a:cxn ang="0">
                  <a:pos x="48581" y="0"/>
                </a:cxn>
                <a:cxn ang="0">
                  <a:pos x="48581" y="86120"/>
                </a:cxn>
                <a:cxn ang="0">
                  <a:pos x="11041" y="48581"/>
                </a:cxn>
                <a:cxn ang="0">
                  <a:pos x="48581" y="13249"/>
                </a:cxn>
                <a:cxn ang="0">
                  <a:pos x="86120" y="48581"/>
                </a:cxn>
                <a:cxn ang="0">
                  <a:pos x="48581" y="86120"/>
                </a:cxn>
              </a:cxnLst>
              <a:rect l="txL" t="txT" r="txR" b="txB"/>
              <a:pathLst>
                <a:path w="44" h="44">
                  <a:moveTo>
                    <a:pt x="22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4" y="44"/>
                    <a:pt x="44" y="34"/>
                    <a:pt x="44" y="22"/>
                  </a:cubicBezTo>
                  <a:cubicBezTo>
                    <a:pt x="44" y="10"/>
                    <a:pt x="34" y="0"/>
                    <a:pt x="22" y="0"/>
                  </a:cubicBezTo>
                  <a:close/>
                  <a:moveTo>
                    <a:pt x="22" y="39"/>
                  </a:moveTo>
                  <a:cubicBezTo>
                    <a:pt x="13" y="39"/>
                    <a:pt x="5" y="31"/>
                    <a:pt x="5" y="22"/>
                  </a:cubicBezTo>
                  <a:cubicBezTo>
                    <a:pt x="5" y="13"/>
                    <a:pt x="13" y="6"/>
                    <a:pt x="22" y="6"/>
                  </a:cubicBezTo>
                  <a:cubicBezTo>
                    <a:pt x="31" y="6"/>
                    <a:pt x="39" y="13"/>
                    <a:pt x="39" y="22"/>
                  </a:cubicBezTo>
                  <a:cubicBezTo>
                    <a:pt x="39" y="31"/>
                    <a:pt x="31" y="39"/>
                    <a:pt x="22" y="39"/>
                  </a:cubicBezTo>
                  <a:close/>
                </a:path>
              </a:pathLst>
            </a:custGeom>
            <a:solidFill>
              <a:srgbClr val="FCFCF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6" name="Freeform 112"/>
            <p:cNvSpPr>
              <a:spLocks noEditPoints="1"/>
            </p:cNvSpPr>
            <p:nvPr/>
          </p:nvSpPr>
          <p:spPr>
            <a:xfrm>
              <a:off x="0" y="0"/>
              <a:ext cx="402656" cy="450303"/>
            </a:xfrm>
            <a:custGeom>
              <a:avLst/>
              <a:gdLst>
                <a:gd name="txL" fmla="*/ 0 w 182"/>
                <a:gd name="txT" fmla="*/ 0 h 204"/>
                <a:gd name="txR" fmla="*/ 182 w 182"/>
                <a:gd name="txB" fmla="*/ 204 h 204"/>
              </a:gdLst>
              <a:ahLst/>
              <a:cxnLst>
                <a:cxn ang="0">
                  <a:pos x="347346" y="211907"/>
                </a:cxn>
                <a:cxn ang="0">
                  <a:pos x="338497" y="105954"/>
                </a:cxn>
                <a:cxn ang="0">
                  <a:pos x="172567" y="0"/>
                </a:cxn>
                <a:cxn ang="0">
                  <a:pos x="2212" y="174382"/>
                </a:cxn>
                <a:cxn ang="0">
                  <a:pos x="0" y="450303"/>
                </a:cxn>
                <a:cxn ang="0">
                  <a:pos x="250001" y="388497"/>
                </a:cxn>
                <a:cxn ang="0">
                  <a:pos x="325222" y="388497"/>
                </a:cxn>
                <a:cxn ang="0">
                  <a:pos x="325222" y="388497"/>
                </a:cxn>
                <a:cxn ang="0">
                  <a:pos x="345134" y="333313"/>
                </a:cxn>
                <a:cxn ang="0">
                  <a:pos x="323010" y="320068"/>
                </a:cxn>
                <a:cxn ang="0">
                  <a:pos x="345134" y="309031"/>
                </a:cxn>
                <a:cxn ang="0">
                  <a:pos x="342921" y="304617"/>
                </a:cxn>
                <a:cxn ang="0">
                  <a:pos x="376107" y="245018"/>
                </a:cxn>
                <a:cxn ang="0">
                  <a:pos x="137169" y="205285"/>
                </a:cxn>
                <a:cxn ang="0">
                  <a:pos x="137169" y="225152"/>
                </a:cxn>
                <a:cxn ang="0">
                  <a:pos x="119469" y="231774"/>
                </a:cxn>
                <a:cxn ang="0">
                  <a:pos x="106195" y="242810"/>
                </a:cxn>
                <a:cxn ang="0">
                  <a:pos x="88496" y="236188"/>
                </a:cxn>
                <a:cxn ang="0">
                  <a:pos x="70797" y="236188"/>
                </a:cxn>
                <a:cxn ang="0">
                  <a:pos x="61947" y="218529"/>
                </a:cxn>
                <a:cxn ang="0">
                  <a:pos x="48673" y="205285"/>
                </a:cxn>
                <a:cxn ang="0">
                  <a:pos x="57522" y="187626"/>
                </a:cxn>
                <a:cxn ang="0">
                  <a:pos x="57522" y="167760"/>
                </a:cxn>
                <a:cxn ang="0">
                  <a:pos x="75221" y="161138"/>
                </a:cxn>
                <a:cxn ang="0">
                  <a:pos x="88496" y="150101"/>
                </a:cxn>
                <a:cxn ang="0">
                  <a:pos x="106195" y="156723"/>
                </a:cxn>
                <a:cxn ang="0">
                  <a:pos x="126107" y="156723"/>
                </a:cxn>
                <a:cxn ang="0">
                  <a:pos x="132744" y="174382"/>
                </a:cxn>
                <a:cxn ang="0">
                  <a:pos x="146018" y="187626"/>
                </a:cxn>
                <a:cxn ang="0">
                  <a:pos x="300886" y="169967"/>
                </a:cxn>
                <a:cxn ang="0">
                  <a:pos x="278762" y="192041"/>
                </a:cxn>
                <a:cxn ang="0">
                  <a:pos x="267700" y="220737"/>
                </a:cxn>
                <a:cxn ang="0">
                  <a:pos x="236726" y="220737"/>
                </a:cxn>
                <a:cxn ang="0">
                  <a:pos x="207965" y="231774"/>
                </a:cxn>
                <a:cxn ang="0">
                  <a:pos x="183629" y="211907"/>
                </a:cxn>
                <a:cxn ang="0">
                  <a:pos x="154868" y="200870"/>
                </a:cxn>
                <a:cxn ang="0">
                  <a:pos x="154868" y="169967"/>
                </a:cxn>
                <a:cxn ang="0">
                  <a:pos x="141593" y="141272"/>
                </a:cxn>
                <a:cxn ang="0">
                  <a:pos x="163717" y="116990"/>
                </a:cxn>
                <a:cxn ang="0">
                  <a:pos x="174779" y="88295"/>
                </a:cxn>
                <a:cxn ang="0">
                  <a:pos x="207965" y="88295"/>
                </a:cxn>
                <a:cxn ang="0">
                  <a:pos x="236726" y="77258"/>
                </a:cxn>
                <a:cxn ang="0">
                  <a:pos x="258850" y="97124"/>
                </a:cxn>
                <a:cxn ang="0">
                  <a:pos x="287611" y="108161"/>
                </a:cxn>
                <a:cxn ang="0">
                  <a:pos x="287611" y="141272"/>
                </a:cxn>
                <a:cxn ang="0">
                  <a:pos x="300886" y="169967"/>
                </a:cxn>
              </a:cxnLst>
              <a:rect l="txL" t="txT" r="txR" b="txB"/>
              <a:pathLst>
                <a:path w="182" h="204">
                  <a:moveTo>
                    <a:pt x="170" y="111"/>
                  </a:moveTo>
                  <a:cubicBezTo>
                    <a:pt x="166" y="107"/>
                    <a:pt x="160" y="102"/>
                    <a:pt x="157" y="96"/>
                  </a:cubicBezTo>
                  <a:cubicBezTo>
                    <a:pt x="153" y="87"/>
                    <a:pt x="158" y="79"/>
                    <a:pt x="157" y="70"/>
                  </a:cubicBezTo>
                  <a:cubicBezTo>
                    <a:pt x="157" y="63"/>
                    <a:pt x="155" y="54"/>
                    <a:pt x="153" y="48"/>
                  </a:cubicBezTo>
                  <a:cubicBezTo>
                    <a:pt x="149" y="37"/>
                    <a:pt x="142" y="28"/>
                    <a:pt x="133" y="21"/>
                  </a:cubicBezTo>
                  <a:cubicBezTo>
                    <a:pt x="119" y="8"/>
                    <a:pt x="100" y="0"/>
                    <a:pt x="78" y="0"/>
                  </a:cubicBezTo>
                  <a:cubicBezTo>
                    <a:pt x="35" y="0"/>
                    <a:pt x="0" y="32"/>
                    <a:pt x="0" y="71"/>
                  </a:cubicBezTo>
                  <a:cubicBezTo>
                    <a:pt x="0" y="74"/>
                    <a:pt x="0" y="77"/>
                    <a:pt x="1" y="79"/>
                  </a:cubicBezTo>
                  <a:cubicBezTo>
                    <a:pt x="1" y="96"/>
                    <a:pt x="6" y="117"/>
                    <a:pt x="22" y="139"/>
                  </a:cubicBezTo>
                  <a:cubicBezTo>
                    <a:pt x="22" y="139"/>
                    <a:pt x="43" y="182"/>
                    <a:pt x="0" y="204"/>
                  </a:cubicBezTo>
                  <a:cubicBezTo>
                    <a:pt x="95" y="204"/>
                    <a:pt x="95" y="204"/>
                    <a:pt x="95" y="204"/>
                  </a:cubicBezTo>
                  <a:cubicBezTo>
                    <a:pt x="95" y="204"/>
                    <a:pt x="102" y="176"/>
                    <a:pt x="113" y="176"/>
                  </a:cubicBezTo>
                  <a:cubicBezTo>
                    <a:pt x="123" y="176"/>
                    <a:pt x="133" y="177"/>
                    <a:pt x="142" y="176"/>
                  </a:cubicBezTo>
                  <a:cubicBezTo>
                    <a:pt x="144" y="177"/>
                    <a:pt x="146" y="176"/>
                    <a:pt x="147" y="176"/>
                  </a:cubicBezTo>
                  <a:cubicBezTo>
                    <a:pt x="147" y="176"/>
                    <a:pt x="147" y="176"/>
                    <a:pt x="147" y="176"/>
                  </a:cubicBezTo>
                  <a:cubicBezTo>
                    <a:pt x="147" y="176"/>
                    <a:pt x="147" y="176"/>
                    <a:pt x="147" y="176"/>
                  </a:cubicBezTo>
                  <a:cubicBezTo>
                    <a:pt x="154" y="173"/>
                    <a:pt x="149" y="157"/>
                    <a:pt x="149" y="157"/>
                  </a:cubicBezTo>
                  <a:cubicBezTo>
                    <a:pt x="153" y="155"/>
                    <a:pt x="156" y="153"/>
                    <a:pt x="156" y="151"/>
                  </a:cubicBezTo>
                  <a:cubicBezTo>
                    <a:pt x="156" y="150"/>
                    <a:pt x="156" y="150"/>
                    <a:pt x="156" y="150"/>
                  </a:cubicBezTo>
                  <a:cubicBezTo>
                    <a:pt x="156" y="148"/>
                    <a:pt x="152" y="146"/>
                    <a:pt x="146" y="145"/>
                  </a:cubicBezTo>
                  <a:cubicBezTo>
                    <a:pt x="149" y="145"/>
                    <a:pt x="149" y="145"/>
                    <a:pt x="149" y="145"/>
                  </a:cubicBezTo>
                  <a:cubicBezTo>
                    <a:pt x="153" y="145"/>
                    <a:pt x="156" y="143"/>
                    <a:pt x="156" y="140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56" y="139"/>
                    <a:pt x="156" y="138"/>
                    <a:pt x="155" y="138"/>
                  </a:cubicBezTo>
                  <a:cubicBezTo>
                    <a:pt x="156" y="135"/>
                    <a:pt x="159" y="121"/>
                    <a:pt x="160" y="121"/>
                  </a:cubicBezTo>
                  <a:cubicBezTo>
                    <a:pt x="182" y="119"/>
                    <a:pt x="170" y="111"/>
                    <a:pt x="170" y="111"/>
                  </a:cubicBezTo>
                  <a:close/>
                  <a:moveTo>
                    <a:pt x="66" y="93"/>
                  </a:moveTo>
                  <a:cubicBezTo>
                    <a:pt x="62" y="93"/>
                    <a:pt x="62" y="93"/>
                    <a:pt x="62" y="93"/>
                  </a:cubicBezTo>
                  <a:cubicBezTo>
                    <a:pt x="62" y="95"/>
                    <a:pt x="61" y="97"/>
                    <a:pt x="60" y="99"/>
                  </a:cubicBezTo>
                  <a:cubicBezTo>
                    <a:pt x="62" y="102"/>
                    <a:pt x="62" y="102"/>
                    <a:pt x="62" y="102"/>
                  </a:cubicBezTo>
                  <a:cubicBezTo>
                    <a:pt x="57" y="107"/>
                    <a:pt x="57" y="107"/>
                    <a:pt x="57" y="107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2" y="106"/>
                    <a:pt x="50" y="107"/>
                    <a:pt x="48" y="107"/>
                  </a:cubicBezTo>
                  <a:cubicBezTo>
                    <a:pt x="48" y="110"/>
                    <a:pt x="48" y="110"/>
                    <a:pt x="48" y="110"/>
                  </a:cubicBezTo>
                  <a:cubicBezTo>
                    <a:pt x="40" y="110"/>
                    <a:pt x="40" y="110"/>
                    <a:pt x="40" y="110"/>
                  </a:cubicBezTo>
                  <a:cubicBezTo>
                    <a:pt x="40" y="107"/>
                    <a:pt x="40" y="107"/>
                    <a:pt x="40" y="107"/>
                  </a:cubicBezTo>
                  <a:cubicBezTo>
                    <a:pt x="38" y="107"/>
                    <a:pt x="36" y="106"/>
                    <a:pt x="34" y="105"/>
                  </a:cubicBezTo>
                  <a:cubicBezTo>
                    <a:pt x="32" y="107"/>
                    <a:pt x="32" y="107"/>
                    <a:pt x="32" y="107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27" y="97"/>
                    <a:pt x="26" y="95"/>
                    <a:pt x="26" y="93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6" y="85"/>
                    <a:pt x="26" y="85"/>
                    <a:pt x="26" y="85"/>
                  </a:cubicBezTo>
                  <a:cubicBezTo>
                    <a:pt x="26" y="83"/>
                    <a:pt x="27" y="81"/>
                    <a:pt x="28" y="79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4" y="73"/>
                    <a:pt x="34" y="73"/>
                    <a:pt x="34" y="73"/>
                  </a:cubicBezTo>
                  <a:cubicBezTo>
                    <a:pt x="36" y="72"/>
                    <a:pt x="38" y="71"/>
                    <a:pt x="40" y="71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50" y="71"/>
                    <a:pt x="52" y="72"/>
                    <a:pt x="54" y="73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61" y="81"/>
                    <a:pt x="62" y="83"/>
                    <a:pt x="63" y="85"/>
                  </a:cubicBezTo>
                  <a:cubicBezTo>
                    <a:pt x="66" y="85"/>
                    <a:pt x="66" y="85"/>
                    <a:pt x="66" y="85"/>
                  </a:cubicBezTo>
                  <a:lnTo>
                    <a:pt x="66" y="93"/>
                  </a:lnTo>
                  <a:close/>
                  <a:moveTo>
                    <a:pt x="136" y="77"/>
                  </a:moveTo>
                  <a:cubicBezTo>
                    <a:pt x="130" y="77"/>
                    <a:pt x="130" y="77"/>
                    <a:pt x="130" y="77"/>
                  </a:cubicBezTo>
                  <a:cubicBezTo>
                    <a:pt x="129" y="80"/>
                    <a:pt x="128" y="84"/>
                    <a:pt x="126" y="87"/>
                  </a:cubicBezTo>
                  <a:cubicBezTo>
                    <a:pt x="130" y="91"/>
                    <a:pt x="130" y="91"/>
                    <a:pt x="130" y="91"/>
                  </a:cubicBezTo>
                  <a:cubicBezTo>
                    <a:pt x="121" y="100"/>
                    <a:pt x="121" y="100"/>
                    <a:pt x="121" y="100"/>
                  </a:cubicBezTo>
                  <a:cubicBezTo>
                    <a:pt x="117" y="96"/>
                    <a:pt x="117" y="96"/>
                    <a:pt x="117" y="96"/>
                  </a:cubicBezTo>
                  <a:cubicBezTo>
                    <a:pt x="114" y="98"/>
                    <a:pt x="110" y="99"/>
                    <a:pt x="107" y="100"/>
                  </a:cubicBezTo>
                  <a:cubicBezTo>
                    <a:pt x="107" y="105"/>
                    <a:pt x="107" y="105"/>
                    <a:pt x="107" y="105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4" y="100"/>
                    <a:pt x="94" y="100"/>
                    <a:pt x="94" y="100"/>
                  </a:cubicBezTo>
                  <a:cubicBezTo>
                    <a:pt x="90" y="100"/>
                    <a:pt x="86" y="98"/>
                    <a:pt x="83" y="96"/>
                  </a:cubicBezTo>
                  <a:cubicBezTo>
                    <a:pt x="79" y="100"/>
                    <a:pt x="79" y="100"/>
                    <a:pt x="79" y="10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2" y="84"/>
                    <a:pt x="71" y="81"/>
                    <a:pt x="70" y="77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0"/>
                    <a:pt x="72" y="56"/>
                    <a:pt x="74" y="53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6" y="42"/>
                    <a:pt x="90" y="41"/>
                    <a:pt x="94" y="40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10" y="41"/>
                    <a:pt x="114" y="42"/>
                    <a:pt x="117" y="44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26" y="53"/>
                    <a:pt x="126" y="53"/>
                    <a:pt x="126" y="53"/>
                  </a:cubicBezTo>
                  <a:cubicBezTo>
                    <a:pt x="128" y="57"/>
                    <a:pt x="130" y="60"/>
                    <a:pt x="130" y="64"/>
                  </a:cubicBezTo>
                  <a:cubicBezTo>
                    <a:pt x="136" y="64"/>
                    <a:pt x="136" y="64"/>
                    <a:pt x="136" y="64"/>
                  </a:cubicBezTo>
                  <a:lnTo>
                    <a:pt x="136" y="77"/>
                  </a:lnTo>
                  <a:close/>
                </a:path>
              </a:pathLst>
            </a:custGeom>
            <a:solidFill>
              <a:srgbClr val="FCFCF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379" name="组合 48"/>
          <p:cNvGrpSpPr/>
          <p:nvPr/>
        </p:nvGrpSpPr>
        <p:grpSpPr>
          <a:xfrm>
            <a:off x="9183688" y="2286635"/>
            <a:ext cx="400050" cy="393700"/>
            <a:chOff x="0" y="0"/>
            <a:chExt cx="453105" cy="448433"/>
          </a:xfrm>
        </p:grpSpPr>
        <p:sp>
          <p:nvSpPr>
            <p:cNvPr id="15380" name="Freeform 136"/>
            <p:cNvSpPr/>
            <p:nvPr/>
          </p:nvSpPr>
          <p:spPr>
            <a:xfrm>
              <a:off x="0" y="251309"/>
              <a:ext cx="453105" cy="197124"/>
            </a:xfrm>
            <a:custGeom>
              <a:avLst/>
              <a:gdLst>
                <a:gd name="txL" fmla="*/ 0 w 205"/>
                <a:gd name="txT" fmla="*/ 0 h 89"/>
                <a:gd name="txR" fmla="*/ 205 w 205"/>
                <a:gd name="txB" fmla="*/ 89 h 89"/>
              </a:gdLst>
              <a:ahLst/>
              <a:cxnLst>
                <a:cxn ang="0">
                  <a:pos x="227658" y="42083"/>
                </a:cxn>
                <a:cxn ang="0">
                  <a:pos x="103883" y="0"/>
                </a:cxn>
                <a:cxn ang="0">
                  <a:pos x="0" y="0"/>
                </a:cxn>
                <a:cxn ang="0">
                  <a:pos x="0" y="148397"/>
                </a:cxn>
                <a:cxn ang="0">
                  <a:pos x="48626" y="197124"/>
                </a:cxn>
                <a:cxn ang="0">
                  <a:pos x="404479" y="197124"/>
                </a:cxn>
                <a:cxn ang="0">
                  <a:pos x="453105" y="148397"/>
                </a:cxn>
                <a:cxn ang="0">
                  <a:pos x="453105" y="0"/>
                </a:cxn>
                <a:cxn ang="0">
                  <a:pos x="349222" y="0"/>
                </a:cxn>
                <a:cxn ang="0">
                  <a:pos x="227658" y="42083"/>
                </a:cxn>
              </a:cxnLst>
              <a:rect l="txL" t="txT" r="txR" b="tx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solidFill>
              <a:srgbClr val="FCFCF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1" name="Freeform 137"/>
            <p:cNvSpPr>
              <a:spLocks noEditPoints="1"/>
            </p:cNvSpPr>
            <p:nvPr/>
          </p:nvSpPr>
          <p:spPr>
            <a:xfrm>
              <a:off x="0" y="0"/>
              <a:ext cx="453105" cy="260652"/>
            </a:xfrm>
            <a:custGeom>
              <a:avLst/>
              <a:gdLst>
                <a:gd name="txL" fmla="*/ 0 w 205"/>
                <a:gd name="txT" fmla="*/ 0 h 118"/>
                <a:gd name="txR" fmla="*/ 205 w 205"/>
                <a:gd name="txB" fmla="*/ 118 h 118"/>
              </a:gdLst>
              <a:ahLst/>
              <a:cxnLst>
                <a:cxn ang="0">
                  <a:pos x="404479" y="92774"/>
                </a:cxn>
                <a:cxn ang="0">
                  <a:pos x="397848" y="92774"/>
                </a:cxn>
                <a:cxn ang="0">
                  <a:pos x="340381" y="92774"/>
                </a:cxn>
                <a:cxn ang="0">
                  <a:pos x="340381" y="48596"/>
                </a:cxn>
                <a:cxn ang="0">
                  <a:pos x="291755" y="0"/>
                </a:cxn>
                <a:cxn ang="0">
                  <a:pos x="161350" y="0"/>
                </a:cxn>
                <a:cxn ang="0">
                  <a:pos x="112724" y="48596"/>
                </a:cxn>
                <a:cxn ang="0">
                  <a:pos x="112724" y="92774"/>
                </a:cxn>
                <a:cxn ang="0">
                  <a:pos x="55257" y="92774"/>
                </a:cxn>
                <a:cxn ang="0">
                  <a:pos x="48626" y="92774"/>
                </a:cxn>
                <a:cxn ang="0">
                  <a:pos x="0" y="141371"/>
                </a:cxn>
                <a:cxn ang="0">
                  <a:pos x="0" y="223100"/>
                </a:cxn>
                <a:cxn ang="0">
                  <a:pos x="119354" y="223100"/>
                </a:cxn>
                <a:cxn ang="0">
                  <a:pos x="227658" y="260652"/>
                </a:cxn>
                <a:cxn ang="0">
                  <a:pos x="333751" y="223100"/>
                </a:cxn>
                <a:cxn ang="0">
                  <a:pos x="453105" y="223100"/>
                </a:cxn>
                <a:cxn ang="0">
                  <a:pos x="453105" y="141371"/>
                </a:cxn>
                <a:cxn ang="0">
                  <a:pos x="404479" y="92774"/>
                </a:cxn>
                <a:cxn ang="0">
                  <a:pos x="148088" y="57432"/>
                </a:cxn>
                <a:cxn ang="0">
                  <a:pos x="148088" y="48596"/>
                </a:cxn>
                <a:cxn ang="0">
                  <a:pos x="161350" y="37552"/>
                </a:cxn>
                <a:cxn ang="0">
                  <a:pos x="291755" y="37552"/>
                </a:cxn>
                <a:cxn ang="0">
                  <a:pos x="305017" y="48596"/>
                </a:cxn>
                <a:cxn ang="0">
                  <a:pos x="305017" y="57432"/>
                </a:cxn>
                <a:cxn ang="0">
                  <a:pos x="305017" y="92774"/>
                </a:cxn>
                <a:cxn ang="0">
                  <a:pos x="148088" y="92774"/>
                </a:cxn>
                <a:cxn ang="0">
                  <a:pos x="148088" y="57432"/>
                </a:cxn>
                <a:cxn ang="0">
                  <a:pos x="223237" y="223100"/>
                </a:cxn>
                <a:cxn ang="0">
                  <a:pos x="187873" y="189967"/>
                </a:cxn>
                <a:cxn ang="0">
                  <a:pos x="223237" y="154624"/>
                </a:cxn>
                <a:cxn ang="0">
                  <a:pos x="258601" y="189967"/>
                </a:cxn>
                <a:cxn ang="0">
                  <a:pos x="223237" y="223100"/>
                </a:cxn>
              </a:cxnLst>
              <a:rect l="txL" t="txT" r="txR" b="tx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solidFill>
              <a:srgbClr val="FCFCF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168525" y="3597910"/>
            <a:ext cx="1097280" cy="3848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添加标题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35748" y="3945255"/>
            <a:ext cx="2362835" cy="10414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532120" y="2115820"/>
            <a:ext cx="1097280" cy="3848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添加标题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899343" y="2463165"/>
            <a:ext cx="2362835" cy="10414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978265" y="3597910"/>
            <a:ext cx="1097280" cy="3848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添加标题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345488" y="3945255"/>
            <a:ext cx="2362835" cy="10414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ldLvl="0" animBg="1"/>
      <p:bldP spid="15366" grpId="0" bldLvl="0" animBg="1"/>
      <p:bldP spid="15367" grpId="0" bldLvl="0" animBg="1"/>
      <p:bldP spid="15368" grpId="0" bldLvl="0" animBg="1"/>
      <p:bldP spid="15369" grpId="0" bldLvl="0" animBg="1"/>
      <p:bldP spid="15370" grpId="0" bldLvl="0" animBg="1"/>
      <p:bldP spid="15371" grpId="0"/>
      <p:bldP spid="15372" grpId="0"/>
      <p:bldP spid="15373" grpId="0"/>
      <p:bldP spid="8" grpId="0"/>
      <p:bldP spid="5" grpId="0"/>
      <p:bldP spid="7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090160" y="186690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年度工作概述</a:t>
            </a:r>
          </a:p>
        </p:txBody>
      </p:sp>
      <p:sp>
        <p:nvSpPr>
          <p:cNvPr id="26" name="椭圆 25"/>
          <p:cNvSpPr/>
          <p:nvPr/>
        </p:nvSpPr>
        <p:spPr>
          <a:xfrm>
            <a:off x="1279525" y="1914525"/>
            <a:ext cx="1769745" cy="1769745"/>
          </a:xfrm>
          <a:prstGeom prst="ellipse">
            <a:avLst/>
          </a:prstGeom>
          <a:solidFill>
            <a:srgbClr val="B89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KSO_Shape"/>
          <p:cNvSpPr/>
          <p:nvPr/>
        </p:nvSpPr>
        <p:spPr bwMode="auto">
          <a:xfrm>
            <a:off x="1791970" y="2372360"/>
            <a:ext cx="746760" cy="854710"/>
          </a:xfrm>
          <a:custGeom>
            <a:avLst/>
            <a:gdLst>
              <a:gd name="T0" fmla="*/ 2809875 w 4627563"/>
              <a:gd name="T1" fmla="*/ 4811712 h 5299074"/>
              <a:gd name="T2" fmla="*/ 2745224 w 4627563"/>
              <a:gd name="T3" fmla="*/ 4870449 h 5299074"/>
              <a:gd name="T4" fmla="*/ 2693583 w 4627563"/>
              <a:gd name="T5" fmla="*/ 4799805 h 5299074"/>
              <a:gd name="T6" fmla="*/ 3054173 w 4627563"/>
              <a:gd name="T7" fmla="*/ 4245768 h 5299074"/>
              <a:gd name="T8" fmla="*/ 3143251 w 4627563"/>
              <a:gd name="T9" fmla="*/ 4339034 h 5299074"/>
              <a:gd name="T10" fmla="*/ 3063717 w 4627563"/>
              <a:gd name="T11" fmla="*/ 4441428 h 5299074"/>
              <a:gd name="T12" fmla="*/ 2956345 w 4627563"/>
              <a:gd name="T13" fmla="*/ 4391421 h 5299074"/>
              <a:gd name="T14" fmla="*/ 2973843 w 4627563"/>
              <a:gd name="T15" fmla="*/ 4273946 h 5299074"/>
              <a:gd name="T16" fmla="*/ 3313113 w 4627563"/>
              <a:gd name="T17" fmla="*/ 3781821 h 5299074"/>
              <a:gd name="T18" fmla="*/ 3390107 w 4627563"/>
              <a:gd name="T19" fmla="*/ 3842543 h 5299074"/>
              <a:gd name="T20" fmla="*/ 3397647 w 4627563"/>
              <a:gd name="T21" fmla="*/ 3943746 h 5299074"/>
              <a:gd name="T22" fmla="*/ 3329782 w 4627563"/>
              <a:gd name="T23" fmla="*/ 4014787 h 5299074"/>
              <a:gd name="T24" fmla="*/ 3228578 w 4627563"/>
              <a:gd name="T25" fmla="*/ 4012009 h 5299074"/>
              <a:gd name="T26" fmla="*/ 3164681 w 4627563"/>
              <a:gd name="T27" fmla="*/ 3937793 h 5299074"/>
              <a:gd name="T28" fmla="*/ 3176984 w 4627563"/>
              <a:gd name="T29" fmla="*/ 3837781 h 5299074"/>
              <a:gd name="T30" fmla="*/ 3257153 w 4627563"/>
              <a:gd name="T31" fmla="*/ 3780631 h 5299074"/>
              <a:gd name="T32" fmla="*/ 2749233 w 4627563"/>
              <a:gd name="T33" fmla="*/ 3662481 h 5299074"/>
              <a:gd name="T34" fmla="*/ 2837260 w 4627563"/>
              <a:gd name="T35" fmla="*/ 3818473 h 5299074"/>
              <a:gd name="T36" fmla="*/ 2780558 w 4627563"/>
              <a:gd name="T37" fmla="*/ 3991178 h 5299074"/>
              <a:gd name="T38" fmla="*/ 2616002 w 4627563"/>
              <a:gd name="T39" fmla="*/ 4064000 h 5299074"/>
              <a:gd name="T40" fmla="*/ 2451446 w 4627563"/>
              <a:gd name="T41" fmla="*/ 3991178 h 5299074"/>
              <a:gd name="T42" fmla="*/ 2395140 w 4627563"/>
              <a:gd name="T43" fmla="*/ 3818473 h 5299074"/>
              <a:gd name="T44" fmla="*/ 2483167 w 4627563"/>
              <a:gd name="T45" fmla="*/ 3662481 h 5299074"/>
              <a:gd name="T46" fmla="*/ 2204869 w 4627563"/>
              <a:gd name="T47" fmla="*/ 3415897 h 5299074"/>
              <a:gd name="T48" fmla="*/ 2282395 w 4627563"/>
              <a:gd name="T49" fmla="*/ 3464853 h 5299074"/>
              <a:gd name="T50" fmla="*/ 2298297 w 4627563"/>
              <a:gd name="T51" fmla="*/ 3556447 h 5299074"/>
              <a:gd name="T52" fmla="*/ 2241843 w 4627563"/>
              <a:gd name="T53" fmla="*/ 3627907 h 5299074"/>
              <a:gd name="T54" fmla="*/ 2148415 w 4627563"/>
              <a:gd name="T55" fmla="*/ 3634619 h 5299074"/>
              <a:gd name="T56" fmla="*/ 2082419 w 4627563"/>
              <a:gd name="T57" fmla="*/ 3572634 h 5299074"/>
              <a:gd name="T58" fmla="*/ 2084805 w 4627563"/>
              <a:gd name="T59" fmla="*/ 3479065 h 5299074"/>
              <a:gd name="T60" fmla="*/ 2153583 w 4627563"/>
              <a:gd name="T61" fmla="*/ 3419845 h 5299074"/>
              <a:gd name="T62" fmla="*/ 2956426 w 4627563"/>
              <a:gd name="T63" fmla="*/ 3238079 h 5299074"/>
              <a:gd name="T64" fmla="*/ 3038085 w 4627563"/>
              <a:gd name="T65" fmla="*/ 3342332 h 5299074"/>
              <a:gd name="T66" fmla="*/ 3015093 w 4627563"/>
              <a:gd name="T67" fmla="*/ 3476712 h 5299074"/>
              <a:gd name="T68" fmla="*/ 2902515 w 4627563"/>
              <a:gd name="T69" fmla="*/ 3548065 h 5299074"/>
              <a:gd name="T70" fmla="*/ 2771703 w 4627563"/>
              <a:gd name="T71" fmla="*/ 3511992 h 5299074"/>
              <a:gd name="T72" fmla="*/ 2711450 w 4627563"/>
              <a:gd name="T73" fmla="*/ 3392675 h 5299074"/>
              <a:gd name="T74" fmla="*/ 2760207 w 4627563"/>
              <a:gd name="T75" fmla="*/ 3266620 h 5299074"/>
              <a:gd name="T76" fmla="*/ 1341242 w 4627563"/>
              <a:gd name="T77" fmla="*/ 3000374 h 5299074"/>
              <a:gd name="T78" fmla="*/ 403620 w 4627563"/>
              <a:gd name="T79" fmla="*/ 4688870 h 5299074"/>
              <a:gd name="T80" fmla="*/ 498850 w 4627563"/>
              <a:gd name="T81" fmla="*/ 4903704 h 5299074"/>
              <a:gd name="T82" fmla="*/ 4005310 w 4627563"/>
              <a:gd name="T83" fmla="*/ 5016085 h 5299074"/>
              <a:gd name="T84" fmla="*/ 4184661 w 4627563"/>
              <a:gd name="T85" fmla="*/ 4815944 h 5299074"/>
              <a:gd name="T86" fmla="*/ 4235053 w 4627563"/>
              <a:gd name="T87" fmla="*/ 4552265 h 5299074"/>
              <a:gd name="T88" fmla="*/ 3271841 w 4627563"/>
              <a:gd name="T89" fmla="*/ 3015685 h 5299074"/>
              <a:gd name="T90" fmla="*/ 2892903 w 4627563"/>
              <a:gd name="T91" fmla="*/ 3076933 h 5299074"/>
              <a:gd name="T92" fmla="*/ 1694982 w 4627563"/>
              <a:gd name="T93" fmla="*/ 3074149 h 5299074"/>
              <a:gd name="T94" fmla="*/ 1349374 w 4627563"/>
              <a:gd name="T95" fmla="*/ 3013299 h 5299074"/>
              <a:gd name="T96" fmla="*/ 2995870 w 4627563"/>
              <a:gd name="T97" fmla="*/ 46427 h 5299074"/>
              <a:gd name="T98" fmla="*/ 3112958 w 4627563"/>
              <a:gd name="T99" fmla="*/ 207534 h 5299074"/>
              <a:gd name="T100" fmla="*/ 3105417 w 4627563"/>
              <a:gd name="T101" fmla="*/ 379356 h 5299074"/>
              <a:gd name="T102" fmla="*/ 4604543 w 4627563"/>
              <a:gd name="T103" fmla="*/ 4495920 h 5299074"/>
              <a:gd name="T104" fmla="*/ 4621213 w 4627563"/>
              <a:gd name="T105" fmla="*/ 4792341 h 5299074"/>
              <a:gd name="T106" fmla="*/ 4525161 w 4627563"/>
              <a:gd name="T107" fmla="*/ 5066144 h 5299074"/>
              <a:gd name="T108" fmla="*/ 4255659 w 4627563"/>
              <a:gd name="T109" fmla="*/ 5299074 h 5299074"/>
              <a:gd name="T110" fmla="*/ 113119 w 4627563"/>
              <a:gd name="T111" fmla="*/ 5082016 h 5299074"/>
              <a:gd name="T112" fmla="*/ 8335 w 4627563"/>
              <a:gd name="T113" fmla="*/ 4807817 h 5299074"/>
              <a:gd name="T114" fmla="*/ 20640 w 4627563"/>
              <a:gd name="T115" fmla="*/ 4504649 h 5299074"/>
              <a:gd name="T116" fmla="*/ 1525322 w 4627563"/>
              <a:gd name="T117" fmla="*/ 390466 h 5299074"/>
              <a:gd name="T118" fmla="*/ 1512224 w 4627563"/>
              <a:gd name="T119" fmla="*/ 217058 h 5299074"/>
              <a:gd name="T120" fmla="*/ 1623358 w 4627563"/>
              <a:gd name="T121" fmla="*/ 52776 h 5299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627563" h="5299074">
                <a:moveTo>
                  <a:pt x="2751137" y="4752974"/>
                </a:moveTo>
                <a:lnTo>
                  <a:pt x="2757445" y="4753371"/>
                </a:lnTo>
                <a:lnTo>
                  <a:pt x="2762964" y="4754165"/>
                </a:lnTo>
                <a:lnTo>
                  <a:pt x="2768483" y="4755355"/>
                </a:lnTo>
                <a:lnTo>
                  <a:pt x="2774002" y="4757340"/>
                </a:lnTo>
                <a:lnTo>
                  <a:pt x="2779127" y="4760118"/>
                </a:lnTo>
                <a:lnTo>
                  <a:pt x="2783857" y="4762896"/>
                </a:lnTo>
                <a:lnTo>
                  <a:pt x="2788193" y="4766071"/>
                </a:lnTo>
                <a:lnTo>
                  <a:pt x="2792530" y="4770040"/>
                </a:lnTo>
                <a:lnTo>
                  <a:pt x="2796472" y="4774009"/>
                </a:lnTo>
                <a:lnTo>
                  <a:pt x="2800020" y="4778771"/>
                </a:lnTo>
                <a:lnTo>
                  <a:pt x="2802779" y="4783534"/>
                </a:lnTo>
                <a:lnTo>
                  <a:pt x="2805144" y="4788693"/>
                </a:lnTo>
                <a:lnTo>
                  <a:pt x="2807116" y="4793852"/>
                </a:lnTo>
                <a:lnTo>
                  <a:pt x="2808298" y="4799805"/>
                </a:lnTo>
                <a:lnTo>
                  <a:pt x="2809481" y="4805759"/>
                </a:lnTo>
                <a:lnTo>
                  <a:pt x="2809875" y="4811712"/>
                </a:lnTo>
                <a:lnTo>
                  <a:pt x="2809481" y="4817665"/>
                </a:lnTo>
                <a:lnTo>
                  <a:pt x="2808298" y="4823618"/>
                </a:lnTo>
                <a:lnTo>
                  <a:pt x="2807116" y="4829174"/>
                </a:lnTo>
                <a:lnTo>
                  <a:pt x="2805144" y="4834730"/>
                </a:lnTo>
                <a:lnTo>
                  <a:pt x="2802779" y="4839890"/>
                </a:lnTo>
                <a:lnTo>
                  <a:pt x="2800020" y="4844652"/>
                </a:lnTo>
                <a:lnTo>
                  <a:pt x="2796472" y="4849415"/>
                </a:lnTo>
                <a:lnTo>
                  <a:pt x="2792530" y="4853384"/>
                </a:lnTo>
                <a:lnTo>
                  <a:pt x="2788193" y="4857352"/>
                </a:lnTo>
                <a:lnTo>
                  <a:pt x="2783857" y="4860527"/>
                </a:lnTo>
                <a:lnTo>
                  <a:pt x="2779127" y="4863305"/>
                </a:lnTo>
                <a:lnTo>
                  <a:pt x="2774002" y="4866084"/>
                </a:lnTo>
                <a:lnTo>
                  <a:pt x="2768483" y="4868068"/>
                </a:lnTo>
                <a:lnTo>
                  <a:pt x="2762964" y="4869655"/>
                </a:lnTo>
                <a:lnTo>
                  <a:pt x="2757445" y="4870449"/>
                </a:lnTo>
                <a:lnTo>
                  <a:pt x="2751137" y="4870449"/>
                </a:lnTo>
                <a:lnTo>
                  <a:pt x="2745224" y="4870449"/>
                </a:lnTo>
                <a:lnTo>
                  <a:pt x="2739705" y="4869655"/>
                </a:lnTo>
                <a:lnTo>
                  <a:pt x="2733792" y="4868068"/>
                </a:lnTo>
                <a:lnTo>
                  <a:pt x="2728273" y="4866084"/>
                </a:lnTo>
                <a:lnTo>
                  <a:pt x="2723543" y="4863305"/>
                </a:lnTo>
                <a:lnTo>
                  <a:pt x="2718418" y="4860527"/>
                </a:lnTo>
                <a:lnTo>
                  <a:pt x="2714082" y="4857352"/>
                </a:lnTo>
                <a:lnTo>
                  <a:pt x="2709745" y="4853384"/>
                </a:lnTo>
                <a:lnTo>
                  <a:pt x="2706197" y="4849415"/>
                </a:lnTo>
                <a:lnTo>
                  <a:pt x="2702649" y="4844652"/>
                </a:lnTo>
                <a:lnTo>
                  <a:pt x="2699890" y="4839890"/>
                </a:lnTo>
                <a:lnTo>
                  <a:pt x="2697525" y="4834730"/>
                </a:lnTo>
                <a:lnTo>
                  <a:pt x="2695554" y="4829174"/>
                </a:lnTo>
                <a:lnTo>
                  <a:pt x="2693583" y="4823618"/>
                </a:lnTo>
                <a:lnTo>
                  <a:pt x="2692794" y="4817665"/>
                </a:lnTo>
                <a:lnTo>
                  <a:pt x="2692400" y="4811712"/>
                </a:lnTo>
                <a:lnTo>
                  <a:pt x="2692794" y="4805759"/>
                </a:lnTo>
                <a:lnTo>
                  <a:pt x="2693583" y="4799805"/>
                </a:lnTo>
                <a:lnTo>
                  <a:pt x="2695554" y="4793852"/>
                </a:lnTo>
                <a:lnTo>
                  <a:pt x="2697525" y="4788693"/>
                </a:lnTo>
                <a:lnTo>
                  <a:pt x="2699890" y="4783534"/>
                </a:lnTo>
                <a:lnTo>
                  <a:pt x="2702649" y="4778771"/>
                </a:lnTo>
                <a:lnTo>
                  <a:pt x="2706197" y="4774009"/>
                </a:lnTo>
                <a:lnTo>
                  <a:pt x="2709745" y="4770040"/>
                </a:lnTo>
                <a:lnTo>
                  <a:pt x="2714082" y="4766071"/>
                </a:lnTo>
                <a:lnTo>
                  <a:pt x="2718418" y="4762896"/>
                </a:lnTo>
                <a:lnTo>
                  <a:pt x="2723543" y="4760118"/>
                </a:lnTo>
                <a:lnTo>
                  <a:pt x="2728273" y="4757340"/>
                </a:lnTo>
                <a:lnTo>
                  <a:pt x="2733792" y="4755355"/>
                </a:lnTo>
                <a:lnTo>
                  <a:pt x="2739705" y="4754165"/>
                </a:lnTo>
                <a:lnTo>
                  <a:pt x="2745224" y="4753371"/>
                </a:lnTo>
                <a:lnTo>
                  <a:pt x="2751137" y="4752974"/>
                </a:lnTo>
                <a:close/>
                <a:moveTo>
                  <a:pt x="3043833" y="4244974"/>
                </a:moveTo>
                <a:lnTo>
                  <a:pt x="3049401" y="4245371"/>
                </a:lnTo>
                <a:lnTo>
                  <a:pt x="3054173" y="4245768"/>
                </a:lnTo>
                <a:lnTo>
                  <a:pt x="3059342" y="4246165"/>
                </a:lnTo>
                <a:lnTo>
                  <a:pt x="3063717" y="4246959"/>
                </a:lnTo>
                <a:lnTo>
                  <a:pt x="3073261" y="4249340"/>
                </a:lnTo>
                <a:lnTo>
                  <a:pt x="3082407" y="4252912"/>
                </a:lnTo>
                <a:lnTo>
                  <a:pt x="3091156" y="4256881"/>
                </a:lnTo>
                <a:lnTo>
                  <a:pt x="3099507" y="4262040"/>
                </a:lnTo>
                <a:lnTo>
                  <a:pt x="3107063" y="4267596"/>
                </a:lnTo>
                <a:lnTo>
                  <a:pt x="3114221" y="4273946"/>
                </a:lnTo>
                <a:lnTo>
                  <a:pt x="3120584" y="4281090"/>
                </a:lnTo>
                <a:lnTo>
                  <a:pt x="3126151" y="4289027"/>
                </a:lnTo>
                <a:lnTo>
                  <a:pt x="3131321" y="4296568"/>
                </a:lnTo>
                <a:lnTo>
                  <a:pt x="3135298" y="4305299"/>
                </a:lnTo>
                <a:lnTo>
                  <a:pt x="3138877" y="4314824"/>
                </a:lnTo>
                <a:lnTo>
                  <a:pt x="3141263" y="4324349"/>
                </a:lnTo>
                <a:lnTo>
                  <a:pt x="3142058" y="4329112"/>
                </a:lnTo>
                <a:lnTo>
                  <a:pt x="3142853" y="4334271"/>
                </a:lnTo>
                <a:lnTo>
                  <a:pt x="3143251" y="4339034"/>
                </a:lnTo>
                <a:lnTo>
                  <a:pt x="3143251" y="4344193"/>
                </a:lnTo>
                <a:lnTo>
                  <a:pt x="3143251" y="4348956"/>
                </a:lnTo>
                <a:lnTo>
                  <a:pt x="3142853" y="4354115"/>
                </a:lnTo>
                <a:lnTo>
                  <a:pt x="3142058" y="4359275"/>
                </a:lnTo>
                <a:lnTo>
                  <a:pt x="3141263" y="4364037"/>
                </a:lnTo>
                <a:lnTo>
                  <a:pt x="3138877" y="4373562"/>
                </a:lnTo>
                <a:lnTo>
                  <a:pt x="3135298" y="4382690"/>
                </a:lnTo>
                <a:lnTo>
                  <a:pt x="3131321" y="4391421"/>
                </a:lnTo>
                <a:lnTo>
                  <a:pt x="3126151" y="4399359"/>
                </a:lnTo>
                <a:lnTo>
                  <a:pt x="3120584" y="4407297"/>
                </a:lnTo>
                <a:lnTo>
                  <a:pt x="3114221" y="4414440"/>
                </a:lnTo>
                <a:lnTo>
                  <a:pt x="3107063" y="4420393"/>
                </a:lnTo>
                <a:lnTo>
                  <a:pt x="3099507" y="4426347"/>
                </a:lnTo>
                <a:lnTo>
                  <a:pt x="3091156" y="4431506"/>
                </a:lnTo>
                <a:lnTo>
                  <a:pt x="3082407" y="4435475"/>
                </a:lnTo>
                <a:lnTo>
                  <a:pt x="3073261" y="4438650"/>
                </a:lnTo>
                <a:lnTo>
                  <a:pt x="3063717" y="4441428"/>
                </a:lnTo>
                <a:lnTo>
                  <a:pt x="3059342" y="4442222"/>
                </a:lnTo>
                <a:lnTo>
                  <a:pt x="3054173" y="4442618"/>
                </a:lnTo>
                <a:lnTo>
                  <a:pt x="3049401" y="4443015"/>
                </a:lnTo>
                <a:lnTo>
                  <a:pt x="3043833" y="4443412"/>
                </a:lnTo>
                <a:lnTo>
                  <a:pt x="3038663" y="4443015"/>
                </a:lnTo>
                <a:lnTo>
                  <a:pt x="3033891" y="4442618"/>
                </a:lnTo>
                <a:lnTo>
                  <a:pt x="3028722" y="4442222"/>
                </a:lnTo>
                <a:lnTo>
                  <a:pt x="3023950" y="4441428"/>
                </a:lnTo>
                <a:lnTo>
                  <a:pt x="3014405" y="4438650"/>
                </a:lnTo>
                <a:lnTo>
                  <a:pt x="3005259" y="4435475"/>
                </a:lnTo>
                <a:lnTo>
                  <a:pt x="2996908" y="4431506"/>
                </a:lnTo>
                <a:lnTo>
                  <a:pt x="2988557" y="4426347"/>
                </a:lnTo>
                <a:lnTo>
                  <a:pt x="2981001" y="4420393"/>
                </a:lnTo>
                <a:lnTo>
                  <a:pt x="2973843" y="4414440"/>
                </a:lnTo>
                <a:lnTo>
                  <a:pt x="2967083" y="4407297"/>
                </a:lnTo>
                <a:lnTo>
                  <a:pt x="2961515" y="4399359"/>
                </a:lnTo>
                <a:lnTo>
                  <a:pt x="2956345" y="4391421"/>
                </a:lnTo>
                <a:lnTo>
                  <a:pt x="2952369" y="4382690"/>
                </a:lnTo>
                <a:lnTo>
                  <a:pt x="2948790" y="4373562"/>
                </a:lnTo>
                <a:lnTo>
                  <a:pt x="2946801" y="4364037"/>
                </a:lnTo>
                <a:lnTo>
                  <a:pt x="2945608" y="4359275"/>
                </a:lnTo>
                <a:lnTo>
                  <a:pt x="2945211" y="4354115"/>
                </a:lnTo>
                <a:lnTo>
                  <a:pt x="2944813" y="4348956"/>
                </a:lnTo>
                <a:lnTo>
                  <a:pt x="2944813" y="4344193"/>
                </a:lnTo>
                <a:lnTo>
                  <a:pt x="2944813" y="4339034"/>
                </a:lnTo>
                <a:lnTo>
                  <a:pt x="2945211" y="4334271"/>
                </a:lnTo>
                <a:lnTo>
                  <a:pt x="2945608" y="4329112"/>
                </a:lnTo>
                <a:lnTo>
                  <a:pt x="2946801" y="4324349"/>
                </a:lnTo>
                <a:lnTo>
                  <a:pt x="2948790" y="4314824"/>
                </a:lnTo>
                <a:lnTo>
                  <a:pt x="2952369" y="4305299"/>
                </a:lnTo>
                <a:lnTo>
                  <a:pt x="2956345" y="4296568"/>
                </a:lnTo>
                <a:lnTo>
                  <a:pt x="2961515" y="4289027"/>
                </a:lnTo>
                <a:lnTo>
                  <a:pt x="2967083" y="4281090"/>
                </a:lnTo>
                <a:lnTo>
                  <a:pt x="2973843" y="4273946"/>
                </a:lnTo>
                <a:lnTo>
                  <a:pt x="2981001" y="4267596"/>
                </a:lnTo>
                <a:lnTo>
                  <a:pt x="2988557" y="4262040"/>
                </a:lnTo>
                <a:lnTo>
                  <a:pt x="2996908" y="4256881"/>
                </a:lnTo>
                <a:lnTo>
                  <a:pt x="3005259" y="4252912"/>
                </a:lnTo>
                <a:lnTo>
                  <a:pt x="3014405" y="4249340"/>
                </a:lnTo>
                <a:lnTo>
                  <a:pt x="3023950" y="4246959"/>
                </a:lnTo>
                <a:lnTo>
                  <a:pt x="3028722" y="4246165"/>
                </a:lnTo>
                <a:lnTo>
                  <a:pt x="3033891" y="4245768"/>
                </a:lnTo>
                <a:lnTo>
                  <a:pt x="3038663" y="4245371"/>
                </a:lnTo>
                <a:lnTo>
                  <a:pt x="3043833" y="4244974"/>
                </a:lnTo>
                <a:close/>
                <a:moveTo>
                  <a:pt x="3275806" y="3778249"/>
                </a:moveTo>
                <a:lnTo>
                  <a:pt x="3282157" y="3778249"/>
                </a:lnTo>
                <a:lnTo>
                  <a:pt x="3288507" y="3778249"/>
                </a:lnTo>
                <a:lnTo>
                  <a:pt x="3294460" y="3779043"/>
                </a:lnTo>
                <a:lnTo>
                  <a:pt x="3300810" y="3779440"/>
                </a:lnTo>
                <a:lnTo>
                  <a:pt x="3306763" y="3780631"/>
                </a:lnTo>
                <a:lnTo>
                  <a:pt x="3313113" y="3781821"/>
                </a:lnTo>
                <a:lnTo>
                  <a:pt x="3318669" y="3783806"/>
                </a:lnTo>
                <a:lnTo>
                  <a:pt x="3324622" y="3785790"/>
                </a:lnTo>
                <a:lnTo>
                  <a:pt x="3329782" y="3787774"/>
                </a:lnTo>
                <a:lnTo>
                  <a:pt x="3335338" y="3790156"/>
                </a:lnTo>
                <a:lnTo>
                  <a:pt x="3340894" y="3793331"/>
                </a:lnTo>
                <a:lnTo>
                  <a:pt x="3345657" y="3796109"/>
                </a:lnTo>
                <a:lnTo>
                  <a:pt x="3350816" y="3799284"/>
                </a:lnTo>
                <a:lnTo>
                  <a:pt x="3355579" y="3802856"/>
                </a:lnTo>
                <a:lnTo>
                  <a:pt x="3360341" y="3806427"/>
                </a:lnTo>
                <a:lnTo>
                  <a:pt x="3364707" y="3810396"/>
                </a:lnTo>
                <a:lnTo>
                  <a:pt x="3369072" y="3814365"/>
                </a:lnTo>
                <a:lnTo>
                  <a:pt x="3373041" y="3818731"/>
                </a:lnTo>
                <a:lnTo>
                  <a:pt x="3377010" y="3823096"/>
                </a:lnTo>
                <a:lnTo>
                  <a:pt x="3380582" y="3827859"/>
                </a:lnTo>
                <a:lnTo>
                  <a:pt x="3384154" y="3832621"/>
                </a:lnTo>
                <a:lnTo>
                  <a:pt x="3387329" y="3837781"/>
                </a:lnTo>
                <a:lnTo>
                  <a:pt x="3390107" y="3842543"/>
                </a:lnTo>
                <a:lnTo>
                  <a:pt x="3393282" y="3848099"/>
                </a:lnTo>
                <a:lnTo>
                  <a:pt x="3395663" y="3853656"/>
                </a:lnTo>
                <a:lnTo>
                  <a:pt x="3397647" y="3858815"/>
                </a:lnTo>
                <a:lnTo>
                  <a:pt x="3399235" y="3864768"/>
                </a:lnTo>
                <a:lnTo>
                  <a:pt x="3401219" y="3870324"/>
                </a:lnTo>
                <a:lnTo>
                  <a:pt x="3402807" y="3876278"/>
                </a:lnTo>
                <a:lnTo>
                  <a:pt x="3403601" y="3882628"/>
                </a:lnTo>
                <a:lnTo>
                  <a:pt x="3404394" y="3888978"/>
                </a:lnTo>
                <a:lnTo>
                  <a:pt x="3404791" y="3894931"/>
                </a:lnTo>
                <a:lnTo>
                  <a:pt x="3405188" y="3901281"/>
                </a:lnTo>
                <a:lnTo>
                  <a:pt x="3404791" y="3907631"/>
                </a:lnTo>
                <a:lnTo>
                  <a:pt x="3404394" y="3913584"/>
                </a:lnTo>
                <a:lnTo>
                  <a:pt x="3403601" y="3919934"/>
                </a:lnTo>
                <a:lnTo>
                  <a:pt x="3402807" y="3926284"/>
                </a:lnTo>
                <a:lnTo>
                  <a:pt x="3401219" y="3931840"/>
                </a:lnTo>
                <a:lnTo>
                  <a:pt x="3399235" y="3937793"/>
                </a:lnTo>
                <a:lnTo>
                  <a:pt x="3397647" y="3943746"/>
                </a:lnTo>
                <a:lnTo>
                  <a:pt x="3395663" y="3948906"/>
                </a:lnTo>
                <a:lnTo>
                  <a:pt x="3393282" y="3954462"/>
                </a:lnTo>
                <a:lnTo>
                  <a:pt x="3390107" y="3960018"/>
                </a:lnTo>
                <a:lnTo>
                  <a:pt x="3387329" y="3964781"/>
                </a:lnTo>
                <a:lnTo>
                  <a:pt x="3384154" y="3969940"/>
                </a:lnTo>
                <a:lnTo>
                  <a:pt x="3380582" y="3974703"/>
                </a:lnTo>
                <a:lnTo>
                  <a:pt x="3377010" y="3979465"/>
                </a:lnTo>
                <a:lnTo>
                  <a:pt x="3373041" y="3983831"/>
                </a:lnTo>
                <a:lnTo>
                  <a:pt x="3369072" y="3988197"/>
                </a:lnTo>
                <a:lnTo>
                  <a:pt x="3364707" y="3992165"/>
                </a:lnTo>
                <a:lnTo>
                  <a:pt x="3360341" y="3996134"/>
                </a:lnTo>
                <a:lnTo>
                  <a:pt x="3355579" y="3999706"/>
                </a:lnTo>
                <a:lnTo>
                  <a:pt x="3350816" y="4002881"/>
                </a:lnTo>
                <a:lnTo>
                  <a:pt x="3345657" y="4006453"/>
                </a:lnTo>
                <a:lnTo>
                  <a:pt x="3340894" y="4009231"/>
                </a:lnTo>
                <a:lnTo>
                  <a:pt x="3335338" y="4012009"/>
                </a:lnTo>
                <a:lnTo>
                  <a:pt x="3329782" y="4014787"/>
                </a:lnTo>
                <a:lnTo>
                  <a:pt x="3324622" y="4016772"/>
                </a:lnTo>
                <a:lnTo>
                  <a:pt x="3318669" y="4018756"/>
                </a:lnTo>
                <a:lnTo>
                  <a:pt x="3313113" y="4020343"/>
                </a:lnTo>
                <a:lnTo>
                  <a:pt x="3306763" y="4021534"/>
                </a:lnTo>
                <a:lnTo>
                  <a:pt x="3300810" y="4023122"/>
                </a:lnTo>
                <a:lnTo>
                  <a:pt x="3294460" y="4023518"/>
                </a:lnTo>
                <a:lnTo>
                  <a:pt x="3288507" y="4024312"/>
                </a:lnTo>
                <a:lnTo>
                  <a:pt x="3282157" y="4024312"/>
                </a:lnTo>
                <a:lnTo>
                  <a:pt x="3275806" y="4024312"/>
                </a:lnTo>
                <a:lnTo>
                  <a:pt x="3269853" y="4023518"/>
                </a:lnTo>
                <a:lnTo>
                  <a:pt x="3263503" y="4023122"/>
                </a:lnTo>
                <a:lnTo>
                  <a:pt x="3257153" y="4021534"/>
                </a:lnTo>
                <a:lnTo>
                  <a:pt x="3251597" y="4020343"/>
                </a:lnTo>
                <a:lnTo>
                  <a:pt x="3245644" y="4018756"/>
                </a:lnTo>
                <a:lnTo>
                  <a:pt x="3239691" y="4016772"/>
                </a:lnTo>
                <a:lnTo>
                  <a:pt x="3234531" y="4014787"/>
                </a:lnTo>
                <a:lnTo>
                  <a:pt x="3228578" y="4012009"/>
                </a:lnTo>
                <a:lnTo>
                  <a:pt x="3223419" y="4009231"/>
                </a:lnTo>
                <a:lnTo>
                  <a:pt x="3218259" y="4006453"/>
                </a:lnTo>
                <a:lnTo>
                  <a:pt x="3213100" y="4002881"/>
                </a:lnTo>
                <a:lnTo>
                  <a:pt x="3208734" y="3999706"/>
                </a:lnTo>
                <a:lnTo>
                  <a:pt x="3203972" y="3996134"/>
                </a:lnTo>
                <a:lnTo>
                  <a:pt x="3199606" y="3992165"/>
                </a:lnTo>
                <a:lnTo>
                  <a:pt x="3195241" y="3988197"/>
                </a:lnTo>
                <a:lnTo>
                  <a:pt x="3191272" y="3983831"/>
                </a:lnTo>
                <a:lnTo>
                  <a:pt x="3186906" y="3979465"/>
                </a:lnTo>
                <a:lnTo>
                  <a:pt x="3183731" y="3974703"/>
                </a:lnTo>
                <a:lnTo>
                  <a:pt x="3180159" y="3969940"/>
                </a:lnTo>
                <a:lnTo>
                  <a:pt x="3176984" y="3964781"/>
                </a:lnTo>
                <a:lnTo>
                  <a:pt x="3174206" y="3960018"/>
                </a:lnTo>
                <a:lnTo>
                  <a:pt x="3171428" y="3954462"/>
                </a:lnTo>
                <a:lnTo>
                  <a:pt x="3168650" y="3948906"/>
                </a:lnTo>
                <a:lnTo>
                  <a:pt x="3166666" y="3943746"/>
                </a:lnTo>
                <a:lnTo>
                  <a:pt x="3164681" y="3937793"/>
                </a:lnTo>
                <a:lnTo>
                  <a:pt x="3163094" y="3931840"/>
                </a:lnTo>
                <a:lnTo>
                  <a:pt x="3161506" y="3926284"/>
                </a:lnTo>
                <a:lnTo>
                  <a:pt x="3160316" y="3919934"/>
                </a:lnTo>
                <a:lnTo>
                  <a:pt x="3159522" y="3913584"/>
                </a:lnTo>
                <a:lnTo>
                  <a:pt x="3159125" y="3907631"/>
                </a:lnTo>
                <a:lnTo>
                  <a:pt x="3159125" y="3901281"/>
                </a:lnTo>
                <a:lnTo>
                  <a:pt x="3159125" y="3894931"/>
                </a:lnTo>
                <a:lnTo>
                  <a:pt x="3159522" y="3888978"/>
                </a:lnTo>
                <a:lnTo>
                  <a:pt x="3160316" y="3882628"/>
                </a:lnTo>
                <a:lnTo>
                  <a:pt x="3161506" y="3876278"/>
                </a:lnTo>
                <a:lnTo>
                  <a:pt x="3163094" y="3870324"/>
                </a:lnTo>
                <a:lnTo>
                  <a:pt x="3164681" y="3864768"/>
                </a:lnTo>
                <a:lnTo>
                  <a:pt x="3166666" y="3858815"/>
                </a:lnTo>
                <a:lnTo>
                  <a:pt x="3168650" y="3853656"/>
                </a:lnTo>
                <a:lnTo>
                  <a:pt x="3171428" y="3848099"/>
                </a:lnTo>
                <a:lnTo>
                  <a:pt x="3174206" y="3842543"/>
                </a:lnTo>
                <a:lnTo>
                  <a:pt x="3176984" y="3837781"/>
                </a:lnTo>
                <a:lnTo>
                  <a:pt x="3180159" y="3832621"/>
                </a:lnTo>
                <a:lnTo>
                  <a:pt x="3183731" y="3827859"/>
                </a:lnTo>
                <a:lnTo>
                  <a:pt x="3186906" y="3823096"/>
                </a:lnTo>
                <a:lnTo>
                  <a:pt x="3191272" y="3818731"/>
                </a:lnTo>
                <a:lnTo>
                  <a:pt x="3195241" y="3814365"/>
                </a:lnTo>
                <a:lnTo>
                  <a:pt x="3199606" y="3810396"/>
                </a:lnTo>
                <a:lnTo>
                  <a:pt x="3203972" y="3806427"/>
                </a:lnTo>
                <a:lnTo>
                  <a:pt x="3208734" y="3802856"/>
                </a:lnTo>
                <a:lnTo>
                  <a:pt x="3213100" y="3799284"/>
                </a:lnTo>
                <a:lnTo>
                  <a:pt x="3218259" y="3796109"/>
                </a:lnTo>
                <a:lnTo>
                  <a:pt x="3223419" y="3793331"/>
                </a:lnTo>
                <a:lnTo>
                  <a:pt x="3228578" y="3790156"/>
                </a:lnTo>
                <a:lnTo>
                  <a:pt x="3234531" y="3787774"/>
                </a:lnTo>
                <a:lnTo>
                  <a:pt x="3239691" y="3785790"/>
                </a:lnTo>
                <a:lnTo>
                  <a:pt x="3245644" y="3783806"/>
                </a:lnTo>
                <a:lnTo>
                  <a:pt x="3251597" y="3781821"/>
                </a:lnTo>
                <a:lnTo>
                  <a:pt x="3257153" y="3780631"/>
                </a:lnTo>
                <a:lnTo>
                  <a:pt x="3263503" y="3779440"/>
                </a:lnTo>
                <a:lnTo>
                  <a:pt x="3269853" y="3779043"/>
                </a:lnTo>
                <a:lnTo>
                  <a:pt x="3275806" y="3778249"/>
                </a:lnTo>
                <a:close/>
                <a:moveTo>
                  <a:pt x="2616002" y="3617912"/>
                </a:moveTo>
                <a:lnTo>
                  <a:pt x="2627501" y="3618310"/>
                </a:lnTo>
                <a:lnTo>
                  <a:pt x="2638603" y="3619106"/>
                </a:lnTo>
                <a:lnTo>
                  <a:pt x="2650103" y="3620300"/>
                </a:lnTo>
                <a:lnTo>
                  <a:pt x="2660809" y="3622688"/>
                </a:lnTo>
                <a:lnTo>
                  <a:pt x="2671515" y="3625075"/>
                </a:lnTo>
                <a:lnTo>
                  <a:pt x="2682221" y="3627861"/>
                </a:lnTo>
                <a:lnTo>
                  <a:pt x="2692134" y="3631840"/>
                </a:lnTo>
                <a:lnTo>
                  <a:pt x="2702840" y="3635422"/>
                </a:lnTo>
                <a:lnTo>
                  <a:pt x="2712356" y="3640197"/>
                </a:lnTo>
                <a:lnTo>
                  <a:pt x="2722269" y="3644972"/>
                </a:lnTo>
                <a:lnTo>
                  <a:pt x="2731389" y="3650543"/>
                </a:lnTo>
                <a:lnTo>
                  <a:pt x="2740509" y="3656114"/>
                </a:lnTo>
                <a:lnTo>
                  <a:pt x="2749233" y="3662481"/>
                </a:lnTo>
                <a:lnTo>
                  <a:pt x="2757560" y="3669246"/>
                </a:lnTo>
                <a:lnTo>
                  <a:pt x="2765490" y="3676011"/>
                </a:lnTo>
                <a:lnTo>
                  <a:pt x="2773421" y="3683174"/>
                </a:lnTo>
                <a:lnTo>
                  <a:pt x="2780558" y="3691133"/>
                </a:lnTo>
                <a:lnTo>
                  <a:pt x="2787299" y="3699092"/>
                </a:lnTo>
                <a:lnTo>
                  <a:pt x="2794040" y="3707448"/>
                </a:lnTo>
                <a:lnTo>
                  <a:pt x="2800384" y="3716203"/>
                </a:lnTo>
                <a:lnTo>
                  <a:pt x="2805935" y="3725355"/>
                </a:lnTo>
                <a:lnTo>
                  <a:pt x="2811487" y="3734906"/>
                </a:lnTo>
                <a:lnTo>
                  <a:pt x="2816245" y="3744456"/>
                </a:lnTo>
                <a:lnTo>
                  <a:pt x="2821003" y="3754007"/>
                </a:lnTo>
                <a:lnTo>
                  <a:pt x="2824572" y="3764751"/>
                </a:lnTo>
                <a:lnTo>
                  <a:pt x="2828537" y="3775098"/>
                </a:lnTo>
                <a:lnTo>
                  <a:pt x="2831313" y="3785444"/>
                </a:lnTo>
                <a:lnTo>
                  <a:pt x="2833692" y="3796188"/>
                </a:lnTo>
                <a:lnTo>
                  <a:pt x="2835674" y="3806933"/>
                </a:lnTo>
                <a:lnTo>
                  <a:pt x="2837260" y="3818473"/>
                </a:lnTo>
                <a:lnTo>
                  <a:pt x="2838053" y="3829615"/>
                </a:lnTo>
                <a:lnTo>
                  <a:pt x="2838450" y="3841155"/>
                </a:lnTo>
                <a:lnTo>
                  <a:pt x="2838053" y="3852297"/>
                </a:lnTo>
                <a:lnTo>
                  <a:pt x="2837260" y="3864236"/>
                </a:lnTo>
                <a:lnTo>
                  <a:pt x="2835674" y="3874980"/>
                </a:lnTo>
                <a:lnTo>
                  <a:pt x="2833692" y="3886122"/>
                </a:lnTo>
                <a:lnTo>
                  <a:pt x="2831313" y="3896866"/>
                </a:lnTo>
                <a:lnTo>
                  <a:pt x="2828537" y="3907611"/>
                </a:lnTo>
                <a:lnTo>
                  <a:pt x="2824572" y="3917957"/>
                </a:lnTo>
                <a:lnTo>
                  <a:pt x="2821003" y="3927906"/>
                </a:lnTo>
                <a:lnTo>
                  <a:pt x="2816245" y="3937854"/>
                </a:lnTo>
                <a:lnTo>
                  <a:pt x="2811487" y="3947405"/>
                </a:lnTo>
                <a:lnTo>
                  <a:pt x="2805935" y="3956557"/>
                </a:lnTo>
                <a:lnTo>
                  <a:pt x="2800384" y="3965710"/>
                </a:lnTo>
                <a:lnTo>
                  <a:pt x="2794040" y="3974464"/>
                </a:lnTo>
                <a:lnTo>
                  <a:pt x="2787299" y="3982821"/>
                </a:lnTo>
                <a:lnTo>
                  <a:pt x="2780558" y="3991178"/>
                </a:lnTo>
                <a:lnTo>
                  <a:pt x="2773421" y="3998738"/>
                </a:lnTo>
                <a:lnTo>
                  <a:pt x="2765490" y="4006299"/>
                </a:lnTo>
                <a:lnTo>
                  <a:pt x="2757560" y="4013064"/>
                </a:lnTo>
                <a:lnTo>
                  <a:pt x="2749233" y="4019829"/>
                </a:lnTo>
                <a:lnTo>
                  <a:pt x="2740509" y="4026196"/>
                </a:lnTo>
                <a:lnTo>
                  <a:pt x="2731389" y="4032165"/>
                </a:lnTo>
                <a:lnTo>
                  <a:pt x="2722269" y="4037338"/>
                </a:lnTo>
                <a:lnTo>
                  <a:pt x="2712356" y="4042114"/>
                </a:lnTo>
                <a:lnTo>
                  <a:pt x="2702840" y="4046491"/>
                </a:lnTo>
                <a:lnTo>
                  <a:pt x="2692134" y="4050868"/>
                </a:lnTo>
                <a:lnTo>
                  <a:pt x="2682221" y="4054052"/>
                </a:lnTo>
                <a:lnTo>
                  <a:pt x="2671515" y="4056837"/>
                </a:lnTo>
                <a:lnTo>
                  <a:pt x="2660809" y="4059623"/>
                </a:lnTo>
                <a:lnTo>
                  <a:pt x="2650103" y="4061613"/>
                </a:lnTo>
                <a:lnTo>
                  <a:pt x="2638603" y="4062806"/>
                </a:lnTo>
                <a:lnTo>
                  <a:pt x="2627501" y="4063602"/>
                </a:lnTo>
                <a:lnTo>
                  <a:pt x="2616002" y="4064000"/>
                </a:lnTo>
                <a:lnTo>
                  <a:pt x="2604503" y="4063602"/>
                </a:lnTo>
                <a:lnTo>
                  <a:pt x="2593400" y="4062806"/>
                </a:lnTo>
                <a:lnTo>
                  <a:pt x="2582297" y="4061613"/>
                </a:lnTo>
                <a:lnTo>
                  <a:pt x="2571195" y="4059623"/>
                </a:lnTo>
                <a:lnTo>
                  <a:pt x="2560489" y="4056837"/>
                </a:lnTo>
                <a:lnTo>
                  <a:pt x="2549783" y="4054052"/>
                </a:lnTo>
                <a:lnTo>
                  <a:pt x="2539473" y="4050868"/>
                </a:lnTo>
                <a:lnTo>
                  <a:pt x="2529560" y="4046491"/>
                </a:lnTo>
                <a:lnTo>
                  <a:pt x="2519647" y="4042114"/>
                </a:lnTo>
                <a:lnTo>
                  <a:pt x="2510131" y="4037338"/>
                </a:lnTo>
                <a:lnTo>
                  <a:pt x="2501011" y="4032165"/>
                </a:lnTo>
                <a:lnTo>
                  <a:pt x="2491891" y="4026196"/>
                </a:lnTo>
                <a:lnTo>
                  <a:pt x="2483167" y="4019829"/>
                </a:lnTo>
                <a:lnTo>
                  <a:pt x="2474841" y="4013064"/>
                </a:lnTo>
                <a:lnTo>
                  <a:pt x="2466514" y="4006299"/>
                </a:lnTo>
                <a:lnTo>
                  <a:pt x="2458980" y="3998738"/>
                </a:lnTo>
                <a:lnTo>
                  <a:pt x="2451446" y="3991178"/>
                </a:lnTo>
                <a:lnTo>
                  <a:pt x="2444308" y="3982821"/>
                </a:lnTo>
                <a:lnTo>
                  <a:pt x="2437964" y="3974464"/>
                </a:lnTo>
                <a:lnTo>
                  <a:pt x="2431620" y="3965710"/>
                </a:lnTo>
                <a:lnTo>
                  <a:pt x="2425672" y="3956557"/>
                </a:lnTo>
                <a:lnTo>
                  <a:pt x="2420914" y="3947405"/>
                </a:lnTo>
                <a:lnTo>
                  <a:pt x="2415759" y="3937854"/>
                </a:lnTo>
                <a:lnTo>
                  <a:pt x="2411397" y="3927906"/>
                </a:lnTo>
                <a:lnTo>
                  <a:pt x="2407035" y="3917957"/>
                </a:lnTo>
                <a:lnTo>
                  <a:pt x="2403863" y="3907611"/>
                </a:lnTo>
                <a:lnTo>
                  <a:pt x="2400691" y="3896866"/>
                </a:lnTo>
                <a:lnTo>
                  <a:pt x="2398312" y="3886122"/>
                </a:lnTo>
                <a:lnTo>
                  <a:pt x="2396329" y="3874980"/>
                </a:lnTo>
                <a:lnTo>
                  <a:pt x="2395140" y="3864236"/>
                </a:lnTo>
                <a:lnTo>
                  <a:pt x="2394347" y="3852297"/>
                </a:lnTo>
                <a:lnTo>
                  <a:pt x="2393950" y="3841155"/>
                </a:lnTo>
                <a:lnTo>
                  <a:pt x="2394347" y="3829615"/>
                </a:lnTo>
                <a:lnTo>
                  <a:pt x="2395140" y="3818473"/>
                </a:lnTo>
                <a:lnTo>
                  <a:pt x="2396329" y="3806933"/>
                </a:lnTo>
                <a:lnTo>
                  <a:pt x="2398312" y="3796188"/>
                </a:lnTo>
                <a:lnTo>
                  <a:pt x="2400691" y="3785444"/>
                </a:lnTo>
                <a:lnTo>
                  <a:pt x="2403863" y="3775098"/>
                </a:lnTo>
                <a:lnTo>
                  <a:pt x="2407035" y="3764751"/>
                </a:lnTo>
                <a:lnTo>
                  <a:pt x="2411397" y="3754007"/>
                </a:lnTo>
                <a:lnTo>
                  <a:pt x="2415759" y="3744456"/>
                </a:lnTo>
                <a:lnTo>
                  <a:pt x="2420914" y="3734906"/>
                </a:lnTo>
                <a:lnTo>
                  <a:pt x="2425672" y="3725355"/>
                </a:lnTo>
                <a:lnTo>
                  <a:pt x="2431620" y="3716203"/>
                </a:lnTo>
                <a:lnTo>
                  <a:pt x="2437964" y="3707448"/>
                </a:lnTo>
                <a:lnTo>
                  <a:pt x="2444308" y="3699092"/>
                </a:lnTo>
                <a:lnTo>
                  <a:pt x="2451446" y="3691133"/>
                </a:lnTo>
                <a:lnTo>
                  <a:pt x="2458980" y="3683174"/>
                </a:lnTo>
                <a:lnTo>
                  <a:pt x="2466514" y="3676011"/>
                </a:lnTo>
                <a:lnTo>
                  <a:pt x="2474841" y="3669246"/>
                </a:lnTo>
                <a:lnTo>
                  <a:pt x="2483167" y="3662481"/>
                </a:lnTo>
                <a:lnTo>
                  <a:pt x="2491891" y="3656114"/>
                </a:lnTo>
                <a:lnTo>
                  <a:pt x="2501011" y="3650543"/>
                </a:lnTo>
                <a:lnTo>
                  <a:pt x="2510131" y="3644972"/>
                </a:lnTo>
                <a:lnTo>
                  <a:pt x="2519647" y="3640197"/>
                </a:lnTo>
                <a:lnTo>
                  <a:pt x="2529560" y="3635422"/>
                </a:lnTo>
                <a:lnTo>
                  <a:pt x="2539473" y="3631840"/>
                </a:lnTo>
                <a:lnTo>
                  <a:pt x="2549783" y="3627861"/>
                </a:lnTo>
                <a:lnTo>
                  <a:pt x="2560489" y="3625075"/>
                </a:lnTo>
                <a:lnTo>
                  <a:pt x="2571195" y="3622688"/>
                </a:lnTo>
                <a:lnTo>
                  <a:pt x="2582297" y="3620300"/>
                </a:lnTo>
                <a:lnTo>
                  <a:pt x="2593400" y="3619106"/>
                </a:lnTo>
                <a:lnTo>
                  <a:pt x="2604503" y="3618310"/>
                </a:lnTo>
                <a:lnTo>
                  <a:pt x="2616002" y="3617912"/>
                </a:lnTo>
                <a:close/>
                <a:moveTo>
                  <a:pt x="2187774" y="3414712"/>
                </a:moveTo>
                <a:lnTo>
                  <a:pt x="2193738" y="3415107"/>
                </a:lnTo>
                <a:lnTo>
                  <a:pt x="2199303" y="3415502"/>
                </a:lnTo>
                <a:lnTo>
                  <a:pt x="2204869" y="3415897"/>
                </a:lnTo>
                <a:lnTo>
                  <a:pt x="2210833" y="3417081"/>
                </a:lnTo>
                <a:lnTo>
                  <a:pt x="2216001" y="3418265"/>
                </a:lnTo>
                <a:lnTo>
                  <a:pt x="2221567" y="3419845"/>
                </a:lnTo>
                <a:lnTo>
                  <a:pt x="2227133" y="3421819"/>
                </a:lnTo>
                <a:lnTo>
                  <a:pt x="2231904" y="3423793"/>
                </a:lnTo>
                <a:lnTo>
                  <a:pt x="2237470" y="3425767"/>
                </a:lnTo>
                <a:lnTo>
                  <a:pt x="2241843" y="3428530"/>
                </a:lnTo>
                <a:lnTo>
                  <a:pt x="2247011" y="3431294"/>
                </a:lnTo>
                <a:lnTo>
                  <a:pt x="2251384" y="3434058"/>
                </a:lnTo>
                <a:lnTo>
                  <a:pt x="2256155" y="3437611"/>
                </a:lnTo>
                <a:lnTo>
                  <a:pt x="2260131" y="3440769"/>
                </a:lnTo>
                <a:lnTo>
                  <a:pt x="2264504" y="3443928"/>
                </a:lnTo>
                <a:lnTo>
                  <a:pt x="2268480" y="3448271"/>
                </a:lnTo>
                <a:lnTo>
                  <a:pt x="2272455" y="3451824"/>
                </a:lnTo>
                <a:lnTo>
                  <a:pt x="2275636" y="3456167"/>
                </a:lnTo>
                <a:lnTo>
                  <a:pt x="2278816" y="3460115"/>
                </a:lnTo>
                <a:lnTo>
                  <a:pt x="2282395" y="3464853"/>
                </a:lnTo>
                <a:lnTo>
                  <a:pt x="2285178" y="3469195"/>
                </a:lnTo>
                <a:lnTo>
                  <a:pt x="2288358" y="3474328"/>
                </a:lnTo>
                <a:lnTo>
                  <a:pt x="2290743" y="3479065"/>
                </a:lnTo>
                <a:lnTo>
                  <a:pt x="2292731" y="3484198"/>
                </a:lnTo>
                <a:lnTo>
                  <a:pt x="2294719" y="3488936"/>
                </a:lnTo>
                <a:lnTo>
                  <a:pt x="2296707" y="3494463"/>
                </a:lnTo>
                <a:lnTo>
                  <a:pt x="2298297" y="3499990"/>
                </a:lnTo>
                <a:lnTo>
                  <a:pt x="2299490" y="3505123"/>
                </a:lnTo>
                <a:lnTo>
                  <a:pt x="2300683" y="3511045"/>
                </a:lnTo>
                <a:lnTo>
                  <a:pt x="2301478" y="3516967"/>
                </a:lnTo>
                <a:lnTo>
                  <a:pt x="2301875" y="3522494"/>
                </a:lnTo>
                <a:lnTo>
                  <a:pt x="2301875" y="3528416"/>
                </a:lnTo>
                <a:lnTo>
                  <a:pt x="2301875" y="3534338"/>
                </a:lnTo>
                <a:lnTo>
                  <a:pt x="2301478" y="3539866"/>
                </a:lnTo>
                <a:lnTo>
                  <a:pt x="2300683" y="3545393"/>
                </a:lnTo>
                <a:lnTo>
                  <a:pt x="2299490" y="3550920"/>
                </a:lnTo>
                <a:lnTo>
                  <a:pt x="2298297" y="3556447"/>
                </a:lnTo>
                <a:lnTo>
                  <a:pt x="2296707" y="3561975"/>
                </a:lnTo>
                <a:lnTo>
                  <a:pt x="2294719" y="3567107"/>
                </a:lnTo>
                <a:lnTo>
                  <a:pt x="2292731" y="3572634"/>
                </a:lnTo>
                <a:lnTo>
                  <a:pt x="2290743" y="3577372"/>
                </a:lnTo>
                <a:lnTo>
                  <a:pt x="2288358" y="3582504"/>
                </a:lnTo>
                <a:lnTo>
                  <a:pt x="2285178" y="3587242"/>
                </a:lnTo>
                <a:lnTo>
                  <a:pt x="2282395" y="3591585"/>
                </a:lnTo>
                <a:lnTo>
                  <a:pt x="2278816" y="3596323"/>
                </a:lnTo>
                <a:lnTo>
                  <a:pt x="2275636" y="3600271"/>
                </a:lnTo>
                <a:lnTo>
                  <a:pt x="2272455" y="3604614"/>
                </a:lnTo>
                <a:lnTo>
                  <a:pt x="2268480" y="3608562"/>
                </a:lnTo>
                <a:lnTo>
                  <a:pt x="2264504" y="3612115"/>
                </a:lnTo>
                <a:lnTo>
                  <a:pt x="2260131" y="3615668"/>
                </a:lnTo>
                <a:lnTo>
                  <a:pt x="2256155" y="3619221"/>
                </a:lnTo>
                <a:lnTo>
                  <a:pt x="2251384" y="3622380"/>
                </a:lnTo>
                <a:lnTo>
                  <a:pt x="2247011" y="3625143"/>
                </a:lnTo>
                <a:lnTo>
                  <a:pt x="2241843" y="3627907"/>
                </a:lnTo>
                <a:lnTo>
                  <a:pt x="2237470" y="3630276"/>
                </a:lnTo>
                <a:lnTo>
                  <a:pt x="2231904" y="3633040"/>
                </a:lnTo>
                <a:lnTo>
                  <a:pt x="2227133" y="3634619"/>
                </a:lnTo>
                <a:lnTo>
                  <a:pt x="2221567" y="3636593"/>
                </a:lnTo>
                <a:lnTo>
                  <a:pt x="2216001" y="3637777"/>
                </a:lnTo>
                <a:lnTo>
                  <a:pt x="2210833" y="3639751"/>
                </a:lnTo>
                <a:lnTo>
                  <a:pt x="2204869" y="3640541"/>
                </a:lnTo>
                <a:lnTo>
                  <a:pt x="2199303" y="3641330"/>
                </a:lnTo>
                <a:lnTo>
                  <a:pt x="2193738" y="3641725"/>
                </a:lnTo>
                <a:lnTo>
                  <a:pt x="2187774" y="3641725"/>
                </a:lnTo>
                <a:lnTo>
                  <a:pt x="2181413" y="3641725"/>
                </a:lnTo>
                <a:lnTo>
                  <a:pt x="2175847" y="3641330"/>
                </a:lnTo>
                <a:lnTo>
                  <a:pt x="2170281" y="3640541"/>
                </a:lnTo>
                <a:lnTo>
                  <a:pt x="2164715" y="3639751"/>
                </a:lnTo>
                <a:lnTo>
                  <a:pt x="2159149" y="3637777"/>
                </a:lnTo>
                <a:lnTo>
                  <a:pt x="2153583" y="3636593"/>
                </a:lnTo>
                <a:lnTo>
                  <a:pt x="2148415" y="3634619"/>
                </a:lnTo>
                <a:lnTo>
                  <a:pt x="2143247" y="3633040"/>
                </a:lnTo>
                <a:lnTo>
                  <a:pt x="2138476" y="3630276"/>
                </a:lnTo>
                <a:lnTo>
                  <a:pt x="2133308" y="3627907"/>
                </a:lnTo>
                <a:lnTo>
                  <a:pt x="2128139" y="3625143"/>
                </a:lnTo>
                <a:lnTo>
                  <a:pt x="2123766" y="3622380"/>
                </a:lnTo>
                <a:lnTo>
                  <a:pt x="2118995" y="3619221"/>
                </a:lnTo>
                <a:lnTo>
                  <a:pt x="2115020" y="3615668"/>
                </a:lnTo>
                <a:lnTo>
                  <a:pt x="2110646" y="3612115"/>
                </a:lnTo>
                <a:lnTo>
                  <a:pt x="2106671" y="3608562"/>
                </a:lnTo>
                <a:lnTo>
                  <a:pt x="2103093" y="3604614"/>
                </a:lnTo>
                <a:lnTo>
                  <a:pt x="2099515" y="3600271"/>
                </a:lnTo>
                <a:lnTo>
                  <a:pt x="2096334" y="3596323"/>
                </a:lnTo>
                <a:lnTo>
                  <a:pt x="2092756" y="3591585"/>
                </a:lnTo>
                <a:lnTo>
                  <a:pt x="2089973" y="3587242"/>
                </a:lnTo>
                <a:lnTo>
                  <a:pt x="2087190" y="3582504"/>
                </a:lnTo>
                <a:lnTo>
                  <a:pt x="2084805" y="3577372"/>
                </a:lnTo>
                <a:lnTo>
                  <a:pt x="2082419" y="3572634"/>
                </a:lnTo>
                <a:lnTo>
                  <a:pt x="2080431" y="3567107"/>
                </a:lnTo>
                <a:lnTo>
                  <a:pt x="2078444" y="3561975"/>
                </a:lnTo>
                <a:lnTo>
                  <a:pt x="2077251" y="3556447"/>
                </a:lnTo>
                <a:lnTo>
                  <a:pt x="2076058" y="3550920"/>
                </a:lnTo>
                <a:lnTo>
                  <a:pt x="2074468" y="3545393"/>
                </a:lnTo>
                <a:lnTo>
                  <a:pt x="2073673" y="3539866"/>
                </a:lnTo>
                <a:lnTo>
                  <a:pt x="2073275" y="3534338"/>
                </a:lnTo>
                <a:lnTo>
                  <a:pt x="2073275" y="3528416"/>
                </a:lnTo>
                <a:lnTo>
                  <a:pt x="2073275" y="3522494"/>
                </a:lnTo>
                <a:lnTo>
                  <a:pt x="2073673" y="3516967"/>
                </a:lnTo>
                <a:lnTo>
                  <a:pt x="2074468" y="3511045"/>
                </a:lnTo>
                <a:lnTo>
                  <a:pt x="2076058" y="3505123"/>
                </a:lnTo>
                <a:lnTo>
                  <a:pt x="2077251" y="3499990"/>
                </a:lnTo>
                <a:lnTo>
                  <a:pt x="2078444" y="3494463"/>
                </a:lnTo>
                <a:lnTo>
                  <a:pt x="2080431" y="3488936"/>
                </a:lnTo>
                <a:lnTo>
                  <a:pt x="2082419" y="3484198"/>
                </a:lnTo>
                <a:lnTo>
                  <a:pt x="2084805" y="3479065"/>
                </a:lnTo>
                <a:lnTo>
                  <a:pt x="2087190" y="3474328"/>
                </a:lnTo>
                <a:lnTo>
                  <a:pt x="2089973" y="3469195"/>
                </a:lnTo>
                <a:lnTo>
                  <a:pt x="2092756" y="3464853"/>
                </a:lnTo>
                <a:lnTo>
                  <a:pt x="2096334" y="3460115"/>
                </a:lnTo>
                <a:lnTo>
                  <a:pt x="2099515" y="3456167"/>
                </a:lnTo>
                <a:lnTo>
                  <a:pt x="2103093" y="3451824"/>
                </a:lnTo>
                <a:lnTo>
                  <a:pt x="2106671" y="3448271"/>
                </a:lnTo>
                <a:lnTo>
                  <a:pt x="2110646" y="3443928"/>
                </a:lnTo>
                <a:lnTo>
                  <a:pt x="2115020" y="3440769"/>
                </a:lnTo>
                <a:lnTo>
                  <a:pt x="2118995" y="3437611"/>
                </a:lnTo>
                <a:lnTo>
                  <a:pt x="2123766" y="3434058"/>
                </a:lnTo>
                <a:lnTo>
                  <a:pt x="2128139" y="3431294"/>
                </a:lnTo>
                <a:lnTo>
                  <a:pt x="2133308" y="3428530"/>
                </a:lnTo>
                <a:lnTo>
                  <a:pt x="2138476" y="3425767"/>
                </a:lnTo>
                <a:lnTo>
                  <a:pt x="2143247" y="3423793"/>
                </a:lnTo>
                <a:lnTo>
                  <a:pt x="2148415" y="3421819"/>
                </a:lnTo>
                <a:lnTo>
                  <a:pt x="2153583" y="3419845"/>
                </a:lnTo>
                <a:lnTo>
                  <a:pt x="2159149" y="3418265"/>
                </a:lnTo>
                <a:lnTo>
                  <a:pt x="2164715" y="3417081"/>
                </a:lnTo>
                <a:lnTo>
                  <a:pt x="2170281" y="3415897"/>
                </a:lnTo>
                <a:lnTo>
                  <a:pt x="2175847" y="3415502"/>
                </a:lnTo>
                <a:lnTo>
                  <a:pt x="2181413" y="3415107"/>
                </a:lnTo>
                <a:lnTo>
                  <a:pt x="2187774" y="3414712"/>
                </a:lnTo>
                <a:close/>
                <a:moveTo>
                  <a:pt x="2877146" y="3217862"/>
                </a:moveTo>
                <a:lnTo>
                  <a:pt x="2885867" y="3218259"/>
                </a:lnTo>
                <a:lnTo>
                  <a:pt x="2894191" y="3219051"/>
                </a:lnTo>
                <a:lnTo>
                  <a:pt x="2902515" y="3219844"/>
                </a:lnTo>
                <a:lnTo>
                  <a:pt x="2910840" y="3221430"/>
                </a:lnTo>
                <a:lnTo>
                  <a:pt x="2918768" y="3223412"/>
                </a:lnTo>
                <a:lnTo>
                  <a:pt x="2926696" y="3225394"/>
                </a:lnTo>
                <a:lnTo>
                  <a:pt x="2934624" y="3228169"/>
                </a:lnTo>
                <a:lnTo>
                  <a:pt x="2942156" y="3230943"/>
                </a:lnTo>
                <a:lnTo>
                  <a:pt x="2949291" y="3234511"/>
                </a:lnTo>
                <a:lnTo>
                  <a:pt x="2956426" y="3238079"/>
                </a:lnTo>
                <a:lnTo>
                  <a:pt x="2963561" y="3242043"/>
                </a:lnTo>
                <a:lnTo>
                  <a:pt x="2970300" y="3246403"/>
                </a:lnTo>
                <a:lnTo>
                  <a:pt x="2976643" y="3251160"/>
                </a:lnTo>
                <a:lnTo>
                  <a:pt x="2982985" y="3255917"/>
                </a:lnTo>
                <a:lnTo>
                  <a:pt x="2988931" y="3261070"/>
                </a:lnTo>
                <a:lnTo>
                  <a:pt x="2994481" y="3266620"/>
                </a:lnTo>
                <a:lnTo>
                  <a:pt x="3000030" y="3272169"/>
                </a:lnTo>
                <a:lnTo>
                  <a:pt x="3005580" y="3278512"/>
                </a:lnTo>
                <a:lnTo>
                  <a:pt x="3010337" y="3284458"/>
                </a:lnTo>
                <a:lnTo>
                  <a:pt x="3015093" y="3291196"/>
                </a:lnTo>
                <a:lnTo>
                  <a:pt x="3019057" y="3297935"/>
                </a:lnTo>
                <a:lnTo>
                  <a:pt x="3023418" y="3305070"/>
                </a:lnTo>
                <a:lnTo>
                  <a:pt x="3026986" y="3312206"/>
                </a:lnTo>
                <a:lnTo>
                  <a:pt x="3030553" y="3319341"/>
                </a:lnTo>
                <a:lnTo>
                  <a:pt x="3033328" y="3326873"/>
                </a:lnTo>
                <a:lnTo>
                  <a:pt x="3035706" y="3334404"/>
                </a:lnTo>
                <a:lnTo>
                  <a:pt x="3038085" y="3342332"/>
                </a:lnTo>
                <a:lnTo>
                  <a:pt x="3040067" y="3350657"/>
                </a:lnTo>
                <a:lnTo>
                  <a:pt x="3041652" y="3358585"/>
                </a:lnTo>
                <a:lnTo>
                  <a:pt x="3042445" y="3366909"/>
                </a:lnTo>
                <a:lnTo>
                  <a:pt x="3043238" y="3375630"/>
                </a:lnTo>
                <a:lnTo>
                  <a:pt x="3043238" y="3383954"/>
                </a:lnTo>
                <a:lnTo>
                  <a:pt x="3043238" y="3392675"/>
                </a:lnTo>
                <a:lnTo>
                  <a:pt x="3042445" y="3401000"/>
                </a:lnTo>
                <a:lnTo>
                  <a:pt x="3041652" y="3408928"/>
                </a:lnTo>
                <a:lnTo>
                  <a:pt x="3040067" y="3417252"/>
                </a:lnTo>
                <a:lnTo>
                  <a:pt x="3038085" y="3425180"/>
                </a:lnTo>
                <a:lnTo>
                  <a:pt x="3035706" y="3433108"/>
                </a:lnTo>
                <a:lnTo>
                  <a:pt x="3033328" y="3441036"/>
                </a:lnTo>
                <a:lnTo>
                  <a:pt x="3030553" y="3448568"/>
                </a:lnTo>
                <a:lnTo>
                  <a:pt x="3026986" y="3456100"/>
                </a:lnTo>
                <a:lnTo>
                  <a:pt x="3023418" y="3463235"/>
                </a:lnTo>
                <a:lnTo>
                  <a:pt x="3019057" y="3469974"/>
                </a:lnTo>
                <a:lnTo>
                  <a:pt x="3015093" y="3476712"/>
                </a:lnTo>
                <a:lnTo>
                  <a:pt x="3010337" y="3483451"/>
                </a:lnTo>
                <a:lnTo>
                  <a:pt x="3005580" y="3489794"/>
                </a:lnTo>
                <a:lnTo>
                  <a:pt x="3000030" y="3495343"/>
                </a:lnTo>
                <a:lnTo>
                  <a:pt x="2994481" y="3501289"/>
                </a:lnTo>
                <a:lnTo>
                  <a:pt x="2988931" y="3506442"/>
                </a:lnTo>
                <a:lnTo>
                  <a:pt x="2982985" y="3511992"/>
                </a:lnTo>
                <a:lnTo>
                  <a:pt x="2976643" y="3517145"/>
                </a:lnTo>
                <a:lnTo>
                  <a:pt x="2970300" y="3521506"/>
                </a:lnTo>
                <a:lnTo>
                  <a:pt x="2963561" y="3525866"/>
                </a:lnTo>
                <a:lnTo>
                  <a:pt x="2956426" y="3529830"/>
                </a:lnTo>
                <a:lnTo>
                  <a:pt x="2949291" y="3533794"/>
                </a:lnTo>
                <a:lnTo>
                  <a:pt x="2942156" y="3536965"/>
                </a:lnTo>
                <a:lnTo>
                  <a:pt x="2934624" y="3539740"/>
                </a:lnTo>
                <a:lnTo>
                  <a:pt x="2926696" y="3542515"/>
                </a:lnTo>
                <a:lnTo>
                  <a:pt x="2918768" y="3544893"/>
                </a:lnTo>
                <a:lnTo>
                  <a:pt x="2910840" y="3546479"/>
                </a:lnTo>
                <a:lnTo>
                  <a:pt x="2902515" y="3548065"/>
                </a:lnTo>
                <a:lnTo>
                  <a:pt x="2894191" y="3548857"/>
                </a:lnTo>
                <a:lnTo>
                  <a:pt x="2885867" y="3549650"/>
                </a:lnTo>
                <a:lnTo>
                  <a:pt x="2877146" y="3549650"/>
                </a:lnTo>
                <a:lnTo>
                  <a:pt x="2868821" y="3549650"/>
                </a:lnTo>
                <a:lnTo>
                  <a:pt x="2860101" y="3548857"/>
                </a:lnTo>
                <a:lnTo>
                  <a:pt x="2851776" y="3548065"/>
                </a:lnTo>
                <a:lnTo>
                  <a:pt x="2843848" y="3546479"/>
                </a:lnTo>
                <a:lnTo>
                  <a:pt x="2835524" y="3544893"/>
                </a:lnTo>
                <a:lnTo>
                  <a:pt x="2827992" y="3542515"/>
                </a:lnTo>
                <a:lnTo>
                  <a:pt x="2820460" y="3539740"/>
                </a:lnTo>
                <a:lnTo>
                  <a:pt x="2812929" y="3536965"/>
                </a:lnTo>
                <a:lnTo>
                  <a:pt x="2805397" y="3533794"/>
                </a:lnTo>
                <a:lnTo>
                  <a:pt x="2798262" y="3529830"/>
                </a:lnTo>
                <a:lnTo>
                  <a:pt x="2791127" y="3525866"/>
                </a:lnTo>
                <a:lnTo>
                  <a:pt x="2784784" y="3521506"/>
                </a:lnTo>
                <a:lnTo>
                  <a:pt x="2778045" y="3517145"/>
                </a:lnTo>
                <a:lnTo>
                  <a:pt x="2771703" y="3511992"/>
                </a:lnTo>
                <a:lnTo>
                  <a:pt x="2766153" y="3506442"/>
                </a:lnTo>
                <a:lnTo>
                  <a:pt x="2760207" y="3501289"/>
                </a:lnTo>
                <a:lnTo>
                  <a:pt x="2754261" y="3495343"/>
                </a:lnTo>
                <a:lnTo>
                  <a:pt x="2749505" y="3489794"/>
                </a:lnTo>
                <a:lnTo>
                  <a:pt x="2744351" y="3483451"/>
                </a:lnTo>
                <a:lnTo>
                  <a:pt x="2739991" y="3476712"/>
                </a:lnTo>
                <a:lnTo>
                  <a:pt x="2735234" y="3469974"/>
                </a:lnTo>
                <a:lnTo>
                  <a:pt x="2731666" y="3463235"/>
                </a:lnTo>
                <a:lnTo>
                  <a:pt x="2727702" y="3456100"/>
                </a:lnTo>
                <a:lnTo>
                  <a:pt x="2724531" y="3448568"/>
                </a:lnTo>
                <a:lnTo>
                  <a:pt x="2721756" y="3441036"/>
                </a:lnTo>
                <a:lnTo>
                  <a:pt x="2718982" y="3433108"/>
                </a:lnTo>
                <a:lnTo>
                  <a:pt x="2716603" y="3425180"/>
                </a:lnTo>
                <a:lnTo>
                  <a:pt x="2715018" y="3417252"/>
                </a:lnTo>
                <a:lnTo>
                  <a:pt x="2713432" y="3408928"/>
                </a:lnTo>
                <a:lnTo>
                  <a:pt x="2712639" y="3401000"/>
                </a:lnTo>
                <a:lnTo>
                  <a:pt x="2711450" y="3392675"/>
                </a:lnTo>
                <a:lnTo>
                  <a:pt x="2711450" y="3383954"/>
                </a:lnTo>
                <a:lnTo>
                  <a:pt x="2711450" y="3375630"/>
                </a:lnTo>
                <a:lnTo>
                  <a:pt x="2712639" y="3366909"/>
                </a:lnTo>
                <a:lnTo>
                  <a:pt x="2713432" y="3358585"/>
                </a:lnTo>
                <a:lnTo>
                  <a:pt x="2715018" y="3350657"/>
                </a:lnTo>
                <a:lnTo>
                  <a:pt x="2716603" y="3342332"/>
                </a:lnTo>
                <a:lnTo>
                  <a:pt x="2718982" y="3334404"/>
                </a:lnTo>
                <a:lnTo>
                  <a:pt x="2721756" y="3326873"/>
                </a:lnTo>
                <a:lnTo>
                  <a:pt x="2724531" y="3319341"/>
                </a:lnTo>
                <a:lnTo>
                  <a:pt x="2727702" y="3312206"/>
                </a:lnTo>
                <a:lnTo>
                  <a:pt x="2731666" y="3305070"/>
                </a:lnTo>
                <a:lnTo>
                  <a:pt x="2735234" y="3297935"/>
                </a:lnTo>
                <a:lnTo>
                  <a:pt x="2739991" y="3291196"/>
                </a:lnTo>
                <a:lnTo>
                  <a:pt x="2744351" y="3284458"/>
                </a:lnTo>
                <a:lnTo>
                  <a:pt x="2749505" y="3278512"/>
                </a:lnTo>
                <a:lnTo>
                  <a:pt x="2754261" y="3272169"/>
                </a:lnTo>
                <a:lnTo>
                  <a:pt x="2760207" y="3266620"/>
                </a:lnTo>
                <a:lnTo>
                  <a:pt x="2766153" y="3261070"/>
                </a:lnTo>
                <a:lnTo>
                  <a:pt x="2771703" y="3255917"/>
                </a:lnTo>
                <a:lnTo>
                  <a:pt x="2778045" y="3251160"/>
                </a:lnTo>
                <a:lnTo>
                  <a:pt x="2784784" y="3246403"/>
                </a:lnTo>
                <a:lnTo>
                  <a:pt x="2791127" y="3242043"/>
                </a:lnTo>
                <a:lnTo>
                  <a:pt x="2798262" y="3238079"/>
                </a:lnTo>
                <a:lnTo>
                  <a:pt x="2805397" y="3234511"/>
                </a:lnTo>
                <a:lnTo>
                  <a:pt x="2812929" y="3230943"/>
                </a:lnTo>
                <a:lnTo>
                  <a:pt x="2820460" y="3228169"/>
                </a:lnTo>
                <a:lnTo>
                  <a:pt x="2827992" y="3225394"/>
                </a:lnTo>
                <a:lnTo>
                  <a:pt x="2835524" y="3223412"/>
                </a:lnTo>
                <a:lnTo>
                  <a:pt x="2843848" y="3221430"/>
                </a:lnTo>
                <a:lnTo>
                  <a:pt x="2851776" y="3219844"/>
                </a:lnTo>
                <a:lnTo>
                  <a:pt x="2860101" y="3219051"/>
                </a:lnTo>
                <a:lnTo>
                  <a:pt x="2868821" y="3218259"/>
                </a:lnTo>
                <a:lnTo>
                  <a:pt x="2877146" y="3217862"/>
                </a:lnTo>
                <a:close/>
                <a:moveTo>
                  <a:pt x="1341242" y="3000374"/>
                </a:moveTo>
                <a:lnTo>
                  <a:pt x="410762" y="4429560"/>
                </a:lnTo>
                <a:lnTo>
                  <a:pt x="409572" y="4434325"/>
                </a:lnTo>
                <a:lnTo>
                  <a:pt x="406794" y="4447826"/>
                </a:lnTo>
                <a:lnTo>
                  <a:pt x="404414" y="4458151"/>
                </a:lnTo>
                <a:lnTo>
                  <a:pt x="402430" y="4469667"/>
                </a:lnTo>
                <a:lnTo>
                  <a:pt x="400446" y="4483169"/>
                </a:lnTo>
                <a:lnTo>
                  <a:pt x="398859" y="4498259"/>
                </a:lnTo>
                <a:lnTo>
                  <a:pt x="396875" y="4514937"/>
                </a:lnTo>
                <a:lnTo>
                  <a:pt x="395287" y="4533204"/>
                </a:lnTo>
                <a:lnTo>
                  <a:pt x="394097" y="4552265"/>
                </a:lnTo>
                <a:lnTo>
                  <a:pt x="393700" y="4572915"/>
                </a:lnTo>
                <a:lnTo>
                  <a:pt x="394097" y="4594359"/>
                </a:lnTo>
                <a:lnTo>
                  <a:pt x="394891" y="4616597"/>
                </a:lnTo>
                <a:lnTo>
                  <a:pt x="397271" y="4640026"/>
                </a:lnTo>
                <a:lnTo>
                  <a:pt x="400049" y="4664249"/>
                </a:lnTo>
                <a:lnTo>
                  <a:pt x="401636" y="4676162"/>
                </a:lnTo>
                <a:lnTo>
                  <a:pt x="403620" y="4688870"/>
                </a:lnTo>
                <a:lnTo>
                  <a:pt x="406398" y="4701180"/>
                </a:lnTo>
                <a:lnTo>
                  <a:pt x="409175" y="4713490"/>
                </a:lnTo>
                <a:lnTo>
                  <a:pt x="412350" y="4726198"/>
                </a:lnTo>
                <a:lnTo>
                  <a:pt x="415921" y="4738905"/>
                </a:lnTo>
                <a:lnTo>
                  <a:pt x="419492" y="4752010"/>
                </a:lnTo>
                <a:lnTo>
                  <a:pt x="423857" y="4764320"/>
                </a:lnTo>
                <a:lnTo>
                  <a:pt x="428221" y="4777425"/>
                </a:lnTo>
                <a:lnTo>
                  <a:pt x="433380" y="4790132"/>
                </a:lnTo>
                <a:lnTo>
                  <a:pt x="438538" y="4802839"/>
                </a:lnTo>
                <a:lnTo>
                  <a:pt x="444887" y="4815944"/>
                </a:lnTo>
                <a:lnTo>
                  <a:pt x="451235" y="4828254"/>
                </a:lnTo>
                <a:lnTo>
                  <a:pt x="457584" y="4841359"/>
                </a:lnTo>
                <a:lnTo>
                  <a:pt x="464726" y="4853669"/>
                </a:lnTo>
                <a:lnTo>
                  <a:pt x="472662" y="4866773"/>
                </a:lnTo>
                <a:lnTo>
                  <a:pt x="480995" y="4879084"/>
                </a:lnTo>
                <a:lnTo>
                  <a:pt x="489724" y="4891394"/>
                </a:lnTo>
                <a:lnTo>
                  <a:pt x="498850" y="4903704"/>
                </a:lnTo>
                <a:lnTo>
                  <a:pt x="508770" y="4915618"/>
                </a:lnTo>
                <a:lnTo>
                  <a:pt x="519087" y="4927531"/>
                </a:lnTo>
                <a:lnTo>
                  <a:pt x="530197" y="4939444"/>
                </a:lnTo>
                <a:lnTo>
                  <a:pt x="541704" y="4950960"/>
                </a:lnTo>
                <a:lnTo>
                  <a:pt x="553608" y="4962476"/>
                </a:lnTo>
                <a:lnTo>
                  <a:pt x="566702" y="4973992"/>
                </a:lnTo>
                <a:lnTo>
                  <a:pt x="579796" y="4984714"/>
                </a:lnTo>
                <a:lnTo>
                  <a:pt x="594081" y="4995436"/>
                </a:lnTo>
                <a:lnTo>
                  <a:pt x="609159" y="5005761"/>
                </a:lnTo>
                <a:lnTo>
                  <a:pt x="624237" y="5016085"/>
                </a:lnTo>
                <a:lnTo>
                  <a:pt x="640109" y="5026410"/>
                </a:lnTo>
                <a:lnTo>
                  <a:pt x="657171" y="5035941"/>
                </a:lnTo>
                <a:lnTo>
                  <a:pt x="674630" y="5045074"/>
                </a:lnTo>
                <a:lnTo>
                  <a:pt x="3954917" y="5045074"/>
                </a:lnTo>
                <a:lnTo>
                  <a:pt x="3972376" y="5035941"/>
                </a:lnTo>
                <a:lnTo>
                  <a:pt x="3989041" y="5026410"/>
                </a:lnTo>
                <a:lnTo>
                  <a:pt x="4005310" y="5016085"/>
                </a:lnTo>
                <a:lnTo>
                  <a:pt x="4020785" y="5005761"/>
                </a:lnTo>
                <a:lnTo>
                  <a:pt x="4035069" y="4995436"/>
                </a:lnTo>
                <a:lnTo>
                  <a:pt x="4049354" y="4984714"/>
                </a:lnTo>
                <a:lnTo>
                  <a:pt x="4062448" y="4973992"/>
                </a:lnTo>
                <a:lnTo>
                  <a:pt x="4075543" y="4962476"/>
                </a:lnTo>
                <a:lnTo>
                  <a:pt x="4087446" y="4950960"/>
                </a:lnTo>
                <a:lnTo>
                  <a:pt x="4098953" y="4939444"/>
                </a:lnTo>
                <a:lnTo>
                  <a:pt x="4110063" y="4927531"/>
                </a:lnTo>
                <a:lnTo>
                  <a:pt x="4120777" y="4915618"/>
                </a:lnTo>
                <a:lnTo>
                  <a:pt x="4130300" y="4903704"/>
                </a:lnTo>
                <a:lnTo>
                  <a:pt x="4139823" y="4891394"/>
                </a:lnTo>
                <a:lnTo>
                  <a:pt x="4148552" y="4879084"/>
                </a:lnTo>
                <a:lnTo>
                  <a:pt x="4156488" y="4866773"/>
                </a:lnTo>
                <a:lnTo>
                  <a:pt x="4164424" y="4853669"/>
                </a:lnTo>
                <a:lnTo>
                  <a:pt x="4171566" y="4841359"/>
                </a:lnTo>
                <a:lnTo>
                  <a:pt x="4178312" y="4828254"/>
                </a:lnTo>
                <a:lnTo>
                  <a:pt x="4184661" y="4815944"/>
                </a:lnTo>
                <a:lnTo>
                  <a:pt x="4190613" y="4802839"/>
                </a:lnTo>
                <a:lnTo>
                  <a:pt x="4195771" y="4790132"/>
                </a:lnTo>
                <a:lnTo>
                  <a:pt x="4200929" y="4777425"/>
                </a:lnTo>
                <a:lnTo>
                  <a:pt x="4205294" y="4764320"/>
                </a:lnTo>
                <a:lnTo>
                  <a:pt x="4209659" y="4752010"/>
                </a:lnTo>
                <a:lnTo>
                  <a:pt x="4213627" y="4738905"/>
                </a:lnTo>
                <a:lnTo>
                  <a:pt x="4217197" y="4726198"/>
                </a:lnTo>
                <a:lnTo>
                  <a:pt x="4219975" y="4713490"/>
                </a:lnTo>
                <a:lnTo>
                  <a:pt x="4222753" y="4701180"/>
                </a:lnTo>
                <a:lnTo>
                  <a:pt x="4225530" y="4688870"/>
                </a:lnTo>
                <a:lnTo>
                  <a:pt x="4227514" y="4676162"/>
                </a:lnTo>
                <a:lnTo>
                  <a:pt x="4229498" y="4664249"/>
                </a:lnTo>
                <a:lnTo>
                  <a:pt x="4232673" y="4640026"/>
                </a:lnTo>
                <a:lnTo>
                  <a:pt x="4234259" y="4616597"/>
                </a:lnTo>
                <a:lnTo>
                  <a:pt x="4235450" y="4594359"/>
                </a:lnTo>
                <a:lnTo>
                  <a:pt x="4235450" y="4572915"/>
                </a:lnTo>
                <a:lnTo>
                  <a:pt x="4235053" y="4552265"/>
                </a:lnTo>
                <a:lnTo>
                  <a:pt x="4234259" y="4533204"/>
                </a:lnTo>
                <a:lnTo>
                  <a:pt x="4232673" y="4514937"/>
                </a:lnTo>
                <a:lnTo>
                  <a:pt x="4230689" y="4498259"/>
                </a:lnTo>
                <a:lnTo>
                  <a:pt x="4228705" y="4483169"/>
                </a:lnTo>
                <a:lnTo>
                  <a:pt x="4226721" y="4469667"/>
                </a:lnTo>
                <a:lnTo>
                  <a:pt x="4224737" y="4458151"/>
                </a:lnTo>
                <a:lnTo>
                  <a:pt x="4222356" y="4447826"/>
                </a:lnTo>
                <a:lnTo>
                  <a:pt x="4219578" y="4434325"/>
                </a:lnTo>
                <a:lnTo>
                  <a:pt x="4218388" y="4429560"/>
                </a:lnTo>
                <a:lnTo>
                  <a:pt x="3282826" y="3000490"/>
                </a:lnTo>
                <a:lnTo>
                  <a:pt x="3282951" y="3001367"/>
                </a:lnTo>
                <a:lnTo>
                  <a:pt x="3282554" y="3003754"/>
                </a:lnTo>
                <a:lnTo>
                  <a:pt x="3281761" y="3006140"/>
                </a:lnTo>
                <a:lnTo>
                  <a:pt x="3280173" y="3008526"/>
                </a:lnTo>
                <a:lnTo>
                  <a:pt x="3278189" y="3010913"/>
                </a:lnTo>
                <a:lnTo>
                  <a:pt x="3275015" y="3013299"/>
                </a:lnTo>
                <a:lnTo>
                  <a:pt x="3271841" y="3015685"/>
                </a:lnTo>
                <a:lnTo>
                  <a:pt x="3267476" y="3017674"/>
                </a:lnTo>
                <a:lnTo>
                  <a:pt x="3263111" y="3020458"/>
                </a:lnTo>
                <a:lnTo>
                  <a:pt x="3252398" y="3024832"/>
                </a:lnTo>
                <a:lnTo>
                  <a:pt x="3239304" y="3029605"/>
                </a:lnTo>
                <a:lnTo>
                  <a:pt x="3223829" y="3033582"/>
                </a:lnTo>
                <a:lnTo>
                  <a:pt x="3206370" y="3037957"/>
                </a:lnTo>
                <a:lnTo>
                  <a:pt x="3186927" y="3041934"/>
                </a:lnTo>
                <a:lnTo>
                  <a:pt x="3165897" y="3046309"/>
                </a:lnTo>
                <a:lnTo>
                  <a:pt x="3142486" y="3050286"/>
                </a:lnTo>
                <a:lnTo>
                  <a:pt x="3117091" y="3054263"/>
                </a:lnTo>
                <a:lnTo>
                  <a:pt x="3090109" y="3057843"/>
                </a:lnTo>
                <a:lnTo>
                  <a:pt x="3061143" y="3061024"/>
                </a:lnTo>
                <a:lnTo>
                  <a:pt x="3030987" y="3065001"/>
                </a:lnTo>
                <a:lnTo>
                  <a:pt x="2998847" y="3068183"/>
                </a:lnTo>
                <a:lnTo>
                  <a:pt x="2964722" y="3070967"/>
                </a:lnTo>
                <a:lnTo>
                  <a:pt x="2929804" y="3074149"/>
                </a:lnTo>
                <a:lnTo>
                  <a:pt x="2892903" y="3076933"/>
                </a:lnTo>
                <a:lnTo>
                  <a:pt x="2855207" y="3079319"/>
                </a:lnTo>
                <a:lnTo>
                  <a:pt x="2815528" y="3082103"/>
                </a:lnTo>
                <a:lnTo>
                  <a:pt x="2775055" y="3084489"/>
                </a:lnTo>
                <a:lnTo>
                  <a:pt x="2690141" y="3088069"/>
                </a:lnTo>
                <a:lnTo>
                  <a:pt x="2600862" y="3091648"/>
                </a:lnTo>
                <a:lnTo>
                  <a:pt x="2507615" y="3093637"/>
                </a:lnTo>
                <a:lnTo>
                  <a:pt x="2411195" y="3095227"/>
                </a:lnTo>
                <a:lnTo>
                  <a:pt x="2312393" y="3095625"/>
                </a:lnTo>
                <a:lnTo>
                  <a:pt x="2213195" y="3095227"/>
                </a:lnTo>
                <a:lnTo>
                  <a:pt x="2116774" y="3093637"/>
                </a:lnTo>
                <a:lnTo>
                  <a:pt x="2023924" y="3091648"/>
                </a:lnTo>
                <a:lnTo>
                  <a:pt x="1934645" y="3088069"/>
                </a:lnTo>
                <a:lnTo>
                  <a:pt x="1849731" y="3084489"/>
                </a:lnTo>
                <a:lnTo>
                  <a:pt x="1808862" y="3082103"/>
                </a:lnTo>
                <a:lnTo>
                  <a:pt x="1769579" y="3079319"/>
                </a:lnTo>
                <a:lnTo>
                  <a:pt x="1731884" y="3076933"/>
                </a:lnTo>
                <a:lnTo>
                  <a:pt x="1694982" y="3074149"/>
                </a:lnTo>
                <a:lnTo>
                  <a:pt x="1659667" y="3070967"/>
                </a:lnTo>
                <a:lnTo>
                  <a:pt x="1626336" y="3068183"/>
                </a:lnTo>
                <a:lnTo>
                  <a:pt x="1593799" y="3065001"/>
                </a:lnTo>
                <a:lnTo>
                  <a:pt x="1563643" y="3061024"/>
                </a:lnTo>
                <a:lnTo>
                  <a:pt x="1534677" y="3057843"/>
                </a:lnTo>
                <a:lnTo>
                  <a:pt x="1507298" y="3054263"/>
                </a:lnTo>
                <a:lnTo>
                  <a:pt x="1482300" y="3050286"/>
                </a:lnTo>
                <a:lnTo>
                  <a:pt x="1458889" y="3046309"/>
                </a:lnTo>
                <a:lnTo>
                  <a:pt x="1437462" y="3041934"/>
                </a:lnTo>
                <a:lnTo>
                  <a:pt x="1418019" y="3037957"/>
                </a:lnTo>
                <a:lnTo>
                  <a:pt x="1400561" y="3033582"/>
                </a:lnTo>
                <a:lnTo>
                  <a:pt x="1385086" y="3029605"/>
                </a:lnTo>
                <a:lnTo>
                  <a:pt x="1372388" y="3024832"/>
                </a:lnTo>
                <a:lnTo>
                  <a:pt x="1361675" y="3020458"/>
                </a:lnTo>
                <a:lnTo>
                  <a:pt x="1356913" y="3017674"/>
                </a:lnTo>
                <a:lnTo>
                  <a:pt x="1352945" y="3015685"/>
                </a:lnTo>
                <a:lnTo>
                  <a:pt x="1349374" y="3013299"/>
                </a:lnTo>
                <a:lnTo>
                  <a:pt x="1346597" y="3010913"/>
                </a:lnTo>
                <a:lnTo>
                  <a:pt x="1344613" y="3008526"/>
                </a:lnTo>
                <a:lnTo>
                  <a:pt x="1343025" y="3006140"/>
                </a:lnTo>
                <a:lnTo>
                  <a:pt x="1341835" y="3003754"/>
                </a:lnTo>
                <a:lnTo>
                  <a:pt x="1341438" y="3001367"/>
                </a:lnTo>
                <a:lnTo>
                  <a:pt x="1341580" y="3000374"/>
                </a:lnTo>
                <a:lnTo>
                  <a:pt x="1341242" y="3000374"/>
                </a:lnTo>
                <a:close/>
                <a:moveTo>
                  <a:pt x="1717823" y="0"/>
                </a:moveTo>
                <a:lnTo>
                  <a:pt x="2909343" y="0"/>
                </a:lnTo>
                <a:lnTo>
                  <a:pt x="2919266" y="3571"/>
                </a:lnTo>
                <a:lnTo>
                  <a:pt x="2927601" y="6745"/>
                </a:lnTo>
                <a:lnTo>
                  <a:pt x="2935937" y="11110"/>
                </a:lnTo>
                <a:lnTo>
                  <a:pt x="2946653" y="15872"/>
                </a:lnTo>
                <a:lnTo>
                  <a:pt x="2959354" y="22618"/>
                </a:lnTo>
                <a:lnTo>
                  <a:pt x="2972849" y="30951"/>
                </a:lnTo>
                <a:lnTo>
                  <a:pt x="2987931" y="40871"/>
                </a:lnTo>
                <a:lnTo>
                  <a:pt x="2995870" y="46427"/>
                </a:lnTo>
                <a:lnTo>
                  <a:pt x="3003808" y="52776"/>
                </a:lnTo>
                <a:lnTo>
                  <a:pt x="3011349" y="58728"/>
                </a:lnTo>
                <a:lnTo>
                  <a:pt x="3019684" y="65474"/>
                </a:lnTo>
                <a:lnTo>
                  <a:pt x="3027623" y="72616"/>
                </a:lnTo>
                <a:lnTo>
                  <a:pt x="3035957" y="80553"/>
                </a:lnTo>
                <a:lnTo>
                  <a:pt x="3043896" y="88489"/>
                </a:lnTo>
                <a:lnTo>
                  <a:pt x="3051834" y="97219"/>
                </a:lnTo>
                <a:lnTo>
                  <a:pt x="3059375" y="105949"/>
                </a:lnTo>
                <a:lnTo>
                  <a:pt x="3066917" y="115472"/>
                </a:lnTo>
                <a:lnTo>
                  <a:pt x="3074458" y="125393"/>
                </a:lnTo>
                <a:lnTo>
                  <a:pt x="3080808" y="135313"/>
                </a:lnTo>
                <a:lnTo>
                  <a:pt x="3087556" y="146027"/>
                </a:lnTo>
                <a:lnTo>
                  <a:pt x="3093509" y="157536"/>
                </a:lnTo>
                <a:lnTo>
                  <a:pt x="3099066" y="169439"/>
                </a:lnTo>
                <a:lnTo>
                  <a:pt x="3104226" y="181344"/>
                </a:lnTo>
                <a:lnTo>
                  <a:pt x="3108592" y="194439"/>
                </a:lnTo>
                <a:lnTo>
                  <a:pt x="3112958" y="207534"/>
                </a:lnTo>
                <a:lnTo>
                  <a:pt x="3115339" y="217058"/>
                </a:lnTo>
                <a:lnTo>
                  <a:pt x="3117324" y="226581"/>
                </a:lnTo>
                <a:lnTo>
                  <a:pt x="3119309" y="236502"/>
                </a:lnTo>
                <a:lnTo>
                  <a:pt x="3120499" y="246025"/>
                </a:lnTo>
                <a:lnTo>
                  <a:pt x="3121690" y="256342"/>
                </a:lnTo>
                <a:lnTo>
                  <a:pt x="3122087" y="266263"/>
                </a:lnTo>
                <a:lnTo>
                  <a:pt x="3122484" y="276184"/>
                </a:lnTo>
                <a:lnTo>
                  <a:pt x="3122484" y="286103"/>
                </a:lnTo>
                <a:lnTo>
                  <a:pt x="3121690" y="296024"/>
                </a:lnTo>
                <a:lnTo>
                  <a:pt x="3121293" y="306341"/>
                </a:lnTo>
                <a:lnTo>
                  <a:pt x="3120102" y="316659"/>
                </a:lnTo>
                <a:lnTo>
                  <a:pt x="3118515" y="326976"/>
                </a:lnTo>
                <a:lnTo>
                  <a:pt x="3116530" y="337690"/>
                </a:lnTo>
                <a:lnTo>
                  <a:pt x="3114149" y="348007"/>
                </a:lnTo>
                <a:lnTo>
                  <a:pt x="3111767" y="358325"/>
                </a:lnTo>
                <a:lnTo>
                  <a:pt x="3108592" y="369039"/>
                </a:lnTo>
                <a:lnTo>
                  <a:pt x="3105417" y="379356"/>
                </a:lnTo>
                <a:lnTo>
                  <a:pt x="3101845" y="390466"/>
                </a:lnTo>
                <a:lnTo>
                  <a:pt x="3097479" y="401180"/>
                </a:lnTo>
                <a:lnTo>
                  <a:pt x="3093509" y="411894"/>
                </a:lnTo>
                <a:lnTo>
                  <a:pt x="3088747" y="422609"/>
                </a:lnTo>
                <a:lnTo>
                  <a:pt x="3083587" y="434116"/>
                </a:lnTo>
                <a:lnTo>
                  <a:pt x="3078030" y="444830"/>
                </a:lnTo>
                <a:lnTo>
                  <a:pt x="3072076" y="455940"/>
                </a:lnTo>
                <a:lnTo>
                  <a:pt x="3066123" y="466655"/>
                </a:lnTo>
                <a:lnTo>
                  <a:pt x="3059772" y="477766"/>
                </a:lnTo>
                <a:lnTo>
                  <a:pt x="3052628" y="489274"/>
                </a:lnTo>
                <a:lnTo>
                  <a:pt x="3045483" y="500781"/>
                </a:lnTo>
                <a:lnTo>
                  <a:pt x="3037942" y="511891"/>
                </a:lnTo>
                <a:lnTo>
                  <a:pt x="3030401" y="523400"/>
                </a:lnTo>
                <a:lnTo>
                  <a:pt x="3022066" y="534908"/>
                </a:lnTo>
                <a:lnTo>
                  <a:pt x="3013334" y="546415"/>
                </a:lnTo>
                <a:lnTo>
                  <a:pt x="3013334" y="2104709"/>
                </a:lnTo>
                <a:lnTo>
                  <a:pt x="4604543" y="4495920"/>
                </a:lnTo>
                <a:lnTo>
                  <a:pt x="4606527" y="4504649"/>
                </a:lnTo>
                <a:lnTo>
                  <a:pt x="4608511" y="4511792"/>
                </a:lnTo>
                <a:lnTo>
                  <a:pt x="4612481" y="4530046"/>
                </a:lnTo>
                <a:lnTo>
                  <a:pt x="4614862" y="4542744"/>
                </a:lnTo>
                <a:lnTo>
                  <a:pt x="4617243" y="4558220"/>
                </a:lnTo>
                <a:lnTo>
                  <a:pt x="4619625" y="4575679"/>
                </a:lnTo>
                <a:lnTo>
                  <a:pt x="4622403" y="4595123"/>
                </a:lnTo>
                <a:lnTo>
                  <a:pt x="4624387" y="4616948"/>
                </a:lnTo>
                <a:lnTo>
                  <a:pt x="4625975" y="4639964"/>
                </a:lnTo>
                <a:lnTo>
                  <a:pt x="4627166" y="4664963"/>
                </a:lnTo>
                <a:lnTo>
                  <a:pt x="4627563" y="4691153"/>
                </a:lnTo>
                <a:lnTo>
                  <a:pt x="4627166" y="4718533"/>
                </a:lnTo>
                <a:lnTo>
                  <a:pt x="4626373" y="4733215"/>
                </a:lnTo>
                <a:lnTo>
                  <a:pt x="4625579" y="4747501"/>
                </a:lnTo>
                <a:lnTo>
                  <a:pt x="4624387" y="4762183"/>
                </a:lnTo>
                <a:lnTo>
                  <a:pt x="4623197" y="4777262"/>
                </a:lnTo>
                <a:lnTo>
                  <a:pt x="4621213" y="4792341"/>
                </a:lnTo>
                <a:lnTo>
                  <a:pt x="4618831" y="4807817"/>
                </a:lnTo>
                <a:lnTo>
                  <a:pt x="4616449" y="4823689"/>
                </a:lnTo>
                <a:lnTo>
                  <a:pt x="4614068" y="4839562"/>
                </a:lnTo>
                <a:lnTo>
                  <a:pt x="4610496" y="4855038"/>
                </a:lnTo>
                <a:lnTo>
                  <a:pt x="4606923" y="4870910"/>
                </a:lnTo>
                <a:lnTo>
                  <a:pt x="4602557" y="4887180"/>
                </a:lnTo>
                <a:lnTo>
                  <a:pt x="4598191" y="4903449"/>
                </a:lnTo>
                <a:lnTo>
                  <a:pt x="4593032" y="4919719"/>
                </a:lnTo>
                <a:lnTo>
                  <a:pt x="4587872" y="4935988"/>
                </a:lnTo>
                <a:lnTo>
                  <a:pt x="4581919" y="4952257"/>
                </a:lnTo>
                <a:lnTo>
                  <a:pt x="4575171" y="4968527"/>
                </a:lnTo>
                <a:lnTo>
                  <a:pt x="4568821" y="4985193"/>
                </a:lnTo>
                <a:lnTo>
                  <a:pt x="4560883" y="5001463"/>
                </a:lnTo>
                <a:lnTo>
                  <a:pt x="4552944" y="5017732"/>
                </a:lnTo>
                <a:lnTo>
                  <a:pt x="4544212" y="5033605"/>
                </a:lnTo>
                <a:lnTo>
                  <a:pt x="4535083" y="5049874"/>
                </a:lnTo>
                <a:lnTo>
                  <a:pt x="4525161" y="5066144"/>
                </a:lnTo>
                <a:lnTo>
                  <a:pt x="4514047" y="5082016"/>
                </a:lnTo>
                <a:lnTo>
                  <a:pt x="4503331" y="5097889"/>
                </a:lnTo>
                <a:lnTo>
                  <a:pt x="4491423" y="5112968"/>
                </a:lnTo>
                <a:lnTo>
                  <a:pt x="4478722" y="5128444"/>
                </a:lnTo>
                <a:lnTo>
                  <a:pt x="4465624" y="5143919"/>
                </a:lnTo>
                <a:lnTo>
                  <a:pt x="4451335" y="5158998"/>
                </a:lnTo>
                <a:lnTo>
                  <a:pt x="4437047" y="5173681"/>
                </a:lnTo>
                <a:lnTo>
                  <a:pt x="4421171" y="5188363"/>
                </a:lnTo>
                <a:lnTo>
                  <a:pt x="4404897" y="5202251"/>
                </a:lnTo>
                <a:lnTo>
                  <a:pt x="4387830" y="5216537"/>
                </a:lnTo>
                <a:lnTo>
                  <a:pt x="4369969" y="5230028"/>
                </a:lnTo>
                <a:lnTo>
                  <a:pt x="4351315" y="5243520"/>
                </a:lnTo>
                <a:lnTo>
                  <a:pt x="4331865" y="5256615"/>
                </a:lnTo>
                <a:lnTo>
                  <a:pt x="4311227" y="5268916"/>
                </a:lnTo>
                <a:lnTo>
                  <a:pt x="4290191" y="5281218"/>
                </a:lnTo>
                <a:lnTo>
                  <a:pt x="4267963" y="5293122"/>
                </a:lnTo>
                <a:lnTo>
                  <a:pt x="4255659" y="5299074"/>
                </a:lnTo>
                <a:lnTo>
                  <a:pt x="371507" y="5299074"/>
                </a:lnTo>
                <a:lnTo>
                  <a:pt x="359600" y="5293122"/>
                </a:lnTo>
                <a:lnTo>
                  <a:pt x="337373" y="5281218"/>
                </a:lnTo>
                <a:lnTo>
                  <a:pt x="315940" y="5268916"/>
                </a:lnTo>
                <a:lnTo>
                  <a:pt x="295301" y="5256615"/>
                </a:lnTo>
                <a:lnTo>
                  <a:pt x="275852" y="5243520"/>
                </a:lnTo>
                <a:lnTo>
                  <a:pt x="257197" y="5230028"/>
                </a:lnTo>
                <a:lnTo>
                  <a:pt x="239336" y="5216537"/>
                </a:lnTo>
                <a:lnTo>
                  <a:pt x="222269" y="5202251"/>
                </a:lnTo>
                <a:lnTo>
                  <a:pt x="205996" y="5188363"/>
                </a:lnTo>
                <a:lnTo>
                  <a:pt x="190517" y="5173681"/>
                </a:lnTo>
                <a:lnTo>
                  <a:pt x="175831" y="5158998"/>
                </a:lnTo>
                <a:lnTo>
                  <a:pt x="161939" y="5143919"/>
                </a:lnTo>
                <a:lnTo>
                  <a:pt x="148841" y="5128444"/>
                </a:lnTo>
                <a:lnTo>
                  <a:pt x="135743" y="5112968"/>
                </a:lnTo>
                <a:lnTo>
                  <a:pt x="124233" y="5097889"/>
                </a:lnTo>
                <a:lnTo>
                  <a:pt x="113119" y="5082016"/>
                </a:lnTo>
                <a:lnTo>
                  <a:pt x="102403" y="5066144"/>
                </a:lnTo>
                <a:lnTo>
                  <a:pt x="92480" y="5049874"/>
                </a:lnTo>
                <a:lnTo>
                  <a:pt x="82954" y="5033605"/>
                </a:lnTo>
                <a:lnTo>
                  <a:pt x="74222" y="5017732"/>
                </a:lnTo>
                <a:lnTo>
                  <a:pt x="66284" y="5001463"/>
                </a:lnTo>
                <a:lnTo>
                  <a:pt x="59140" y="4985193"/>
                </a:lnTo>
                <a:lnTo>
                  <a:pt x="51995" y="4968527"/>
                </a:lnTo>
                <a:lnTo>
                  <a:pt x="45248" y="4952257"/>
                </a:lnTo>
                <a:lnTo>
                  <a:pt x="39294" y="4935988"/>
                </a:lnTo>
                <a:lnTo>
                  <a:pt x="34134" y="4919719"/>
                </a:lnTo>
                <a:lnTo>
                  <a:pt x="28975" y="4903449"/>
                </a:lnTo>
                <a:lnTo>
                  <a:pt x="24609" y="4887180"/>
                </a:lnTo>
                <a:lnTo>
                  <a:pt x="20243" y="4870910"/>
                </a:lnTo>
                <a:lnTo>
                  <a:pt x="17067" y="4855038"/>
                </a:lnTo>
                <a:lnTo>
                  <a:pt x="13495" y="4839562"/>
                </a:lnTo>
                <a:lnTo>
                  <a:pt x="10717" y="4823689"/>
                </a:lnTo>
                <a:lnTo>
                  <a:pt x="8335" y="4807817"/>
                </a:lnTo>
                <a:lnTo>
                  <a:pt x="6351" y="4792341"/>
                </a:lnTo>
                <a:lnTo>
                  <a:pt x="4366" y="4777262"/>
                </a:lnTo>
                <a:lnTo>
                  <a:pt x="2779" y="4762183"/>
                </a:lnTo>
                <a:lnTo>
                  <a:pt x="1588" y="4747501"/>
                </a:lnTo>
                <a:lnTo>
                  <a:pt x="794" y="4733215"/>
                </a:lnTo>
                <a:lnTo>
                  <a:pt x="397" y="4718533"/>
                </a:lnTo>
                <a:lnTo>
                  <a:pt x="0" y="4691153"/>
                </a:lnTo>
                <a:lnTo>
                  <a:pt x="397" y="4664963"/>
                </a:lnTo>
                <a:lnTo>
                  <a:pt x="1191" y="4639964"/>
                </a:lnTo>
                <a:lnTo>
                  <a:pt x="2779" y="4616948"/>
                </a:lnTo>
                <a:lnTo>
                  <a:pt x="4763" y="4595123"/>
                </a:lnTo>
                <a:lnTo>
                  <a:pt x="7542" y="4575679"/>
                </a:lnTo>
                <a:lnTo>
                  <a:pt x="9923" y="4558220"/>
                </a:lnTo>
                <a:lnTo>
                  <a:pt x="12304" y="4542744"/>
                </a:lnTo>
                <a:lnTo>
                  <a:pt x="15083" y="4530046"/>
                </a:lnTo>
                <a:lnTo>
                  <a:pt x="19052" y="4511792"/>
                </a:lnTo>
                <a:lnTo>
                  <a:pt x="20640" y="4504649"/>
                </a:lnTo>
                <a:lnTo>
                  <a:pt x="23418" y="4495920"/>
                </a:lnTo>
                <a:lnTo>
                  <a:pt x="1614229" y="2104709"/>
                </a:lnTo>
                <a:lnTo>
                  <a:pt x="1614229" y="546415"/>
                </a:lnTo>
                <a:lnTo>
                  <a:pt x="1605497" y="534908"/>
                </a:lnTo>
                <a:lnTo>
                  <a:pt x="1597559" y="523400"/>
                </a:lnTo>
                <a:lnTo>
                  <a:pt x="1589621" y="511891"/>
                </a:lnTo>
                <a:lnTo>
                  <a:pt x="1582080" y="500781"/>
                </a:lnTo>
                <a:lnTo>
                  <a:pt x="1574539" y="489274"/>
                </a:lnTo>
                <a:lnTo>
                  <a:pt x="1567791" y="477766"/>
                </a:lnTo>
                <a:lnTo>
                  <a:pt x="1561044" y="466655"/>
                </a:lnTo>
                <a:lnTo>
                  <a:pt x="1555090" y="455940"/>
                </a:lnTo>
                <a:lnTo>
                  <a:pt x="1549136" y="444830"/>
                </a:lnTo>
                <a:lnTo>
                  <a:pt x="1543580" y="434116"/>
                </a:lnTo>
                <a:lnTo>
                  <a:pt x="1538817" y="422609"/>
                </a:lnTo>
                <a:lnTo>
                  <a:pt x="1534054" y="411894"/>
                </a:lnTo>
                <a:lnTo>
                  <a:pt x="1529688" y="401180"/>
                </a:lnTo>
                <a:lnTo>
                  <a:pt x="1525322" y="390466"/>
                </a:lnTo>
                <a:lnTo>
                  <a:pt x="1522147" y="379356"/>
                </a:lnTo>
                <a:lnTo>
                  <a:pt x="1518971" y="369039"/>
                </a:lnTo>
                <a:lnTo>
                  <a:pt x="1515796" y="358325"/>
                </a:lnTo>
                <a:lnTo>
                  <a:pt x="1513018" y="348007"/>
                </a:lnTo>
                <a:lnTo>
                  <a:pt x="1511033" y="337690"/>
                </a:lnTo>
                <a:lnTo>
                  <a:pt x="1509049" y="326976"/>
                </a:lnTo>
                <a:lnTo>
                  <a:pt x="1507461" y="316659"/>
                </a:lnTo>
                <a:lnTo>
                  <a:pt x="1506270" y="306341"/>
                </a:lnTo>
                <a:lnTo>
                  <a:pt x="1505476" y="296024"/>
                </a:lnTo>
                <a:lnTo>
                  <a:pt x="1505079" y="286103"/>
                </a:lnTo>
                <a:lnTo>
                  <a:pt x="1505079" y="276184"/>
                </a:lnTo>
                <a:lnTo>
                  <a:pt x="1505079" y="266263"/>
                </a:lnTo>
                <a:lnTo>
                  <a:pt x="1505873" y="256342"/>
                </a:lnTo>
                <a:lnTo>
                  <a:pt x="1506667" y="246025"/>
                </a:lnTo>
                <a:lnTo>
                  <a:pt x="1508255" y="236502"/>
                </a:lnTo>
                <a:lnTo>
                  <a:pt x="1510239" y="226581"/>
                </a:lnTo>
                <a:lnTo>
                  <a:pt x="1512224" y="217058"/>
                </a:lnTo>
                <a:lnTo>
                  <a:pt x="1514208" y="207534"/>
                </a:lnTo>
                <a:lnTo>
                  <a:pt x="1518574" y="194439"/>
                </a:lnTo>
                <a:lnTo>
                  <a:pt x="1522940" y="181344"/>
                </a:lnTo>
                <a:lnTo>
                  <a:pt x="1528497" y="169439"/>
                </a:lnTo>
                <a:lnTo>
                  <a:pt x="1533657" y="157536"/>
                </a:lnTo>
                <a:lnTo>
                  <a:pt x="1540007" y="146027"/>
                </a:lnTo>
                <a:lnTo>
                  <a:pt x="1546358" y="135313"/>
                </a:lnTo>
                <a:lnTo>
                  <a:pt x="1553502" y="125393"/>
                </a:lnTo>
                <a:lnTo>
                  <a:pt x="1560250" y="115472"/>
                </a:lnTo>
                <a:lnTo>
                  <a:pt x="1567791" y="105949"/>
                </a:lnTo>
                <a:lnTo>
                  <a:pt x="1575729" y="97219"/>
                </a:lnTo>
                <a:lnTo>
                  <a:pt x="1583271" y="88489"/>
                </a:lnTo>
                <a:lnTo>
                  <a:pt x="1591606" y="80553"/>
                </a:lnTo>
                <a:lnTo>
                  <a:pt x="1599544" y="72616"/>
                </a:lnTo>
                <a:lnTo>
                  <a:pt x="1607879" y="65474"/>
                </a:lnTo>
                <a:lnTo>
                  <a:pt x="1615817" y="58728"/>
                </a:lnTo>
                <a:lnTo>
                  <a:pt x="1623358" y="52776"/>
                </a:lnTo>
                <a:lnTo>
                  <a:pt x="1631693" y="46427"/>
                </a:lnTo>
                <a:lnTo>
                  <a:pt x="1639235" y="40871"/>
                </a:lnTo>
                <a:lnTo>
                  <a:pt x="1654317" y="30951"/>
                </a:lnTo>
                <a:lnTo>
                  <a:pt x="1668606" y="22618"/>
                </a:lnTo>
                <a:lnTo>
                  <a:pt x="1680910" y="15872"/>
                </a:lnTo>
                <a:lnTo>
                  <a:pt x="1691230" y="11110"/>
                </a:lnTo>
                <a:lnTo>
                  <a:pt x="1699565" y="6745"/>
                </a:lnTo>
                <a:lnTo>
                  <a:pt x="1708297" y="3571"/>
                </a:lnTo>
                <a:lnTo>
                  <a:pt x="171782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3905250" y="1914525"/>
            <a:ext cx="1769745" cy="1769745"/>
          </a:xfrm>
          <a:prstGeom prst="ellipse">
            <a:avLst/>
          </a:prstGeom>
          <a:solidFill>
            <a:srgbClr val="B89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KSO_Shape"/>
          <p:cNvSpPr/>
          <p:nvPr/>
        </p:nvSpPr>
        <p:spPr bwMode="auto">
          <a:xfrm>
            <a:off x="4446270" y="2371725"/>
            <a:ext cx="687070" cy="854710"/>
          </a:xfrm>
          <a:custGeom>
            <a:avLst/>
            <a:gdLst>
              <a:gd name="T0" fmla="*/ 1652585 w 5505447"/>
              <a:gd name="T1" fmla="*/ 4997450 h 6858000"/>
              <a:gd name="T2" fmla="*/ 1652586 w 5505447"/>
              <a:gd name="T3" fmla="*/ 4335463 h 6858000"/>
              <a:gd name="T4" fmla="*/ 4694235 w 5505447"/>
              <a:gd name="T5" fmla="*/ 4089400 h 6858000"/>
              <a:gd name="T6" fmla="*/ 3722685 w 5505447"/>
              <a:gd name="T7" fmla="*/ 3795713 h 6858000"/>
              <a:gd name="T8" fmla="*/ 2624135 w 5505447"/>
              <a:gd name="T9" fmla="*/ 3611563 h 6858000"/>
              <a:gd name="T10" fmla="*/ 2881310 w 5505447"/>
              <a:gd name="T11" fmla="*/ 4089401 h 6858000"/>
              <a:gd name="T12" fmla="*/ 3722685 w 5505447"/>
              <a:gd name="T13" fmla="*/ 3071816 h 6858000"/>
              <a:gd name="T14" fmla="*/ 2624135 w 5505447"/>
              <a:gd name="T15" fmla="*/ 2995616 h 6858000"/>
              <a:gd name="T16" fmla="*/ 3722685 w 5505447"/>
              <a:gd name="T17" fmla="*/ 2703514 h 6858000"/>
              <a:gd name="T18" fmla="*/ 3544885 w 5505447"/>
              <a:gd name="T19" fmla="*/ 2517776 h 6858000"/>
              <a:gd name="T20" fmla="*/ 811212 w 5505447"/>
              <a:gd name="T21" fmla="*/ 3181354 h 6858000"/>
              <a:gd name="T22" fmla="*/ 1652588 w 5505447"/>
              <a:gd name="T23" fmla="*/ 1979617 h 6858000"/>
              <a:gd name="T24" fmla="*/ 2624135 w 5505447"/>
              <a:gd name="T25" fmla="*/ 1903417 h 6858000"/>
              <a:gd name="T26" fmla="*/ 1652588 w 5505447"/>
              <a:gd name="T27" fmla="*/ 1609729 h 6858000"/>
              <a:gd name="T28" fmla="*/ 3544885 w 5505447"/>
              <a:gd name="T29" fmla="*/ 1609728 h 6858000"/>
              <a:gd name="T30" fmla="*/ 4728059 w 5505447"/>
              <a:gd name="T31" fmla="*/ 5365062 h 6858000"/>
              <a:gd name="T32" fmla="*/ 550863 w 5505447"/>
              <a:gd name="T33" fmla="*/ 830266 h 6858000"/>
              <a:gd name="T34" fmla="*/ 3519813 w 5505447"/>
              <a:gd name="T35" fmla="*/ 482329 h 6858000"/>
              <a:gd name="T36" fmla="*/ 3474335 w 5505447"/>
              <a:gd name="T37" fmla="*/ 533264 h 6858000"/>
              <a:gd name="T38" fmla="*/ 3463913 w 5505447"/>
              <a:gd name="T39" fmla="*/ 603618 h 6858000"/>
              <a:gd name="T40" fmla="*/ 3493284 w 5505447"/>
              <a:gd name="T41" fmla="*/ 665695 h 6858000"/>
              <a:gd name="T42" fmla="*/ 3551394 w 5505447"/>
              <a:gd name="T43" fmla="*/ 701349 h 6858000"/>
              <a:gd name="T44" fmla="*/ 3622453 w 5505447"/>
              <a:gd name="T45" fmla="*/ 697848 h 6858000"/>
              <a:gd name="T46" fmla="*/ 3676773 w 5505447"/>
              <a:gd name="T47" fmla="*/ 656781 h 6858000"/>
              <a:gd name="T48" fmla="*/ 3700143 w 5505447"/>
              <a:gd name="T49" fmla="*/ 591521 h 6858000"/>
              <a:gd name="T50" fmla="*/ 3683405 w 5505447"/>
              <a:gd name="T51" fmla="*/ 523077 h 6858000"/>
              <a:gd name="T52" fmla="*/ 3632875 w 5505447"/>
              <a:gd name="T53" fmla="*/ 477235 h 6858000"/>
              <a:gd name="T54" fmla="*/ 1963242 w 5505447"/>
              <a:gd name="T55" fmla="*/ 465775 h 6858000"/>
              <a:gd name="T56" fmla="*/ 1899340 w 5505447"/>
              <a:gd name="T57" fmla="*/ 492516 h 6858000"/>
              <a:gd name="T58" fmla="*/ 1861189 w 5505447"/>
              <a:gd name="T59" fmla="*/ 549499 h 6858000"/>
              <a:gd name="T60" fmla="*/ 1861189 w 5505447"/>
              <a:gd name="T61" fmla="*/ 620808 h 6858000"/>
              <a:gd name="T62" fmla="*/ 1899340 w 5505447"/>
              <a:gd name="T63" fmla="*/ 677792 h 6858000"/>
              <a:gd name="T64" fmla="*/ 1963242 w 5505447"/>
              <a:gd name="T65" fmla="*/ 704533 h 6858000"/>
              <a:gd name="T66" fmla="*/ 2032549 w 5505447"/>
              <a:gd name="T67" fmla="*/ 690526 h 6858000"/>
              <a:gd name="T68" fmla="*/ 2080873 w 5505447"/>
              <a:gd name="T69" fmla="*/ 642456 h 6858000"/>
              <a:gd name="T70" fmla="*/ 2094861 w 5505447"/>
              <a:gd name="T71" fmla="*/ 572739 h 6858000"/>
              <a:gd name="T72" fmla="*/ 2067838 w 5505447"/>
              <a:gd name="T73" fmla="*/ 509070 h 6858000"/>
              <a:gd name="T74" fmla="*/ 2010930 w 5505447"/>
              <a:gd name="T75" fmla="*/ 470550 h 6858000"/>
              <a:gd name="T76" fmla="*/ 4885370 w 5505447"/>
              <a:gd name="T77" fmla="*/ 295278 h 6858000"/>
              <a:gd name="T78" fmla="*/ 5069837 w 5505447"/>
              <a:gd name="T79" fmla="*/ 323534 h 6858000"/>
              <a:gd name="T80" fmla="*/ 5232080 w 5505447"/>
              <a:gd name="T81" fmla="*/ 401318 h 6858000"/>
              <a:gd name="T82" fmla="*/ 5363842 w 5505447"/>
              <a:gd name="T83" fmla="*/ 521327 h 6858000"/>
              <a:gd name="T84" fmla="*/ 5456552 w 5505447"/>
              <a:gd name="T85" fmla="*/ 674037 h 6858000"/>
              <a:gd name="T86" fmla="*/ 5502272 w 5505447"/>
              <a:gd name="T87" fmla="*/ 852146 h 6858000"/>
              <a:gd name="T88" fmla="*/ 5495605 w 5505447"/>
              <a:gd name="T89" fmla="*/ 6347485 h 6858000"/>
              <a:gd name="T90" fmla="*/ 5437502 w 5505447"/>
              <a:gd name="T91" fmla="*/ 6520197 h 6858000"/>
              <a:gd name="T92" fmla="*/ 5333997 w 5505447"/>
              <a:gd name="T93" fmla="*/ 6665922 h 6858000"/>
              <a:gd name="T94" fmla="*/ 5193980 w 5505447"/>
              <a:gd name="T95" fmla="*/ 6775772 h 6858000"/>
              <a:gd name="T96" fmla="*/ 5025387 w 5505447"/>
              <a:gd name="T97" fmla="*/ 6842126 h 6858000"/>
              <a:gd name="T98" fmla="*/ 588010 w 5505447"/>
              <a:gd name="T99" fmla="*/ 6857048 h 6858000"/>
              <a:gd name="T100" fmla="*/ 406718 w 5505447"/>
              <a:gd name="T101" fmla="*/ 6820220 h 6858000"/>
              <a:gd name="T102" fmla="*/ 248920 w 5505447"/>
              <a:gd name="T103" fmla="*/ 6734499 h 6858000"/>
              <a:gd name="T104" fmla="*/ 123190 w 5505447"/>
              <a:gd name="T105" fmla="*/ 6609092 h 6858000"/>
              <a:gd name="T106" fmla="*/ 37465 w 5505447"/>
              <a:gd name="T107" fmla="*/ 6450985 h 6858000"/>
              <a:gd name="T108" fmla="*/ 953 w 5505447"/>
              <a:gd name="T109" fmla="*/ 6270019 h 6858000"/>
              <a:gd name="T110" fmla="*/ 15875 w 5505447"/>
              <a:gd name="T111" fmla="*/ 775315 h 6858000"/>
              <a:gd name="T112" fmla="*/ 82233 w 5505447"/>
              <a:gd name="T113" fmla="*/ 606731 h 6858000"/>
              <a:gd name="T114" fmla="*/ 192088 w 5505447"/>
              <a:gd name="T115" fmla="*/ 466720 h 6858000"/>
              <a:gd name="T116" fmla="*/ 337820 w 5505447"/>
              <a:gd name="T117" fmla="*/ 363220 h 6858000"/>
              <a:gd name="T118" fmla="*/ 510223 w 5505447"/>
              <a:gd name="T119" fmla="*/ 305120 h 6858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505447" h="6858000">
                <a:moveTo>
                  <a:pt x="4951951" y="5119688"/>
                </a:moveTo>
                <a:lnTo>
                  <a:pt x="4954585" y="5119688"/>
                </a:lnTo>
                <a:lnTo>
                  <a:pt x="4953367" y="5121008"/>
                </a:lnTo>
                <a:lnTo>
                  <a:pt x="4951951" y="5119688"/>
                </a:lnTo>
                <a:close/>
                <a:moveTo>
                  <a:pt x="3981447" y="5119688"/>
                </a:moveTo>
                <a:lnTo>
                  <a:pt x="4951950" y="5119688"/>
                </a:lnTo>
                <a:lnTo>
                  <a:pt x="3981447" y="6160425"/>
                </a:lnTo>
                <a:lnTo>
                  <a:pt x="3981447" y="5119688"/>
                </a:lnTo>
                <a:close/>
                <a:moveTo>
                  <a:pt x="1652585" y="4889500"/>
                </a:moveTo>
                <a:lnTo>
                  <a:pt x="2624135" y="4889500"/>
                </a:lnTo>
                <a:lnTo>
                  <a:pt x="2624135" y="4997450"/>
                </a:lnTo>
                <a:lnTo>
                  <a:pt x="1652585" y="4997450"/>
                </a:lnTo>
                <a:lnTo>
                  <a:pt x="1652585" y="4889500"/>
                </a:lnTo>
                <a:close/>
                <a:moveTo>
                  <a:pt x="1652585" y="4705350"/>
                </a:moveTo>
                <a:lnTo>
                  <a:pt x="2624135" y="4705350"/>
                </a:lnTo>
                <a:lnTo>
                  <a:pt x="2624135" y="4813300"/>
                </a:lnTo>
                <a:lnTo>
                  <a:pt x="1652585" y="4813300"/>
                </a:lnTo>
                <a:lnTo>
                  <a:pt x="1652585" y="4705350"/>
                </a:lnTo>
                <a:close/>
                <a:moveTo>
                  <a:pt x="1652585" y="4519613"/>
                </a:moveTo>
                <a:lnTo>
                  <a:pt x="2624135" y="4519613"/>
                </a:lnTo>
                <a:lnTo>
                  <a:pt x="2624135" y="4629151"/>
                </a:lnTo>
                <a:lnTo>
                  <a:pt x="1652585" y="4629151"/>
                </a:lnTo>
                <a:lnTo>
                  <a:pt x="1652585" y="4519613"/>
                </a:lnTo>
                <a:close/>
                <a:moveTo>
                  <a:pt x="1652586" y="4335463"/>
                </a:moveTo>
                <a:lnTo>
                  <a:pt x="2624135" y="4335463"/>
                </a:lnTo>
                <a:lnTo>
                  <a:pt x="2624135" y="4443413"/>
                </a:lnTo>
                <a:lnTo>
                  <a:pt x="1652586" y="4443413"/>
                </a:lnTo>
                <a:lnTo>
                  <a:pt x="1652586" y="4335463"/>
                </a:lnTo>
                <a:close/>
                <a:moveTo>
                  <a:pt x="811210" y="4335463"/>
                </a:moveTo>
                <a:lnTo>
                  <a:pt x="1474786" y="4335463"/>
                </a:lnTo>
                <a:lnTo>
                  <a:pt x="1474786" y="4997451"/>
                </a:lnTo>
                <a:lnTo>
                  <a:pt x="811210" y="4997451"/>
                </a:lnTo>
                <a:lnTo>
                  <a:pt x="811210" y="4335463"/>
                </a:lnTo>
                <a:close/>
                <a:moveTo>
                  <a:pt x="3722685" y="3981450"/>
                </a:moveTo>
                <a:lnTo>
                  <a:pt x="4694235" y="3981450"/>
                </a:lnTo>
                <a:lnTo>
                  <a:pt x="4694235" y="4089400"/>
                </a:lnTo>
                <a:lnTo>
                  <a:pt x="3722685" y="4089400"/>
                </a:lnTo>
                <a:lnTo>
                  <a:pt x="3722685" y="3981450"/>
                </a:lnTo>
                <a:close/>
                <a:moveTo>
                  <a:pt x="1652586" y="3981450"/>
                </a:moveTo>
                <a:lnTo>
                  <a:pt x="2624135" y="3981450"/>
                </a:lnTo>
                <a:lnTo>
                  <a:pt x="2624135" y="4089400"/>
                </a:lnTo>
                <a:lnTo>
                  <a:pt x="1652586" y="4089400"/>
                </a:lnTo>
                <a:lnTo>
                  <a:pt x="1652586" y="3981450"/>
                </a:lnTo>
                <a:close/>
                <a:moveTo>
                  <a:pt x="3722685" y="3795713"/>
                </a:moveTo>
                <a:lnTo>
                  <a:pt x="4694235" y="3795713"/>
                </a:lnTo>
                <a:lnTo>
                  <a:pt x="4694235" y="3905251"/>
                </a:lnTo>
                <a:lnTo>
                  <a:pt x="3722685" y="3905251"/>
                </a:lnTo>
                <a:lnTo>
                  <a:pt x="3722685" y="3795713"/>
                </a:lnTo>
                <a:close/>
                <a:moveTo>
                  <a:pt x="1652586" y="3795713"/>
                </a:moveTo>
                <a:lnTo>
                  <a:pt x="2624135" y="3795713"/>
                </a:lnTo>
                <a:lnTo>
                  <a:pt x="2624135" y="3905251"/>
                </a:lnTo>
                <a:lnTo>
                  <a:pt x="1652586" y="3905251"/>
                </a:lnTo>
                <a:lnTo>
                  <a:pt x="1652586" y="3795713"/>
                </a:lnTo>
                <a:close/>
                <a:moveTo>
                  <a:pt x="3722685" y="3611563"/>
                </a:moveTo>
                <a:lnTo>
                  <a:pt x="4694235" y="3611563"/>
                </a:lnTo>
                <a:lnTo>
                  <a:pt x="4694235" y="3719513"/>
                </a:lnTo>
                <a:lnTo>
                  <a:pt x="3722685" y="3719513"/>
                </a:lnTo>
                <a:lnTo>
                  <a:pt x="3722685" y="3611563"/>
                </a:lnTo>
                <a:close/>
                <a:moveTo>
                  <a:pt x="1652586" y="3611563"/>
                </a:moveTo>
                <a:lnTo>
                  <a:pt x="2624135" y="3611563"/>
                </a:lnTo>
                <a:lnTo>
                  <a:pt x="2624135" y="3719513"/>
                </a:lnTo>
                <a:lnTo>
                  <a:pt x="1652586" y="3719513"/>
                </a:lnTo>
                <a:lnTo>
                  <a:pt x="1652586" y="3611563"/>
                </a:lnTo>
                <a:close/>
                <a:moveTo>
                  <a:pt x="3722685" y="3427415"/>
                </a:moveTo>
                <a:lnTo>
                  <a:pt x="4694235" y="3427415"/>
                </a:lnTo>
                <a:lnTo>
                  <a:pt x="4694235" y="3535363"/>
                </a:lnTo>
                <a:lnTo>
                  <a:pt x="3722685" y="3535363"/>
                </a:lnTo>
                <a:lnTo>
                  <a:pt x="3722685" y="3427415"/>
                </a:lnTo>
                <a:close/>
                <a:moveTo>
                  <a:pt x="2881310" y="3427415"/>
                </a:moveTo>
                <a:lnTo>
                  <a:pt x="3544885" y="3427415"/>
                </a:lnTo>
                <a:lnTo>
                  <a:pt x="3544885" y="4089401"/>
                </a:lnTo>
                <a:lnTo>
                  <a:pt x="2881310" y="4089401"/>
                </a:lnTo>
                <a:lnTo>
                  <a:pt x="2881310" y="3427415"/>
                </a:lnTo>
                <a:close/>
                <a:moveTo>
                  <a:pt x="1652586" y="3427415"/>
                </a:moveTo>
                <a:lnTo>
                  <a:pt x="2624135" y="3427415"/>
                </a:lnTo>
                <a:lnTo>
                  <a:pt x="2624135" y="3535365"/>
                </a:lnTo>
                <a:lnTo>
                  <a:pt x="1652586" y="3535365"/>
                </a:lnTo>
                <a:lnTo>
                  <a:pt x="1652586" y="3427415"/>
                </a:lnTo>
                <a:close/>
                <a:moveTo>
                  <a:pt x="811211" y="3427415"/>
                </a:moveTo>
                <a:lnTo>
                  <a:pt x="1474786" y="3427415"/>
                </a:lnTo>
                <a:lnTo>
                  <a:pt x="1474786" y="4089401"/>
                </a:lnTo>
                <a:lnTo>
                  <a:pt x="811211" y="4089401"/>
                </a:lnTo>
                <a:lnTo>
                  <a:pt x="811211" y="3427415"/>
                </a:lnTo>
                <a:close/>
                <a:moveTo>
                  <a:pt x="3722685" y="3071816"/>
                </a:moveTo>
                <a:lnTo>
                  <a:pt x="4694235" y="3071816"/>
                </a:lnTo>
                <a:lnTo>
                  <a:pt x="4694235" y="3181354"/>
                </a:lnTo>
                <a:lnTo>
                  <a:pt x="3722685" y="3181354"/>
                </a:lnTo>
                <a:lnTo>
                  <a:pt x="3722685" y="3071816"/>
                </a:lnTo>
                <a:close/>
                <a:moveTo>
                  <a:pt x="1652587" y="3071816"/>
                </a:moveTo>
                <a:lnTo>
                  <a:pt x="2624135" y="3071816"/>
                </a:lnTo>
                <a:lnTo>
                  <a:pt x="2624135" y="3181354"/>
                </a:lnTo>
                <a:lnTo>
                  <a:pt x="1652587" y="3181354"/>
                </a:lnTo>
                <a:lnTo>
                  <a:pt x="1652587" y="3071816"/>
                </a:lnTo>
                <a:close/>
                <a:moveTo>
                  <a:pt x="1652587" y="2887666"/>
                </a:moveTo>
                <a:lnTo>
                  <a:pt x="2624135" y="2887666"/>
                </a:lnTo>
                <a:lnTo>
                  <a:pt x="2624135" y="2995616"/>
                </a:lnTo>
                <a:lnTo>
                  <a:pt x="1652587" y="2995616"/>
                </a:lnTo>
                <a:lnTo>
                  <a:pt x="1652587" y="2887666"/>
                </a:lnTo>
                <a:close/>
                <a:moveTo>
                  <a:pt x="3722685" y="2887665"/>
                </a:moveTo>
                <a:lnTo>
                  <a:pt x="4694235" y="2887665"/>
                </a:lnTo>
                <a:lnTo>
                  <a:pt x="4694235" y="2995615"/>
                </a:lnTo>
                <a:lnTo>
                  <a:pt x="3722685" y="2995615"/>
                </a:lnTo>
                <a:lnTo>
                  <a:pt x="3722685" y="2887665"/>
                </a:lnTo>
                <a:close/>
                <a:moveTo>
                  <a:pt x="3722685" y="2703514"/>
                </a:moveTo>
                <a:lnTo>
                  <a:pt x="4694235" y="2703514"/>
                </a:lnTo>
                <a:lnTo>
                  <a:pt x="4694235" y="2811465"/>
                </a:lnTo>
                <a:lnTo>
                  <a:pt x="3722685" y="2811465"/>
                </a:lnTo>
                <a:lnTo>
                  <a:pt x="3722685" y="2703514"/>
                </a:lnTo>
                <a:close/>
                <a:moveTo>
                  <a:pt x="1652587" y="2703514"/>
                </a:moveTo>
                <a:lnTo>
                  <a:pt x="2624135" y="2703514"/>
                </a:lnTo>
                <a:lnTo>
                  <a:pt x="2624135" y="2811465"/>
                </a:lnTo>
                <a:lnTo>
                  <a:pt x="1652587" y="2811465"/>
                </a:lnTo>
                <a:lnTo>
                  <a:pt x="1652587" y="2703514"/>
                </a:lnTo>
                <a:close/>
                <a:moveTo>
                  <a:pt x="3722685" y="2517776"/>
                </a:moveTo>
                <a:lnTo>
                  <a:pt x="4694235" y="2517776"/>
                </a:lnTo>
                <a:lnTo>
                  <a:pt x="4694235" y="2627315"/>
                </a:lnTo>
                <a:lnTo>
                  <a:pt x="3722685" y="2627315"/>
                </a:lnTo>
                <a:lnTo>
                  <a:pt x="3722685" y="2517776"/>
                </a:lnTo>
                <a:close/>
                <a:moveTo>
                  <a:pt x="2881310" y="2517776"/>
                </a:moveTo>
                <a:lnTo>
                  <a:pt x="3544885" y="2517776"/>
                </a:lnTo>
                <a:lnTo>
                  <a:pt x="3544885" y="3181354"/>
                </a:lnTo>
                <a:lnTo>
                  <a:pt x="2881310" y="3181354"/>
                </a:lnTo>
                <a:lnTo>
                  <a:pt x="2881310" y="2517776"/>
                </a:lnTo>
                <a:close/>
                <a:moveTo>
                  <a:pt x="1652587" y="2517776"/>
                </a:moveTo>
                <a:lnTo>
                  <a:pt x="2624135" y="2517776"/>
                </a:lnTo>
                <a:lnTo>
                  <a:pt x="2624135" y="2627315"/>
                </a:lnTo>
                <a:lnTo>
                  <a:pt x="1652587" y="2627315"/>
                </a:lnTo>
                <a:lnTo>
                  <a:pt x="1652587" y="2517776"/>
                </a:lnTo>
                <a:close/>
                <a:moveTo>
                  <a:pt x="811212" y="2517776"/>
                </a:moveTo>
                <a:lnTo>
                  <a:pt x="1474787" y="2517776"/>
                </a:lnTo>
                <a:lnTo>
                  <a:pt x="1474787" y="3181354"/>
                </a:lnTo>
                <a:lnTo>
                  <a:pt x="811212" y="3181354"/>
                </a:lnTo>
                <a:lnTo>
                  <a:pt x="811212" y="2517776"/>
                </a:lnTo>
                <a:close/>
                <a:moveTo>
                  <a:pt x="3722685" y="2163766"/>
                </a:moveTo>
                <a:lnTo>
                  <a:pt x="4694235" y="2163766"/>
                </a:lnTo>
                <a:lnTo>
                  <a:pt x="4694235" y="2273303"/>
                </a:lnTo>
                <a:lnTo>
                  <a:pt x="3722685" y="2273303"/>
                </a:lnTo>
                <a:lnTo>
                  <a:pt x="3722685" y="2163766"/>
                </a:lnTo>
                <a:close/>
                <a:moveTo>
                  <a:pt x="1652588" y="2163766"/>
                </a:moveTo>
                <a:lnTo>
                  <a:pt x="2624135" y="2163766"/>
                </a:lnTo>
                <a:lnTo>
                  <a:pt x="2624135" y="2273304"/>
                </a:lnTo>
                <a:lnTo>
                  <a:pt x="1652588" y="2273304"/>
                </a:lnTo>
                <a:lnTo>
                  <a:pt x="1652588" y="2163766"/>
                </a:lnTo>
                <a:close/>
                <a:moveTo>
                  <a:pt x="1652588" y="1979617"/>
                </a:moveTo>
                <a:lnTo>
                  <a:pt x="2624135" y="1979617"/>
                </a:lnTo>
                <a:lnTo>
                  <a:pt x="2624135" y="2087566"/>
                </a:lnTo>
                <a:lnTo>
                  <a:pt x="1652588" y="2087566"/>
                </a:lnTo>
                <a:lnTo>
                  <a:pt x="1652588" y="1979617"/>
                </a:lnTo>
                <a:close/>
                <a:moveTo>
                  <a:pt x="3722685" y="1979616"/>
                </a:moveTo>
                <a:lnTo>
                  <a:pt x="4694235" y="1979616"/>
                </a:lnTo>
                <a:lnTo>
                  <a:pt x="4694235" y="2087566"/>
                </a:lnTo>
                <a:lnTo>
                  <a:pt x="3722685" y="2087566"/>
                </a:lnTo>
                <a:lnTo>
                  <a:pt x="3722685" y="1979616"/>
                </a:lnTo>
                <a:close/>
                <a:moveTo>
                  <a:pt x="1652588" y="1793879"/>
                </a:moveTo>
                <a:lnTo>
                  <a:pt x="2624135" y="1793879"/>
                </a:lnTo>
                <a:lnTo>
                  <a:pt x="2624135" y="1903417"/>
                </a:lnTo>
                <a:lnTo>
                  <a:pt x="1652588" y="1903417"/>
                </a:lnTo>
                <a:lnTo>
                  <a:pt x="1652588" y="1793879"/>
                </a:lnTo>
                <a:close/>
                <a:moveTo>
                  <a:pt x="3722685" y="1793878"/>
                </a:moveTo>
                <a:lnTo>
                  <a:pt x="4694235" y="1793878"/>
                </a:lnTo>
                <a:lnTo>
                  <a:pt x="4694235" y="1903416"/>
                </a:lnTo>
                <a:lnTo>
                  <a:pt x="3722685" y="1903416"/>
                </a:lnTo>
                <a:lnTo>
                  <a:pt x="3722685" y="1793878"/>
                </a:lnTo>
                <a:close/>
                <a:moveTo>
                  <a:pt x="1652588" y="1609729"/>
                </a:moveTo>
                <a:lnTo>
                  <a:pt x="2624135" y="1609729"/>
                </a:lnTo>
                <a:lnTo>
                  <a:pt x="2624135" y="1719267"/>
                </a:lnTo>
                <a:lnTo>
                  <a:pt x="1652588" y="1719267"/>
                </a:lnTo>
                <a:lnTo>
                  <a:pt x="1652588" y="1609729"/>
                </a:lnTo>
                <a:close/>
                <a:moveTo>
                  <a:pt x="811213" y="1609729"/>
                </a:moveTo>
                <a:lnTo>
                  <a:pt x="1474788" y="1609729"/>
                </a:lnTo>
                <a:lnTo>
                  <a:pt x="1474788" y="2273303"/>
                </a:lnTo>
                <a:lnTo>
                  <a:pt x="811213" y="2273303"/>
                </a:lnTo>
                <a:lnTo>
                  <a:pt x="811213" y="1609729"/>
                </a:lnTo>
                <a:close/>
                <a:moveTo>
                  <a:pt x="3722685" y="1609728"/>
                </a:moveTo>
                <a:lnTo>
                  <a:pt x="4694235" y="1609728"/>
                </a:lnTo>
                <a:lnTo>
                  <a:pt x="4694235" y="1719266"/>
                </a:lnTo>
                <a:lnTo>
                  <a:pt x="3722685" y="1719266"/>
                </a:lnTo>
                <a:lnTo>
                  <a:pt x="3722685" y="1609728"/>
                </a:lnTo>
                <a:close/>
                <a:moveTo>
                  <a:pt x="2881310" y="1609728"/>
                </a:moveTo>
                <a:lnTo>
                  <a:pt x="3544885" y="1609728"/>
                </a:lnTo>
                <a:lnTo>
                  <a:pt x="3544885" y="2273303"/>
                </a:lnTo>
                <a:lnTo>
                  <a:pt x="2881310" y="2273303"/>
                </a:lnTo>
                <a:lnTo>
                  <a:pt x="2881310" y="1609728"/>
                </a:lnTo>
                <a:close/>
                <a:moveTo>
                  <a:pt x="550863" y="830266"/>
                </a:moveTo>
                <a:lnTo>
                  <a:pt x="550863" y="6173788"/>
                </a:lnTo>
                <a:lnTo>
                  <a:pt x="3970893" y="6173788"/>
                </a:lnTo>
                <a:lnTo>
                  <a:pt x="3972506" y="6175293"/>
                </a:lnTo>
                <a:lnTo>
                  <a:pt x="3973909" y="6173788"/>
                </a:lnTo>
                <a:lnTo>
                  <a:pt x="3981237" y="6173788"/>
                </a:lnTo>
                <a:lnTo>
                  <a:pt x="3981447" y="6173561"/>
                </a:lnTo>
                <a:lnTo>
                  <a:pt x="3981447" y="6165704"/>
                </a:lnTo>
                <a:lnTo>
                  <a:pt x="4728059" y="5365062"/>
                </a:lnTo>
                <a:lnTo>
                  <a:pt x="4609280" y="5493722"/>
                </a:lnTo>
                <a:lnTo>
                  <a:pt x="4732169" y="5360654"/>
                </a:lnTo>
                <a:lnTo>
                  <a:pt x="4954584" y="5122143"/>
                </a:lnTo>
                <a:lnTo>
                  <a:pt x="4953428" y="5121066"/>
                </a:lnTo>
                <a:lnTo>
                  <a:pt x="4954585" y="5119813"/>
                </a:lnTo>
                <a:lnTo>
                  <a:pt x="4954585" y="5119688"/>
                </a:lnTo>
                <a:lnTo>
                  <a:pt x="4954585" y="830266"/>
                </a:lnTo>
                <a:lnTo>
                  <a:pt x="3916359" y="830266"/>
                </a:lnTo>
                <a:lnTo>
                  <a:pt x="3916359" y="990601"/>
                </a:lnTo>
                <a:lnTo>
                  <a:pt x="1639884" y="990601"/>
                </a:lnTo>
                <a:lnTo>
                  <a:pt x="1639884" y="830266"/>
                </a:lnTo>
                <a:lnTo>
                  <a:pt x="550863" y="830266"/>
                </a:lnTo>
                <a:close/>
                <a:moveTo>
                  <a:pt x="3581397" y="465138"/>
                </a:moveTo>
                <a:lnTo>
                  <a:pt x="3575396" y="465456"/>
                </a:lnTo>
                <a:lnTo>
                  <a:pt x="3569396" y="465775"/>
                </a:lnTo>
                <a:lnTo>
                  <a:pt x="3563079" y="466730"/>
                </a:lnTo>
                <a:lnTo>
                  <a:pt x="3557395" y="467685"/>
                </a:lnTo>
                <a:lnTo>
                  <a:pt x="3551394" y="468958"/>
                </a:lnTo>
                <a:lnTo>
                  <a:pt x="3546025" y="470550"/>
                </a:lnTo>
                <a:lnTo>
                  <a:pt x="3540656" y="472460"/>
                </a:lnTo>
                <a:lnTo>
                  <a:pt x="3534972" y="474688"/>
                </a:lnTo>
                <a:lnTo>
                  <a:pt x="3529919" y="477235"/>
                </a:lnTo>
                <a:lnTo>
                  <a:pt x="3524550" y="479782"/>
                </a:lnTo>
                <a:lnTo>
                  <a:pt x="3519813" y="482329"/>
                </a:lnTo>
                <a:lnTo>
                  <a:pt x="3514760" y="485831"/>
                </a:lnTo>
                <a:lnTo>
                  <a:pt x="3510338" y="489014"/>
                </a:lnTo>
                <a:lnTo>
                  <a:pt x="3505917" y="492516"/>
                </a:lnTo>
                <a:lnTo>
                  <a:pt x="3501495" y="496654"/>
                </a:lnTo>
                <a:lnTo>
                  <a:pt x="3497390" y="500474"/>
                </a:lnTo>
                <a:lnTo>
                  <a:pt x="3493284" y="504294"/>
                </a:lnTo>
                <a:lnTo>
                  <a:pt x="3489494" y="509070"/>
                </a:lnTo>
                <a:lnTo>
                  <a:pt x="3486020" y="513526"/>
                </a:lnTo>
                <a:lnTo>
                  <a:pt x="3482862" y="517983"/>
                </a:lnTo>
                <a:lnTo>
                  <a:pt x="3479388" y="523077"/>
                </a:lnTo>
                <a:lnTo>
                  <a:pt x="3476862" y="527852"/>
                </a:lnTo>
                <a:lnTo>
                  <a:pt x="3474335" y="533264"/>
                </a:lnTo>
                <a:lnTo>
                  <a:pt x="3471809" y="538357"/>
                </a:lnTo>
                <a:lnTo>
                  <a:pt x="3469598" y="544087"/>
                </a:lnTo>
                <a:lnTo>
                  <a:pt x="3467703" y="549499"/>
                </a:lnTo>
                <a:lnTo>
                  <a:pt x="3466124" y="555229"/>
                </a:lnTo>
                <a:lnTo>
                  <a:pt x="3464861" y="560960"/>
                </a:lnTo>
                <a:lnTo>
                  <a:pt x="3463913" y="567008"/>
                </a:lnTo>
                <a:lnTo>
                  <a:pt x="3462966" y="572738"/>
                </a:lnTo>
                <a:lnTo>
                  <a:pt x="3462650" y="579105"/>
                </a:lnTo>
                <a:lnTo>
                  <a:pt x="3462334" y="585154"/>
                </a:lnTo>
                <a:lnTo>
                  <a:pt x="3462650" y="591521"/>
                </a:lnTo>
                <a:lnTo>
                  <a:pt x="3462966" y="597251"/>
                </a:lnTo>
                <a:lnTo>
                  <a:pt x="3463913" y="603618"/>
                </a:lnTo>
                <a:lnTo>
                  <a:pt x="3464861" y="609348"/>
                </a:lnTo>
                <a:lnTo>
                  <a:pt x="3466124" y="615397"/>
                </a:lnTo>
                <a:lnTo>
                  <a:pt x="3467703" y="620808"/>
                </a:lnTo>
                <a:lnTo>
                  <a:pt x="3469598" y="626539"/>
                </a:lnTo>
                <a:lnTo>
                  <a:pt x="3471809" y="631950"/>
                </a:lnTo>
                <a:lnTo>
                  <a:pt x="3474335" y="637362"/>
                </a:lnTo>
                <a:lnTo>
                  <a:pt x="3476862" y="642456"/>
                </a:lnTo>
                <a:lnTo>
                  <a:pt x="3479388" y="647231"/>
                </a:lnTo>
                <a:lnTo>
                  <a:pt x="3482862" y="652324"/>
                </a:lnTo>
                <a:lnTo>
                  <a:pt x="3486020" y="656781"/>
                </a:lnTo>
                <a:lnTo>
                  <a:pt x="3489494" y="661556"/>
                </a:lnTo>
                <a:lnTo>
                  <a:pt x="3493284" y="665695"/>
                </a:lnTo>
                <a:lnTo>
                  <a:pt x="3497390" y="669833"/>
                </a:lnTo>
                <a:lnTo>
                  <a:pt x="3501495" y="673972"/>
                </a:lnTo>
                <a:lnTo>
                  <a:pt x="3505917" y="677792"/>
                </a:lnTo>
                <a:lnTo>
                  <a:pt x="3510338" y="681294"/>
                </a:lnTo>
                <a:lnTo>
                  <a:pt x="3514760" y="684795"/>
                </a:lnTo>
                <a:lnTo>
                  <a:pt x="3519813" y="687661"/>
                </a:lnTo>
                <a:lnTo>
                  <a:pt x="3524550" y="690526"/>
                </a:lnTo>
                <a:lnTo>
                  <a:pt x="3529919" y="693072"/>
                </a:lnTo>
                <a:lnTo>
                  <a:pt x="3534972" y="695938"/>
                </a:lnTo>
                <a:lnTo>
                  <a:pt x="3540656" y="697848"/>
                </a:lnTo>
                <a:lnTo>
                  <a:pt x="3546025" y="699758"/>
                </a:lnTo>
                <a:lnTo>
                  <a:pt x="3551394" y="701349"/>
                </a:lnTo>
                <a:lnTo>
                  <a:pt x="3557395" y="702623"/>
                </a:lnTo>
                <a:lnTo>
                  <a:pt x="3563079" y="703578"/>
                </a:lnTo>
                <a:lnTo>
                  <a:pt x="3569396" y="704533"/>
                </a:lnTo>
                <a:lnTo>
                  <a:pt x="3575396" y="704851"/>
                </a:lnTo>
                <a:lnTo>
                  <a:pt x="3581397" y="704851"/>
                </a:lnTo>
                <a:lnTo>
                  <a:pt x="3587713" y="704851"/>
                </a:lnTo>
                <a:lnTo>
                  <a:pt x="3593713" y="704533"/>
                </a:lnTo>
                <a:lnTo>
                  <a:pt x="3599714" y="703578"/>
                </a:lnTo>
                <a:lnTo>
                  <a:pt x="3605399" y="702623"/>
                </a:lnTo>
                <a:lnTo>
                  <a:pt x="3611399" y="701349"/>
                </a:lnTo>
                <a:lnTo>
                  <a:pt x="3616768" y="699758"/>
                </a:lnTo>
                <a:lnTo>
                  <a:pt x="3622453" y="697848"/>
                </a:lnTo>
                <a:lnTo>
                  <a:pt x="3627822" y="695938"/>
                </a:lnTo>
                <a:lnTo>
                  <a:pt x="3632875" y="693072"/>
                </a:lnTo>
                <a:lnTo>
                  <a:pt x="3638243" y="690526"/>
                </a:lnTo>
                <a:lnTo>
                  <a:pt x="3642981" y="687661"/>
                </a:lnTo>
                <a:lnTo>
                  <a:pt x="3648034" y="684795"/>
                </a:lnTo>
                <a:lnTo>
                  <a:pt x="3652455" y="681294"/>
                </a:lnTo>
                <a:lnTo>
                  <a:pt x="3657192" y="677792"/>
                </a:lnTo>
                <a:lnTo>
                  <a:pt x="3661614" y="673972"/>
                </a:lnTo>
                <a:lnTo>
                  <a:pt x="3665404" y="669833"/>
                </a:lnTo>
                <a:lnTo>
                  <a:pt x="3669509" y="665695"/>
                </a:lnTo>
                <a:lnTo>
                  <a:pt x="3673299" y="661556"/>
                </a:lnTo>
                <a:lnTo>
                  <a:pt x="3676773" y="656781"/>
                </a:lnTo>
                <a:lnTo>
                  <a:pt x="3680247" y="652324"/>
                </a:lnTo>
                <a:lnTo>
                  <a:pt x="3683405" y="647231"/>
                </a:lnTo>
                <a:lnTo>
                  <a:pt x="3685932" y="642456"/>
                </a:lnTo>
                <a:lnTo>
                  <a:pt x="3688458" y="637362"/>
                </a:lnTo>
                <a:lnTo>
                  <a:pt x="3691300" y="631950"/>
                </a:lnTo>
                <a:lnTo>
                  <a:pt x="3693195" y="626539"/>
                </a:lnTo>
                <a:lnTo>
                  <a:pt x="3695090" y="620808"/>
                </a:lnTo>
                <a:lnTo>
                  <a:pt x="3696669" y="615397"/>
                </a:lnTo>
                <a:lnTo>
                  <a:pt x="3697933" y="609348"/>
                </a:lnTo>
                <a:lnTo>
                  <a:pt x="3698880" y="603618"/>
                </a:lnTo>
                <a:lnTo>
                  <a:pt x="3699828" y="597251"/>
                </a:lnTo>
                <a:lnTo>
                  <a:pt x="3700143" y="591521"/>
                </a:lnTo>
                <a:lnTo>
                  <a:pt x="3700459" y="585154"/>
                </a:lnTo>
                <a:lnTo>
                  <a:pt x="3700143" y="579105"/>
                </a:lnTo>
                <a:lnTo>
                  <a:pt x="3699828" y="572738"/>
                </a:lnTo>
                <a:lnTo>
                  <a:pt x="3698880" y="567008"/>
                </a:lnTo>
                <a:lnTo>
                  <a:pt x="3697933" y="560960"/>
                </a:lnTo>
                <a:lnTo>
                  <a:pt x="3696669" y="555229"/>
                </a:lnTo>
                <a:lnTo>
                  <a:pt x="3695090" y="549499"/>
                </a:lnTo>
                <a:lnTo>
                  <a:pt x="3693195" y="544087"/>
                </a:lnTo>
                <a:lnTo>
                  <a:pt x="3691300" y="538357"/>
                </a:lnTo>
                <a:lnTo>
                  <a:pt x="3688458" y="533264"/>
                </a:lnTo>
                <a:lnTo>
                  <a:pt x="3685932" y="527852"/>
                </a:lnTo>
                <a:lnTo>
                  <a:pt x="3683405" y="523077"/>
                </a:lnTo>
                <a:lnTo>
                  <a:pt x="3680247" y="517983"/>
                </a:lnTo>
                <a:lnTo>
                  <a:pt x="3676773" y="513526"/>
                </a:lnTo>
                <a:lnTo>
                  <a:pt x="3673299" y="509070"/>
                </a:lnTo>
                <a:lnTo>
                  <a:pt x="3669509" y="504294"/>
                </a:lnTo>
                <a:lnTo>
                  <a:pt x="3665404" y="500474"/>
                </a:lnTo>
                <a:lnTo>
                  <a:pt x="3661614" y="496654"/>
                </a:lnTo>
                <a:lnTo>
                  <a:pt x="3657192" y="492516"/>
                </a:lnTo>
                <a:lnTo>
                  <a:pt x="3652455" y="489014"/>
                </a:lnTo>
                <a:lnTo>
                  <a:pt x="3648034" y="485831"/>
                </a:lnTo>
                <a:lnTo>
                  <a:pt x="3642981" y="482329"/>
                </a:lnTo>
                <a:lnTo>
                  <a:pt x="3638243" y="479782"/>
                </a:lnTo>
                <a:lnTo>
                  <a:pt x="3632875" y="477235"/>
                </a:lnTo>
                <a:lnTo>
                  <a:pt x="3627822" y="474688"/>
                </a:lnTo>
                <a:lnTo>
                  <a:pt x="3622453" y="472460"/>
                </a:lnTo>
                <a:lnTo>
                  <a:pt x="3616768" y="470550"/>
                </a:lnTo>
                <a:lnTo>
                  <a:pt x="3611399" y="468958"/>
                </a:lnTo>
                <a:lnTo>
                  <a:pt x="3605399" y="467685"/>
                </a:lnTo>
                <a:lnTo>
                  <a:pt x="3599714" y="466730"/>
                </a:lnTo>
                <a:lnTo>
                  <a:pt x="3593713" y="465775"/>
                </a:lnTo>
                <a:lnTo>
                  <a:pt x="3587713" y="465456"/>
                </a:lnTo>
                <a:lnTo>
                  <a:pt x="3581397" y="465138"/>
                </a:lnTo>
                <a:close/>
                <a:moveTo>
                  <a:pt x="1975323" y="465138"/>
                </a:moveTo>
                <a:lnTo>
                  <a:pt x="1969282" y="465457"/>
                </a:lnTo>
                <a:lnTo>
                  <a:pt x="1963242" y="465775"/>
                </a:lnTo>
                <a:lnTo>
                  <a:pt x="1957201" y="466730"/>
                </a:lnTo>
                <a:lnTo>
                  <a:pt x="1951161" y="467685"/>
                </a:lnTo>
                <a:lnTo>
                  <a:pt x="1945756" y="468958"/>
                </a:lnTo>
                <a:lnTo>
                  <a:pt x="1939716" y="470550"/>
                </a:lnTo>
                <a:lnTo>
                  <a:pt x="1934311" y="472460"/>
                </a:lnTo>
                <a:lnTo>
                  <a:pt x="1928588" y="474689"/>
                </a:lnTo>
                <a:lnTo>
                  <a:pt x="1923502" y="477235"/>
                </a:lnTo>
                <a:lnTo>
                  <a:pt x="1918415" y="479782"/>
                </a:lnTo>
                <a:lnTo>
                  <a:pt x="1913328" y="482329"/>
                </a:lnTo>
                <a:lnTo>
                  <a:pt x="1908559" y="485831"/>
                </a:lnTo>
                <a:lnTo>
                  <a:pt x="1903790" y="489014"/>
                </a:lnTo>
                <a:lnTo>
                  <a:pt x="1899340" y="492516"/>
                </a:lnTo>
                <a:lnTo>
                  <a:pt x="1895206" y="496654"/>
                </a:lnTo>
                <a:lnTo>
                  <a:pt x="1890756" y="500474"/>
                </a:lnTo>
                <a:lnTo>
                  <a:pt x="1886941" y="504294"/>
                </a:lnTo>
                <a:lnTo>
                  <a:pt x="1882808" y="509070"/>
                </a:lnTo>
                <a:lnTo>
                  <a:pt x="1879310" y="513527"/>
                </a:lnTo>
                <a:lnTo>
                  <a:pt x="1876131" y="517983"/>
                </a:lnTo>
                <a:lnTo>
                  <a:pt x="1873270" y="523077"/>
                </a:lnTo>
                <a:lnTo>
                  <a:pt x="1870091" y="527852"/>
                </a:lnTo>
                <a:lnTo>
                  <a:pt x="1867547" y="533264"/>
                </a:lnTo>
                <a:lnTo>
                  <a:pt x="1865004" y="538357"/>
                </a:lnTo>
                <a:lnTo>
                  <a:pt x="1863097" y="544088"/>
                </a:lnTo>
                <a:lnTo>
                  <a:pt x="1861189" y="549499"/>
                </a:lnTo>
                <a:lnTo>
                  <a:pt x="1859281" y="555230"/>
                </a:lnTo>
                <a:lnTo>
                  <a:pt x="1858010" y="560960"/>
                </a:lnTo>
                <a:lnTo>
                  <a:pt x="1857056" y="567008"/>
                </a:lnTo>
                <a:lnTo>
                  <a:pt x="1856102" y="572739"/>
                </a:lnTo>
                <a:lnTo>
                  <a:pt x="1855784" y="579105"/>
                </a:lnTo>
                <a:lnTo>
                  <a:pt x="1855784" y="585154"/>
                </a:lnTo>
                <a:lnTo>
                  <a:pt x="1855784" y="591521"/>
                </a:lnTo>
                <a:lnTo>
                  <a:pt x="1856102" y="597251"/>
                </a:lnTo>
                <a:lnTo>
                  <a:pt x="1857056" y="603618"/>
                </a:lnTo>
                <a:lnTo>
                  <a:pt x="1858010" y="609348"/>
                </a:lnTo>
                <a:lnTo>
                  <a:pt x="1859281" y="615397"/>
                </a:lnTo>
                <a:lnTo>
                  <a:pt x="1861189" y="620808"/>
                </a:lnTo>
                <a:lnTo>
                  <a:pt x="1863097" y="626539"/>
                </a:lnTo>
                <a:lnTo>
                  <a:pt x="1865004" y="631951"/>
                </a:lnTo>
                <a:lnTo>
                  <a:pt x="1867547" y="637362"/>
                </a:lnTo>
                <a:lnTo>
                  <a:pt x="1870091" y="642456"/>
                </a:lnTo>
                <a:lnTo>
                  <a:pt x="1873270" y="647231"/>
                </a:lnTo>
                <a:lnTo>
                  <a:pt x="1876131" y="652324"/>
                </a:lnTo>
                <a:lnTo>
                  <a:pt x="1879310" y="656781"/>
                </a:lnTo>
                <a:lnTo>
                  <a:pt x="1882808" y="661556"/>
                </a:lnTo>
                <a:lnTo>
                  <a:pt x="1886941" y="665695"/>
                </a:lnTo>
                <a:lnTo>
                  <a:pt x="1890756" y="669833"/>
                </a:lnTo>
                <a:lnTo>
                  <a:pt x="1895206" y="673972"/>
                </a:lnTo>
                <a:lnTo>
                  <a:pt x="1899340" y="677792"/>
                </a:lnTo>
                <a:lnTo>
                  <a:pt x="1903790" y="681294"/>
                </a:lnTo>
                <a:lnTo>
                  <a:pt x="1908559" y="684796"/>
                </a:lnTo>
                <a:lnTo>
                  <a:pt x="1913328" y="687661"/>
                </a:lnTo>
                <a:lnTo>
                  <a:pt x="1918415" y="690526"/>
                </a:lnTo>
                <a:lnTo>
                  <a:pt x="1923502" y="693073"/>
                </a:lnTo>
                <a:lnTo>
                  <a:pt x="1928588" y="695938"/>
                </a:lnTo>
                <a:lnTo>
                  <a:pt x="1934311" y="697848"/>
                </a:lnTo>
                <a:lnTo>
                  <a:pt x="1939716" y="699758"/>
                </a:lnTo>
                <a:lnTo>
                  <a:pt x="1945756" y="701349"/>
                </a:lnTo>
                <a:lnTo>
                  <a:pt x="1951161" y="702623"/>
                </a:lnTo>
                <a:lnTo>
                  <a:pt x="1957201" y="703578"/>
                </a:lnTo>
                <a:lnTo>
                  <a:pt x="1963242" y="704533"/>
                </a:lnTo>
                <a:lnTo>
                  <a:pt x="1969282" y="704851"/>
                </a:lnTo>
                <a:lnTo>
                  <a:pt x="1975323" y="704851"/>
                </a:lnTo>
                <a:lnTo>
                  <a:pt x="1981681" y="704851"/>
                </a:lnTo>
                <a:lnTo>
                  <a:pt x="1987722" y="704533"/>
                </a:lnTo>
                <a:lnTo>
                  <a:pt x="1993762" y="703578"/>
                </a:lnTo>
                <a:lnTo>
                  <a:pt x="1999485" y="702623"/>
                </a:lnTo>
                <a:lnTo>
                  <a:pt x="2005525" y="701349"/>
                </a:lnTo>
                <a:lnTo>
                  <a:pt x="2010930" y="699758"/>
                </a:lnTo>
                <a:lnTo>
                  <a:pt x="2016653" y="697848"/>
                </a:lnTo>
                <a:lnTo>
                  <a:pt x="2022057" y="695938"/>
                </a:lnTo>
                <a:lnTo>
                  <a:pt x="2027462" y="693073"/>
                </a:lnTo>
                <a:lnTo>
                  <a:pt x="2032549" y="690526"/>
                </a:lnTo>
                <a:lnTo>
                  <a:pt x="2037635" y="687661"/>
                </a:lnTo>
                <a:lnTo>
                  <a:pt x="2042404" y="684796"/>
                </a:lnTo>
                <a:lnTo>
                  <a:pt x="2047491" y="681294"/>
                </a:lnTo>
                <a:lnTo>
                  <a:pt x="2051624" y="677792"/>
                </a:lnTo>
                <a:lnTo>
                  <a:pt x="2056075" y="673972"/>
                </a:lnTo>
                <a:lnTo>
                  <a:pt x="2060208" y="669833"/>
                </a:lnTo>
                <a:lnTo>
                  <a:pt x="2064341" y="665695"/>
                </a:lnTo>
                <a:lnTo>
                  <a:pt x="2067838" y="661556"/>
                </a:lnTo>
                <a:lnTo>
                  <a:pt x="2071653" y="656781"/>
                </a:lnTo>
                <a:lnTo>
                  <a:pt x="2074832" y="652324"/>
                </a:lnTo>
                <a:lnTo>
                  <a:pt x="2078012" y="647231"/>
                </a:lnTo>
                <a:lnTo>
                  <a:pt x="2080873" y="642456"/>
                </a:lnTo>
                <a:lnTo>
                  <a:pt x="2083734" y="637362"/>
                </a:lnTo>
                <a:lnTo>
                  <a:pt x="2085960" y="631951"/>
                </a:lnTo>
                <a:lnTo>
                  <a:pt x="2088185" y="626539"/>
                </a:lnTo>
                <a:lnTo>
                  <a:pt x="2089775" y="620808"/>
                </a:lnTo>
                <a:lnTo>
                  <a:pt x="2091364" y="615397"/>
                </a:lnTo>
                <a:lnTo>
                  <a:pt x="2092636" y="609348"/>
                </a:lnTo>
                <a:lnTo>
                  <a:pt x="2094225" y="603618"/>
                </a:lnTo>
                <a:lnTo>
                  <a:pt x="2094861" y="597251"/>
                </a:lnTo>
                <a:lnTo>
                  <a:pt x="2095179" y="591521"/>
                </a:lnTo>
                <a:lnTo>
                  <a:pt x="2095497" y="585154"/>
                </a:lnTo>
                <a:lnTo>
                  <a:pt x="2095179" y="579105"/>
                </a:lnTo>
                <a:lnTo>
                  <a:pt x="2094861" y="572739"/>
                </a:lnTo>
                <a:lnTo>
                  <a:pt x="2094225" y="567008"/>
                </a:lnTo>
                <a:lnTo>
                  <a:pt x="2092636" y="560960"/>
                </a:lnTo>
                <a:lnTo>
                  <a:pt x="2091364" y="555230"/>
                </a:lnTo>
                <a:lnTo>
                  <a:pt x="2089775" y="549499"/>
                </a:lnTo>
                <a:lnTo>
                  <a:pt x="2088185" y="544088"/>
                </a:lnTo>
                <a:lnTo>
                  <a:pt x="2085960" y="538357"/>
                </a:lnTo>
                <a:lnTo>
                  <a:pt x="2083734" y="533264"/>
                </a:lnTo>
                <a:lnTo>
                  <a:pt x="2080873" y="527852"/>
                </a:lnTo>
                <a:lnTo>
                  <a:pt x="2078012" y="523077"/>
                </a:lnTo>
                <a:lnTo>
                  <a:pt x="2074832" y="517983"/>
                </a:lnTo>
                <a:lnTo>
                  <a:pt x="2071653" y="513527"/>
                </a:lnTo>
                <a:lnTo>
                  <a:pt x="2067838" y="509070"/>
                </a:lnTo>
                <a:lnTo>
                  <a:pt x="2064341" y="504294"/>
                </a:lnTo>
                <a:lnTo>
                  <a:pt x="2060208" y="500474"/>
                </a:lnTo>
                <a:lnTo>
                  <a:pt x="2056075" y="496654"/>
                </a:lnTo>
                <a:lnTo>
                  <a:pt x="2051624" y="492516"/>
                </a:lnTo>
                <a:lnTo>
                  <a:pt x="2047491" y="489014"/>
                </a:lnTo>
                <a:lnTo>
                  <a:pt x="2042404" y="485831"/>
                </a:lnTo>
                <a:lnTo>
                  <a:pt x="2037635" y="482329"/>
                </a:lnTo>
                <a:lnTo>
                  <a:pt x="2032549" y="479782"/>
                </a:lnTo>
                <a:lnTo>
                  <a:pt x="2027462" y="477235"/>
                </a:lnTo>
                <a:lnTo>
                  <a:pt x="2022057" y="474689"/>
                </a:lnTo>
                <a:lnTo>
                  <a:pt x="2016653" y="472460"/>
                </a:lnTo>
                <a:lnTo>
                  <a:pt x="2010930" y="470550"/>
                </a:lnTo>
                <a:lnTo>
                  <a:pt x="2005525" y="468958"/>
                </a:lnTo>
                <a:lnTo>
                  <a:pt x="1999485" y="467685"/>
                </a:lnTo>
                <a:lnTo>
                  <a:pt x="1993762" y="466730"/>
                </a:lnTo>
                <a:lnTo>
                  <a:pt x="1987722" y="465775"/>
                </a:lnTo>
                <a:lnTo>
                  <a:pt x="1981681" y="465457"/>
                </a:lnTo>
                <a:lnTo>
                  <a:pt x="1975323" y="465138"/>
                </a:lnTo>
                <a:close/>
                <a:moveTo>
                  <a:pt x="2038346" y="0"/>
                </a:moveTo>
                <a:lnTo>
                  <a:pt x="3519484" y="0"/>
                </a:lnTo>
                <a:lnTo>
                  <a:pt x="3431641" y="179388"/>
                </a:lnTo>
                <a:lnTo>
                  <a:pt x="3916359" y="179388"/>
                </a:lnTo>
                <a:lnTo>
                  <a:pt x="3916359" y="295278"/>
                </a:lnTo>
                <a:lnTo>
                  <a:pt x="4885370" y="295278"/>
                </a:lnTo>
                <a:lnTo>
                  <a:pt x="4901245" y="295596"/>
                </a:lnTo>
                <a:lnTo>
                  <a:pt x="4917437" y="296231"/>
                </a:lnTo>
                <a:lnTo>
                  <a:pt x="4932995" y="297183"/>
                </a:lnTo>
                <a:lnTo>
                  <a:pt x="4948552" y="298771"/>
                </a:lnTo>
                <a:lnTo>
                  <a:pt x="4964427" y="300676"/>
                </a:lnTo>
                <a:lnTo>
                  <a:pt x="4979667" y="302581"/>
                </a:lnTo>
                <a:lnTo>
                  <a:pt x="4994907" y="305120"/>
                </a:lnTo>
                <a:lnTo>
                  <a:pt x="5010465" y="307977"/>
                </a:lnTo>
                <a:lnTo>
                  <a:pt x="5025387" y="311471"/>
                </a:lnTo>
                <a:lnTo>
                  <a:pt x="5040310" y="314962"/>
                </a:lnTo>
                <a:lnTo>
                  <a:pt x="5054915" y="318772"/>
                </a:lnTo>
                <a:lnTo>
                  <a:pt x="5069837" y="323534"/>
                </a:lnTo>
                <a:lnTo>
                  <a:pt x="5084125" y="327979"/>
                </a:lnTo>
                <a:lnTo>
                  <a:pt x="5098412" y="333059"/>
                </a:lnTo>
                <a:lnTo>
                  <a:pt x="5112700" y="338456"/>
                </a:lnTo>
                <a:lnTo>
                  <a:pt x="5126987" y="344171"/>
                </a:lnTo>
                <a:lnTo>
                  <a:pt x="5140640" y="350203"/>
                </a:lnTo>
                <a:lnTo>
                  <a:pt x="5154292" y="356870"/>
                </a:lnTo>
                <a:lnTo>
                  <a:pt x="5167627" y="363220"/>
                </a:lnTo>
                <a:lnTo>
                  <a:pt x="5180962" y="370522"/>
                </a:lnTo>
                <a:lnTo>
                  <a:pt x="5193980" y="377507"/>
                </a:lnTo>
                <a:lnTo>
                  <a:pt x="5206680" y="385126"/>
                </a:lnTo>
                <a:lnTo>
                  <a:pt x="5219380" y="393381"/>
                </a:lnTo>
                <a:lnTo>
                  <a:pt x="5232080" y="401318"/>
                </a:lnTo>
                <a:lnTo>
                  <a:pt x="5244462" y="409890"/>
                </a:lnTo>
                <a:lnTo>
                  <a:pt x="5256527" y="418780"/>
                </a:lnTo>
                <a:lnTo>
                  <a:pt x="5268275" y="427669"/>
                </a:lnTo>
                <a:lnTo>
                  <a:pt x="5279705" y="436876"/>
                </a:lnTo>
                <a:lnTo>
                  <a:pt x="5291135" y="446718"/>
                </a:lnTo>
                <a:lnTo>
                  <a:pt x="5302247" y="456560"/>
                </a:lnTo>
                <a:lnTo>
                  <a:pt x="5313360" y="466720"/>
                </a:lnTo>
                <a:lnTo>
                  <a:pt x="5323520" y="477197"/>
                </a:lnTo>
                <a:lnTo>
                  <a:pt x="5333997" y="487674"/>
                </a:lnTo>
                <a:lnTo>
                  <a:pt x="5344157" y="498786"/>
                </a:lnTo>
                <a:lnTo>
                  <a:pt x="5354000" y="509898"/>
                </a:lnTo>
                <a:lnTo>
                  <a:pt x="5363842" y="521327"/>
                </a:lnTo>
                <a:lnTo>
                  <a:pt x="5373367" y="532757"/>
                </a:lnTo>
                <a:lnTo>
                  <a:pt x="5381940" y="544504"/>
                </a:lnTo>
                <a:lnTo>
                  <a:pt x="5390830" y="556568"/>
                </a:lnTo>
                <a:lnTo>
                  <a:pt x="5399402" y="568950"/>
                </a:lnTo>
                <a:lnTo>
                  <a:pt x="5407657" y="581332"/>
                </a:lnTo>
                <a:lnTo>
                  <a:pt x="5415595" y="594031"/>
                </a:lnTo>
                <a:lnTo>
                  <a:pt x="5423215" y="606731"/>
                </a:lnTo>
                <a:lnTo>
                  <a:pt x="5430517" y="619747"/>
                </a:lnTo>
                <a:lnTo>
                  <a:pt x="5437502" y="633082"/>
                </a:lnTo>
                <a:lnTo>
                  <a:pt x="5444170" y="646416"/>
                </a:lnTo>
                <a:lnTo>
                  <a:pt x="5450520" y="660068"/>
                </a:lnTo>
                <a:lnTo>
                  <a:pt x="5456552" y="674037"/>
                </a:lnTo>
                <a:lnTo>
                  <a:pt x="5462267" y="688007"/>
                </a:lnTo>
                <a:lnTo>
                  <a:pt x="5467665" y="702293"/>
                </a:lnTo>
                <a:lnTo>
                  <a:pt x="5472745" y="716580"/>
                </a:lnTo>
                <a:lnTo>
                  <a:pt x="5477507" y="731184"/>
                </a:lnTo>
                <a:lnTo>
                  <a:pt x="5481952" y="745789"/>
                </a:lnTo>
                <a:lnTo>
                  <a:pt x="5485762" y="760393"/>
                </a:lnTo>
                <a:lnTo>
                  <a:pt x="5489572" y="775315"/>
                </a:lnTo>
                <a:lnTo>
                  <a:pt x="5492747" y="790554"/>
                </a:lnTo>
                <a:lnTo>
                  <a:pt x="5495605" y="805793"/>
                </a:lnTo>
                <a:lnTo>
                  <a:pt x="5498145" y="821033"/>
                </a:lnTo>
                <a:lnTo>
                  <a:pt x="5500367" y="836589"/>
                </a:lnTo>
                <a:lnTo>
                  <a:pt x="5502272" y="852146"/>
                </a:lnTo>
                <a:lnTo>
                  <a:pt x="5503542" y="867703"/>
                </a:lnTo>
                <a:lnTo>
                  <a:pt x="5504495" y="883577"/>
                </a:lnTo>
                <a:lnTo>
                  <a:pt x="5505130" y="899451"/>
                </a:lnTo>
                <a:lnTo>
                  <a:pt x="5505447" y="915326"/>
                </a:lnTo>
                <a:lnTo>
                  <a:pt x="5505447" y="6237953"/>
                </a:lnTo>
                <a:lnTo>
                  <a:pt x="5505130" y="6253827"/>
                </a:lnTo>
                <a:lnTo>
                  <a:pt x="5504495" y="6270019"/>
                </a:lnTo>
                <a:lnTo>
                  <a:pt x="5503542" y="6285575"/>
                </a:lnTo>
                <a:lnTo>
                  <a:pt x="5502272" y="6301132"/>
                </a:lnTo>
                <a:lnTo>
                  <a:pt x="5500367" y="6317006"/>
                </a:lnTo>
                <a:lnTo>
                  <a:pt x="5498145" y="6332246"/>
                </a:lnTo>
                <a:lnTo>
                  <a:pt x="5495605" y="6347485"/>
                </a:lnTo>
                <a:lnTo>
                  <a:pt x="5492747" y="6363042"/>
                </a:lnTo>
                <a:lnTo>
                  <a:pt x="5489572" y="6377963"/>
                </a:lnTo>
                <a:lnTo>
                  <a:pt x="5485762" y="6392885"/>
                </a:lnTo>
                <a:lnTo>
                  <a:pt x="5481952" y="6407490"/>
                </a:lnTo>
                <a:lnTo>
                  <a:pt x="5477507" y="6422411"/>
                </a:lnTo>
                <a:lnTo>
                  <a:pt x="5472745" y="6436698"/>
                </a:lnTo>
                <a:lnTo>
                  <a:pt x="5467665" y="6450985"/>
                </a:lnTo>
                <a:lnTo>
                  <a:pt x="5462267" y="6465272"/>
                </a:lnTo>
                <a:lnTo>
                  <a:pt x="5456552" y="6479241"/>
                </a:lnTo>
                <a:lnTo>
                  <a:pt x="5450520" y="6493210"/>
                </a:lnTo>
                <a:lnTo>
                  <a:pt x="5444170" y="6506862"/>
                </a:lnTo>
                <a:lnTo>
                  <a:pt x="5437502" y="6520197"/>
                </a:lnTo>
                <a:lnTo>
                  <a:pt x="5430517" y="6533531"/>
                </a:lnTo>
                <a:lnTo>
                  <a:pt x="5423215" y="6546548"/>
                </a:lnTo>
                <a:lnTo>
                  <a:pt x="5415595" y="6559247"/>
                </a:lnTo>
                <a:lnTo>
                  <a:pt x="5407657" y="6572264"/>
                </a:lnTo>
                <a:lnTo>
                  <a:pt x="5399402" y="6584646"/>
                </a:lnTo>
                <a:lnTo>
                  <a:pt x="5390830" y="6597028"/>
                </a:lnTo>
                <a:lnTo>
                  <a:pt x="5381940" y="6609092"/>
                </a:lnTo>
                <a:lnTo>
                  <a:pt x="5373367" y="6620839"/>
                </a:lnTo>
                <a:lnTo>
                  <a:pt x="5363842" y="6632269"/>
                </a:lnTo>
                <a:lnTo>
                  <a:pt x="5354000" y="6643698"/>
                </a:lnTo>
                <a:lnTo>
                  <a:pt x="5344157" y="6654810"/>
                </a:lnTo>
                <a:lnTo>
                  <a:pt x="5333997" y="6665922"/>
                </a:lnTo>
                <a:lnTo>
                  <a:pt x="5323520" y="6676082"/>
                </a:lnTo>
                <a:lnTo>
                  <a:pt x="5313360" y="6686559"/>
                </a:lnTo>
                <a:lnTo>
                  <a:pt x="5302247" y="6696718"/>
                </a:lnTo>
                <a:lnTo>
                  <a:pt x="5291135" y="6706560"/>
                </a:lnTo>
                <a:lnTo>
                  <a:pt x="5279705" y="6716402"/>
                </a:lnTo>
                <a:lnTo>
                  <a:pt x="5268275" y="6725609"/>
                </a:lnTo>
                <a:lnTo>
                  <a:pt x="5256527" y="6734499"/>
                </a:lnTo>
                <a:lnTo>
                  <a:pt x="5244462" y="6743388"/>
                </a:lnTo>
                <a:lnTo>
                  <a:pt x="5232080" y="6751960"/>
                </a:lnTo>
                <a:lnTo>
                  <a:pt x="5219380" y="6760215"/>
                </a:lnTo>
                <a:lnTo>
                  <a:pt x="5206680" y="6768152"/>
                </a:lnTo>
                <a:lnTo>
                  <a:pt x="5193980" y="6775772"/>
                </a:lnTo>
                <a:lnTo>
                  <a:pt x="5180962" y="6783074"/>
                </a:lnTo>
                <a:lnTo>
                  <a:pt x="5167627" y="6790059"/>
                </a:lnTo>
                <a:lnTo>
                  <a:pt x="5154292" y="6796726"/>
                </a:lnTo>
                <a:lnTo>
                  <a:pt x="5140640" y="6803075"/>
                </a:lnTo>
                <a:lnTo>
                  <a:pt x="5126987" y="6809108"/>
                </a:lnTo>
                <a:lnTo>
                  <a:pt x="5112700" y="6814822"/>
                </a:lnTo>
                <a:lnTo>
                  <a:pt x="5098412" y="6820220"/>
                </a:lnTo>
                <a:lnTo>
                  <a:pt x="5084125" y="6825299"/>
                </a:lnTo>
                <a:lnTo>
                  <a:pt x="5069837" y="6830062"/>
                </a:lnTo>
                <a:lnTo>
                  <a:pt x="5054915" y="6834506"/>
                </a:lnTo>
                <a:lnTo>
                  <a:pt x="5040310" y="6838316"/>
                </a:lnTo>
                <a:lnTo>
                  <a:pt x="5025387" y="6842126"/>
                </a:lnTo>
                <a:lnTo>
                  <a:pt x="5010465" y="6845301"/>
                </a:lnTo>
                <a:lnTo>
                  <a:pt x="4994907" y="6848158"/>
                </a:lnTo>
                <a:lnTo>
                  <a:pt x="4979667" y="6850698"/>
                </a:lnTo>
                <a:lnTo>
                  <a:pt x="4964427" y="6852920"/>
                </a:lnTo>
                <a:lnTo>
                  <a:pt x="4948552" y="6854825"/>
                </a:lnTo>
                <a:lnTo>
                  <a:pt x="4932995" y="6856095"/>
                </a:lnTo>
                <a:lnTo>
                  <a:pt x="4917437" y="6857048"/>
                </a:lnTo>
                <a:lnTo>
                  <a:pt x="4901245" y="6857683"/>
                </a:lnTo>
                <a:lnTo>
                  <a:pt x="4885370" y="6858000"/>
                </a:lnTo>
                <a:lnTo>
                  <a:pt x="619760" y="6858000"/>
                </a:lnTo>
                <a:lnTo>
                  <a:pt x="603885" y="6857683"/>
                </a:lnTo>
                <a:lnTo>
                  <a:pt x="588010" y="6857048"/>
                </a:lnTo>
                <a:lnTo>
                  <a:pt x="572135" y="6856095"/>
                </a:lnTo>
                <a:lnTo>
                  <a:pt x="556578" y="6854825"/>
                </a:lnTo>
                <a:lnTo>
                  <a:pt x="541020" y="6852920"/>
                </a:lnTo>
                <a:lnTo>
                  <a:pt x="525463" y="6850698"/>
                </a:lnTo>
                <a:lnTo>
                  <a:pt x="510223" y="6848158"/>
                </a:lnTo>
                <a:lnTo>
                  <a:pt x="494983" y="6845301"/>
                </a:lnTo>
                <a:lnTo>
                  <a:pt x="479743" y="6842126"/>
                </a:lnTo>
                <a:lnTo>
                  <a:pt x="465138" y="6838316"/>
                </a:lnTo>
                <a:lnTo>
                  <a:pt x="450215" y="6834506"/>
                </a:lnTo>
                <a:lnTo>
                  <a:pt x="435610" y="6830062"/>
                </a:lnTo>
                <a:lnTo>
                  <a:pt x="421005" y="6825299"/>
                </a:lnTo>
                <a:lnTo>
                  <a:pt x="406718" y="6820220"/>
                </a:lnTo>
                <a:lnTo>
                  <a:pt x="392748" y="6814822"/>
                </a:lnTo>
                <a:lnTo>
                  <a:pt x="378460" y="6809108"/>
                </a:lnTo>
                <a:lnTo>
                  <a:pt x="364808" y="6803075"/>
                </a:lnTo>
                <a:lnTo>
                  <a:pt x="351155" y="6796726"/>
                </a:lnTo>
                <a:lnTo>
                  <a:pt x="337820" y="6790059"/>
                </a:lnTo>
                <a:lnTo>
                  <a:pt x="324485" y="6783074"/>
                </a:lnTo>
                <a:lnTo>
                  <a:pt x="311468" y="6775772"/>
                </a:lnTo>
                <a:lnTo>
                  <a:pt x="298768" y="6768152"/>
                </a:lnTo>
                <a:lnTo>
                  <a:pt x="286068" y="6760215"/>
                </a:lnTo>
                <a:lnTo>
                  <a:pt x="273050" y="6751960"/>
                </a:lnTo>
                <a:lnTo>
                  <a:pt x="260985" y="6743388"/>
                </a:lnTo>
                <a:lnTo>
                  <a:pt x="248920" y="6734499"/>
                </a:lnTo>
                <a:lnTo>
                  <a:pt x="237173" y="6725609"/>
                </a:lnTo>
                <a:lnTo>
                  <a:pt x="225425" y="6716402"/>
                </a:lnTo>
                <a:lnTo>
                  <a:pt x="213995" y="6706560"/>
                </a:lnTo>
                <a:lnTo>
                  <a:pt x="202883" y="6696718"/>
                </a:lnTo>
                <a:lnTo>
                  <a:pt x="192088" y="6686559"/>
                </a:lnTo>
                <a:lnTo>
                  <a:pt x="181610" y="6676082"/>
                </a:lnTo>
                <a:lnTo>
                  <a:pt x="171450" y="6665922"/>
                </a:lnTo>
                <a:lnTo>
                  <a:pt x="160973" y="6654810"/>
                </a:lnTo>
                <a:lnTo>
                  <a:pt x="151130" y="6643698"/>
                </a:lnTo>
                <a:lnTo>
                  <a:pt x="141605" y="6632269"/>
                </a:lnTo>
                <a:lnTo>
                  <a:pt x="132080" y="6620839"/>
                </a:lnTo>
                <a:lnTo>
                  <a:pt x="123190" y="6609092"/>
                </a:lnTo>
                <a:lnTo>
                  <a:pt x="114300" y="6597028"/>
                </a:lnTo>
                <a:lnTo>
                  <a:pt x="105728" y="6584646"/>
                </a:lnTo>
                <a:lnTo>
                  <a:pt x="97473" y="6572264"/>
                </a:lnTo>
                <a:lnTo>
                  <a:pt x="89853" y="6559247"/>
                </a:lnTo>
                <a:lnTo>
                  <a:pt x="82233" y="6546548"/>
                </a:lnTo>
                <a:lnTo>
                  <a:pt x="74613" y="6533531"/>
                </a:lnTo>
                <a:lnTo>
                  <a:pt x="67945" y="6520197"/>
                </a:lnTo>
                <a:lnTo>
                  <a:pt x="60960" y="6506862"/>
                </a:lnTo>
                <a:lnTo>
                  <a:pt x="54928" y="6493210"/>
                </a:lnTo>
                <a:lnTo>
                  <a:pt x="48578" y="6479241"/>
                </a:lnTo>
                <a:lnTo>
                  <a:pt x="43180" y="6465272"/>
                </a:lnTo>
                <a:lnTo>
                  <a:pt x="37465" y="6450985"/>
                </a:lnTo>
                <a:lnTo>
                  <a:pt x="32703" y="6436698"/>
                </a:lnTo>
                <a:lnTo>
                  <a:pt x="27623" y="6422411"/>
                </a:lnTo>
                <a:lnTo>
                  <a:pt x="23495" y="6407490"/>
                </a:lnTo>
                <a:lnTo>
                  <a:pt x="19685" y="6392885"/>
                </a:lnTo>
                <a:lnTo>
                  <a:pt x="15875" y="6377963"/>
                </a:lnTo>
                <a:lnTo>
                  <a:pt x="12700" y="6363042"/>
                </a:lnTo>
                <a:lnTo>
                  <a:pt x="9843" y="6347485"/>
                </a:lnTo>
                <a:lnTo>
                  <a:pt x="7303" y="6332246"/>
                </a:lnTo>
                <a:lnTo>
                  <a:pt x="4763" y="6317006"/>
                </a:lnTo>
                <a:lnTo>
                  <a:pt x="3175" y="6301132"/>
                </a:lnTo>
                <a:lnTo>
                  <a:pt x="1905" y="6285575"/>
                </a:lnTo>
                <a:lnTo>
                  <a:pt x="953" y="6270019"/>
                </a:lnTo>
                <a:lnTo>
                  <a:pt x="318" y="6253827"/>
                </a:lnTo>
                <a:lnTo>
                  <a:pt x="0" y="6237953"/>
                </a:lnTo>
                <a:lnTo>
                  <a:pt x="0" y="915326"/>
                </a:lnTo>
                <a:lnTo>
                  <a:pt x="318" y="899451"/>
                </a:lnTo>
                <a:lnTo>
                  <a:pt x="953" y="883577"/>
                </a:lnTo>
                <a:lnTo>
                  <a:pt x="1905" y="867703"/>
                </a:lnTo>
                <a:lnTo>
                  <a:pt x="3175" y="852146"/>
                </a:lnTo>
                <a:lnTo>
                  <a:pt x="4763" y="836589"/>
                </a:lnTo>
                <a:lnTo>
                  <a:pt x="7303" y="821033"/>
                </a:lnTo>
                <a:lnTo>
                  <a:pt x="9843" y="805793"/>
                </a:lnTo>
                <a:lnTo>
                  <a:pt x="12700" y="790554"/>
                </a:lnTo>
                <a:lnTo>
                  <a:pt x="15875" y="775315"/>
                </a:lnTo>
                <a:lnTo>
                  <a:pt x="19685" y="760393"/>
                </a:lnTo>
                <a:lnTo>
                  <a:pt x="23495" y="745789"/>
                </a:lnTo>
                <a:lnTo>
                  <a:pt x="27623" y="731184"/>
                </a:lnTo>
                <a:lnTo>
                  <a:pt x="32703" y="716580"/>
                </a:lnTo>
                <a:lnTo>
                  <a:pt x="37465" y="702293"/>
                </a:lnTo>
                <a:lnTo>
                  <a:pt x="43180" y="688007"/>
                </a:lnTo>
                <a:lnTo>
                  <a:pt x="48578" y="674037"/>
                </a:lnTo>
                <a:lnTo>
                  <a:pt x="54928" y="660068"/>
                </a:lnTo>
                <a:lnTo>
                  <a:pt x="60960" y="646416"/>
                </a:lnTo>
                <a:lnTo>
                  <a:pt x="67945" y="633082"/>
                </a:lnTo>
                <a:lnTo>
                  <a:pt x="74613" y="619747"/>
                </a:lnTo>
                <a:lnTo>
                  <a:pt x="82233" y="606731"/>
                </a:lnTo>
                <a:lnTo>
                  <a:pt x="89853" y="594031"/>
                </a:lnTo>
                <a:lnTo>
                  <a:pt x="97473" y="581332"/>
                </a:lnTo>
                <a:lnTo>
                  <a:pt x="105728" y="568950"/>
                </a:lnTo>
                <a:lnTo>
                  <a:pt x="114300" y="556568"/>
                </a:lnTo>
                <a:lnTo>
                  <a:pt x="123190" y="544504"/>
                </a:lnTo>
                <a:lnTo>
                  <a:pt x="132080" y="532757"/>
                </a:lnTo>
                <a:lnTo>
                  <a:pt x="141605" y="521327"/>
                </a:lnTo>
                <a:lnTo>
                  <a:pt x="151130" y="509898"/>
                </a:lnTo>
                <a:lnTo>
                  <a:pt x="160973" y="498786"/>
                </a:lnTo>
                <a:lnTo>
                  <a:pt x="171450" y="487674"/>
                </a:lnTo>
                <a:lnTo>
                  <a:pt x="181610" y="477197"/>
                </a:lnTo>
                <a:lnTo>
                  <a:pt x="192088" y="466720"/>
                </a:lnTo>
                <a:lnTo>
                  <a:pt x="202883" y="456560"/>
                </a:lnTo>
                <a:lnTo>
                  <a:pt x="213995" y="446718"/>
                </a:lnTo>
                <a:lnTo>
                  <a:pt x="225425" y="436876"/>
                </a:lnTo>
                <a:lnTo>
                  <a:pt x="237173" y="427669"/>
                </a:lnTo>
                <a:lnTo>
                  <a:pt x="248920" y="418780"/>
                </a:lnTo>
                <a:lnTo>
                  <a:pt x="260985" y="409890"/>
                </a:lnTo>
                <a:lnTo>
                  <a:pt x="273050" y="401318"/>
                </a:lnTo>
                <a:lnTo>
                  <a:pt x="286068" y="393381"/>
                </a:lnTo>
                <a:lnTo>
                  <a:pt x="298768" y="385126"/>
                </a:lnTo>
                <a:lnTo>
                  <a:pt x="311468" y="377507"/>
                </a:lnTo>
                <a:lnTo>
                  <a:pt x="324485" y="370522"/>
                </a:lnTo>
                <a:lnTo>
                  <a:pt x="337820" y="363220"/>
                </a:lnTo>
                <a:lnTo>
                  <a:pt x="351155" y="356870"/>
                </a:lnTo>
                <a:lnTo>
                  <a:pt x="364808" y="350203"/>
                </a:lnTo>
                <a:lnTo>
                  <a:pt x="378460" y="344171"/>
                </a:lnTo>
                <a:lnTo>
                  <a:pt x="392748" y="338456"/>
                </a:lnTo>
                <a:lnTo>
                  <a:pt x="406718" y="333059"/>
                </a:lnTo>
                <a:lnTo>
                  <a:pt x="421005" y="327979"/>
                </a:lnTo>
                <a:lnTo>
                  <a:pt x="435610" y="323534"/>
                </a:lnTo>
                <a:lnTo>
                  <a:pt x="450215" y="318772"/>
                </a:lnTo>
                <a:lnTo>
                  <a:pt x="465138" y="314962"/>
                </a:lnTo>
                <a:lnTo>
                  <a:pt x="479743" y="311471"/>
                </a:lnTo>
                <a:lnTo>
                  <a:pt x="494983" y="307977"/>
                </a:lnTo>
                <a:lnTo>
                  <a:pt x="510223" y="305120"/>
                </a:lnTo>
                <a:lnTo>
                  <a:pt x="525463" y="302581"/>
                </a:lnTo>
                <a:lnTo>
                  <a:pt x="541020" y="300676"/>
                </a:lnTo>
                <a:lnTo>
                  <a:pt x="556578" y="298771"/>
                </a:lnTo>
                <a:lnTo>
                  <a:pt x="572135" y="297183"/>
                </a:lnTo>
                <a:lnTo>
                  <a:pt x="588010" y="296231"/>
                </a:lnTo>
                <a:lnTo>
                  <a:pt x="603885" y="295596"/>
                </a:lnTo>
                <a:lnTo>
                  <a:pt x="619760" y="295278"/>
                </a:lnTo>
                <a:lnTo>
                  <a:pt x="1639884" y="295278"/>
                </a:lnTo>
                <a:lnTo>
                  <a:pt x="1639884" y="179388"/>
                </a:lnTo>
                <a:lnTo>
                  <a:pt x="2125900" y="179388"/>
                </a:lnTo>
                <a:lnTo>
                  <a:pt x="203834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530975" y="1915160"/>
            <a:ext cx="1769745" cy="1769745"/>
          </a:xfrm>
          <a:prstGeom prst="ellipse">
            <a:avLst/>
          </a:prstGeom>
          <a:solidFill>
            <a:srgbClr val="B89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KSO_Shape"/>
          <p:cNvSpPr/>
          <p:nvPr/>
        </p:nvSpPr>
        <p:spPr bwMode="auto">
          <a:xfrm>
            <a:off x="7025640" y="2401570"/>
            <a:ext cx="781050" cy="795655"/>
          </a:xfrm>
          <a:custGeom>
            <a:avLst/>
            <a:gdLst>
              <a:gd name="T0" fmla="*/ 1088909 w 1944688"/>
              <a:gd name="T1" fmla="*/ 1478020 h 1979613"/>
              <a:gd name="T2" fmla="*/ 1105805 w 1944688"/>
              <a:gd name="T3" fmla="*/ 1615987 h 1979613"/>
              <a:gd name="T4" fmla="*/ 979564 w 1944688"/>
              <a:gd name="T5" fmla="*/ 1431925 h 1979613"/>
              <a:gd name="T6" fmla="*/ 811133 w 1944688"/>
              <a:gd name="T7" fmla="*/ 1321868 h 1979613"/>
              <a:gd name="T8" fmla="*/ 770571 w 1944688"/>
              <a:gd name="T9" fmla="*/ 1208449 h 1979613"/>
              <a:gd name="T10" fmla="*/ 827928 w 1944688"/>
              <a:gd name="T11" fmla="*/ 1109921 h 1979613"/>
              <a:gd name="T12" fmla="*/ 1112606 w 1944688"/>
              <a:gd name="T13" fmla="*/ 674053 h 1979613"/>
              <a:gd name="T14" fmla="*/ 1149350 w 1944688"/>
              <a:gd name="T15" fmla="*/ 766128 h 1979613"/>
              <a:gd name="T16" fmla="*/ 1085682 w 1944688"/>
              <a:gd name="T17" fmla="*/ 922338 h 1979613"/>
              <a:gd name="T18" fmla="*/ 916605 w 1944688"/>
              <a:gd name="T19" fmla="*/ 541568 h 1979613"/>
              <a:gd name="T20" fmla="*/ 864200 w 1944688"/>
              <a:gd name="T21" fmla="*/ 1004409 h 1979613"/>
              <a:gd name="T22" fmla="*/ 743510 w 1944688"/>
              <a:gd name="T23" fmla="*/ 1114247 h 1979613"/>
              <a:gd name="T24" fmla="*/ 749545 w 1944688"/>
              <a:gd name="T25" fmla="*/ 1320271 h 1979613"/>
              <a:gd name="T26" fmla="*/ 863882 w 1944688"/>
              <a:gd name="T27" fmla="*/ 1423442 h 1979613"/>
              <a:gd name="T28" fmla="*/ 1035388 w 1944688"/>
              <a:gd name="T29" fmla="*/ 1692004 h 1979613"/>
              <a:gd name="T30" fmla="*/ 1135434 w 1944688"/>
              <a:gd name="T31" fmla="*/ 1598357 h 1979613"/>
              <a:gd name="T32" fmla="*/ 1087158 w 1944688"/>
              <a:gd name="T33" fmla="*/ 1425029 h 1979613"/>
              <a:gd name="T34" fmla="*/ 1029672 w 1944688"/>
              <a:gd name="T35" fmla="*/ 1070121 h 1979613"/>
              <a:gd name="T36" fmla="*/ 1170370 w 1944688"/>
              <a:gd name="T37" fmla="*/ 968220 h 1979613"/>
              <a:gd name="T38" fmla="*/ 1219598 w 1944688"/>
              <a:gd name="T39" fmla="*/ 767275 h 1979613"/>
              <a:gd name="T40" fmla="*/ 1157348 w 1944688"/>
              <a:gd name="T41" fmla="*/ 597122 h 1979613"/>
              <a:gd name="T42" fmla="*/ 995370 w 1944688"/>
              <a:gd name="T43" fmla="*/ 529823 h 1979613"/>
              <a:gd name="T44" fmla="*/ 888020 w 1944688"/>
              <a:gd name="T45" fmla="*/ 312370 h 1979613"/>
              <a:gd name="T46" fmla="*/ 871505 w 1944688"/>
              <a:gd name="T47" fmla="*/ 408875 h 1979613"/>
              <a:gd name="T48" fmla="*/ 969327 w 1944688"/>
              <a:gd name="T49" fmla="*/ 472999 h 1979613"/>
              <a:gd name="T50" fmla="*/ 1059209 w 1944688"/>
              <a:gd name="T51" fmla="*/ 399351 h 1979613"/>
              <a:gd name="T52" fmla="*/ 1026813 w 1944688"/>
              <a:gd name="T53" fmla="*/ 299037 h 1979613"/>
              <a:gd name="T54" fmla="*/ 1190379 w 1944688"/>
              <a:gd name="T55" fmla="*/ 1270 h 1979613"/>
              <a:gd name="T56" fmla="*/ 1266286 w 1944688"/>
              <a:gd name="T57" fmla="*/ 52379 h 1979613"/>
              <a:gd name="T58" fmla="*/ 1285978 w 1944688"/>
              <a:gd name="T59" fmla="*/ 375543 h 1979613"/>
              <a:gd name="T60" fmla="*/ 1339335 w 1944688"/>
              <a:gd name="T61" fmla="*/ 412367 h 1979613"/>
              <a:gd name="T62" fmla="*/ 1627402 w 1944688"/>
              <a:gd name="T63" fmla="*/ 266975 h 1979613"/>
              <a:gd name="T64" fmla="*/ 1713155 w 1944688"/>
              <a:gd name="T65" fmla="*/ 299037 h 1979613"/>
              <a:gd name="T66" fmla="*/ 1944688 w 1944688"/>
              <a:gd name="T67" fmla="*/ 730768 h 1979613"/>
              <a:gd name="T68" fmla="*/ 1900224 w 1944688"/>
              <a:gd name="T69" fmla="*/ 811083 h 1979613"/>
              <a:gd name="T70" fmla="*/ 1646458 w 1944688"/>
              <a:gd name="T71" fmla="*/ 985997 h 1979613"/>
              <a:gd name="T72" fmla="*/ 1891013 w 1944688"/>
              <a:gd name="T73" fmla="*/ 1162499 h 1979613"/>
              <a:gd name="T74" fmla="*/ 1943735 w 1944688"/>
              <a:gd name="T75" fmla="*/ 1238369 h 1979613"/>
              <a:gd name="T76" fmla="*/ 1720142 w 1944688"/>
              <a:gd name="T77" fmla="*/ 1672640 h 1979613"/>
              <a:gd name="T78" fmla="*/ 1637883 w 1944688"/>
              <a:gd name="T79" fmla="*/ 1712956 h 1979613"/>
              <a:gd name="T80" fmla="*/ 1347910 w 1944688"/>
              <a:gd name="T81" fmla="*/ 1568199 h 1979613"/>
              <a:gd name="T82" fmla="*/ 1289471 w 1944688"/>
              <a:gd name="T83" fmla="*/ 1595817 h 1979613"/>
              <a:gd name="T84" fmla="*/ 1271050 w 1944688"/>
              <a:gd name="T85" fmla="*/ 1918028 h 1979613"/>
              <a:gd name="T86" fmla="*/ 1200542 w 1944688"/>
              <a:gd name="T87" fmla="*/ 1976121 h 1979613"/>
              <a:gd name="T88" fmla="*/ 710797 w 1944688"/>
              <a:gd name="T89" fmla="*/ 1960884 h 1979613"/>
              <a:gd name="T90" fmla="*/ 663474 w 1944688"/>
              <a:gd name="T91" fmla="*/ 1882156 h 1979613"/>
              <a:gd name="T92" fmla="*/ 638384 w 1944688"/>
              <a:gd name="T93" fmla="*/ 1574866 h 1979613"/>
              <a:gd name="T94" fmla="*/ 363339 w 1944688"/>
              <a:gd name="T95" fmla="*/ 1698353 h 1979613"/>
              <a:gd name="T96" fmla="*/ 271551 w 1944688"/>
              <a:gd name="T97" fmla="*/ 1705655 h 1979613"/>
              <a:gd name="T98" fmla="*/ 6987 w 1944688"/>
              <a:gd name="T99" fmla="*/ 1295510 h 1979613"/>
              <a:gd name="T100" fmla="*/ 13339 w 1944688"/>
              <a:gd name="T101" fmla="*/ 1204402 h 1979613"/>
              <a:gd name="T102" fmla="*/ 283303 w 1944688"/>
              <a:gd name="T103" fmla="*/ 1025361 h 1979613"/>
              <a:gd name="T104" fmla="*/ 288702 w 1944688"/>
              <a:gd name="T105" fmla="*/ 960601 h 1979613"/>
              <a:gd name="T106" fmla="*/ 18739 w 1944688"/>
              <a:gd name="T107" fmla="*/ 784100 h 1979613"/>
              <a:gd name="T108" fmla="*/ 3811 w 1944688"/>
              <a:gd name="T109" fmla="*/ 693944 h 1979613"/>
              <a:gd name="T110" fmla="*/ 261706 w 1944688"/>
              <a:gd name="T111" fmla="*/ 277768 h 1979613"/>
              <a:gd name="T112" fmla="*/ 353493 w 1944688"/>
              <a:gd name="T113" fmla="*/ 276181 h 1979613"/>
              <a:gd name="T114" fmla="*/ 632032 w 1944688"/>
              <a:gd name="T115" fmla="*/ 407922 h 1979613"/>
              <a:gd name="T116" fmla="*/ 663157 w 1944688"/>
              <a:gd name="T117" fmla="*/ 108250 h 1979613"/>
              <a:gd name="T118" fmla="*/ 702540 w 1944688"/>
              <a:gd name="T119" fmla="*/ 24761 h 1979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944688" h="1979613">
                <a:moveTo>
                  <a:pt x="979564" y="1431925"/>
                </a:moveTo>
                <a:lnTo>
                  <a:pt x="987534" y="1431925"/>
                </a:lnTo>
                <a:lnTo>
                  <a:pt x="995504" y="1432561"/>
                </a:lnTo>
                <a:lnTo>
                  <a:pt x="1003474" y="1433515"/>
                </a:lnTo>
                <a:lnTo>
                  <a:pt x="1011443" y="1435104"/>
                </a:lnTo>
                <a:lnTo>
                  <a:pt x="1023238" y="1437647"/>
                </a:lnTo>
                <a:lnTo>
                  <a:pt x="1029614" y="1439237"/>
                </a:lnTo>
                <a:lnTo>
                  <a:pt x="1035352" y="1441144"/>
                </a:lnTo>
                <a:lnTo>
                  <a:pt x="1041091" y="1443687"/>
                </a:lnTo>
                <a:lnTo>
                  <a:pt x="1046829" y="1445913"/>
                </a:lnTo>
                <a:lnTo>
                  <a:pt x="1052886" y="1449092"/>
                </a:lnTo>
                <a:lnTo>
                  <a:pt x="1058305" y="1452271"/>
                </a:lnTo>
                <a:lnTo>
                  <a:pt x="1063725" y="1455450"/>
                </a:lnTo>
                <a:lnTo>
                  <a:pt x="1069463" y="1459264"/>
                </a:lnTo>
                <a:lnTo>
                  <a:pt x="1074563" y="1463397"/>
                </a:lnTo>
                <a:lnTo>
                  <a:pt x="1079664" y="1467847"/>
                </a:lnTo>
                <a:lnTo>
                  <a:pt x="1084127" y="1472616"/>
                </a:lnTo>
                <a:lnTo>
                  <a:pt x="1088909" y="1478020"/>
                </a:lnTo>
                <a:lnTo>
                  <a:pt x="1093372" y="1484060"/>
                </a:lnTo>
                <a:lnTo>
                  <a:pt x="1097198" y="1489782"/>
                </a:lnTo>
                <a:lnTo>
                  <a:pt x="1101023" y="1496458"/>
                </a:lnTo>
                <a:lnTo>
                  <a:pt x="1104848" y="1503770"/>
                </a:lnTo>
                <a:lnTo>
                  <a:pt x="1107399" y="1511081"/>
                </a:lnTo>
                <a:lnTo>
                  <a:pt x="1110268" y="1519029"/>
                </a:lnTo>
                <a:lnTo>
                  <a:pt x="1112499" y="1526658"/>
                </a:lnTo>
                <a:lnTo>
                  <a:pt x="1114093" y="1535559"/>
                </a:lnTo>
                <a:lnTo>
                  <a:pt x="1115687" y="1544142"/>
                </a:lnTo>
                <a:lnTo>
                  <a:pt x="1116962" y="1553043"/>
                </a:lnTo>
                <a:lnTo>
                  <a:pt x="1117600" y="1561627"/>
                </a:lnTo>
                <a:lnTo>
                  <a:pt x="1117600" y="1570210"/>
                </a:lnTo>
                <a:lnTo>
                  <a:pt x="1117281" y="1578475"/>
                </a:lnTo>
                <a:lnTo>
                  <a:pt x="1116006" y="1586740"/>
                </a:lnTo>
                <a:lnTo>
                  <a:pt x="1114412" y="1594688"/>
                </a:lnTo>
                <a:lnTo>
                  <a:pt x="1112181" y="1601999"/>
                </a:lnTo>
                <a:lnTo>
                  <a:pt x="1109311" y="1609311"/>
                </a:lnTo>
                <a:lnTo>
                  <a:pt x="1105805" y="1615987"/>
                </a:lnTo>
                <a:lnTo>
                  <a:pt x="1102298" y="1622027"/>
                </a:lnTo>
                <a:lnTo>
                  <a:pt x="1098154" y="1628385"/>
                </a:lnTo>
                <a:lnTo>
                  <a:pt x="1093372" y="1633789"/>
                </a:lnTo>
                <a:lnTo>
                  <a:pt x="1088590" y="1638875"/>
                </a:lnTo>
                <a:lnTo>
                  <a:pt x="1083490" y="1643644"/>
                </a:lnTo>
                <a:lnTo>
                  <a:pt x="1078389" y="1648094"/>
                </a:lnTo>
                <a:lnTo>
                  <a:pt x="1072970" y="1651909"/>
                </a:lnTo>
                <a:lnTo>
                  <a:pt x="1067231" y="1655406"/>
                </a:lnTo>
                <a:lnTo>
                  <a:pt x="1061812" y="1658903"/>
                </a:lnTo>
                <a:lnTo>
                  <a:pt x="1056074" y="1662082"/>
                </a:lnTo>
                <a:lnTo>
                  <a:pt x="1044279" y="1667486"/>
                </a:lnTo>
                <a:lnTo>
                  <a:pt x="1032483" y="1672254"/>
                </a:lnTo>
                <a:lnTo>
                  <a:pt x="1020051" y="1676705"/>
                </a:lnTo>
                <a:lnTo>
                  <a:pt x="1005067" y="1680520"/>
                </a:lnTo>
                <a:lnTo>
                  <a:pt x="990084" y="1683698"/>
                </a:lnTo>
                <a:lnTo>
                  <a:pt x="975420" y="1685924"/>
                </a:lnTo>
                <a:lnTo>
                  <a:pt x="960437" y="1687513"/>
                </a:lnTo>
                <a:lnTo>
                  <a:pt x="979564" y="1431925"/>
                </a:lnTo>
                <a:close/>
                <a:moveTo>
                  <a:pt x="913172" y="1082675"/>
                </a:moveTo>
                <a:lnTo>
                  <a:pt x="935037" y="1374775"/>
                </a:lnTo>
                <a:lnTo>
                  <a:pt x="923312" y="1373508"/>
                </a:lnTo>
                <a:lnTo>
                  <a:pt x="911587" y="1371924"/>
                </a:lnTo>
                <a:lnTo>
                  <a:pt x="899545" y="1369706"/>
                </a:lnTo>
                <a:lnTo>
                  <a:pt x="887820" y="1366538"/>
                </a:lnTo>
                <a:lnTo>
                  <a:pt x="875778" y="1363053"/>
                </a:lnTo>
                <a:lnTo>
                  <a:pt x="864370" y="1358301"/>
                </a:lnTo>
                <a:lnTo>
                  <a:pt x="858349" y="1355767"/>
                </a:lnTo>
                <a:lnTo>
                  <a:pt x="852962" y="1353232"/>
                </a:lnTo>
                <a:lnTo>
                  <a:pt x="847258" y="1350064"/>
                </a:lnTo>
                <a:lnTo>
                  <a:pt x="841554" y="1346896"/>
                </a:lnTo>
                <a:lnTo>
                  <a:pt x="836484" y="1343411"/>
                </a:lnTo>
                <a:lnTo>
                  <a:pt x="831097" y="1339609"/>
                </a:lnTo>
                <a:lnTo>
                  <a:pt x="826027" y="1335491"/>
                </a:lnTo>
                <a:lnTo>
                  <a:pt x="820956" y="1331372"/>
                </a:lnTo>
                <a:lnTo>
                  <a:pt x="816203" y="1326620"/>
                </a:lnTo>
                <a:lnTo>
                  <a:pt x="811133" y="1321868"/>
                </a:lnTo>
                <a:lnTo>
                  <a:pt x="806696" y="1316482"/>
                </a:lnTo>
                <a:lnTo>
                  <a:pt x="802577" y="1311413"/>
                </a:lnTo>
                <a:lnTo>
                  <a:pt x="798140" y="1305394"/>
                </a:lnTo>
                <a:lnTo>
                  <a:pt x="794338" y="1299691"/>
                </a:lnTo>
                <a:lnTo>
                  <a:pt x="790535" y="1293355"/>
                </a:lnTo>
                <a:lnTo>
                  <a:pt x="787366" y="1287019"/>
                </a:lnTo>
                <a:lnTo>
                  <a:pt x="784197" y="1280365"/>
                </a:lnTo>
                <a:lnTo>
                  <a:pt x="781028" y="1273396"/>
                </a:lnTo>
                <a:lnTo>
                  <a:pt x="778176" y="1266426"/>
                </a:lnTo>
                <a:lnTo>
                  <a:pt x="775958" y="1259456"/>
                </a:lnTo>
                <a:lnTo>
                  <a:pt x="774057" y="1251852"/>
                </a:lnTo>
                <a:lnTo>
                  <a:pt x="772472" y="1244566"/>
                </a:lnTo>
                <a:lnTo>
                  <a:pt x="771205" y="1236962"/>
                </a:lnTo>
                <a:lnTo>
                  <a:pt x="770571" y="1230943"/>
                </a:lnTo>
                <a:lnTo>
                  <a:pt x="770571" y="1228408"/>
                </a:lnTo>
                <a:lnTo>
                  <a:pt x="769937" y="1224290"/>
                </a:lnTo>
                <a:lnTo>
                  <a:pt x="769937" y="1216370"/>
                </a:lnTo>
                <a:lnTo>
                  <a:pt x="770571" y="1208449"/>
                </a:lnTo>
                <a:lnTo>
                  <a:pt x="771205" y="1201163"/>
                </a:lnTo>
                <a:lnTo>
                  <a:pt x="772472" y="1193559"/>
                </a:lnTo>
                <a:lnTo>
                  <a:pt x="773740" y="1186589"/>
                </a:lnTo>
                <a:lnTo>
                  <a:pt x="775641" y="1179936"/>
                </a:lnTo>
                <a:lnTo>
                  <a:pt x="777542" y="1173283"/>
                </a:lnTo>
                <a:lnTo>
                  <a:pt x="779761" y="1166947"/>
                </a:lnTo>
                <a:lnTo>
                  <a:pt x="782296" y="1160928"/>
                </a:lnTo>
                <a:lnTo>
                  <a:pt x="785465" y="1154908"/>
                </a:lnTo>
                <a:lnTo>
                  <a:pt x="788317" y="1149522"/>
                </a:lnTo>
                <a:lnTo>
                  <a:pt x="792119" y="1144137"/>
                </a:lnTo>
                <a:lnTo>
                  <a:pt x="795922" y="1139068"/>
                </a:lnTo>
                <a:lnTo>
                  <a:pt x="799725" y="1134315"/>
                </a:lnTo>
                <a:lnTo>
                  <a:pt x="804161" y="1129563"/>
                </a:lnTo>
                <a:lnTo>
                  <a:pt x="808281" y="1124811"/>
                </a:lnTo>
                <a:lnTo>
                  <a:pt x="813034" y="1121009"/>
                </a:lnTo>
                <a:lnTo>
                  <a:pt x="818104" y="1116891"/>
                </a:lnTo>
                <a:lnTo>
                  <a:pt x="822858" y="1113406"/>
                </a:lnTo>
                <a:lnTo>
                  <a:pt x="827928" y="1109921"/>
                </a:lnTo>
                <a:lnTo>
                  <a:pt x="833315" y="1106753"/>
                </a:lnTo>
                <a:lnTo>
                  <a:pt x="844089" y="1101367"/>
                </a:lnTo>
                <a:lnTo>
                  <a:pt x="854864" y="1096298"/>
                </a:lnTo>
                <a:lnTo>
                  <a:pt x="866272" y="1092496"/>
                </a:lnTo>
                <a:lnTo>
                  <a:pt x="877680" y="1089011"/>
                </a:lnTo>
                <a:lnTo>
                  <a:pt x="889405" y="1086160"/>
                </a:lnTo>
                <a:lnTo>
                  <a:pt x="901130" y="1084259"/>
                </a:lnTo>
                <a:lnTo>
                  <a:pt x="913172" y="1082675"/>
                </a:lnTo>
                <a:close/>
                <a:moveTo>
                  <a:pt x="1039752" y="628650"/>
                </a:moveTo>
                <a:lnTo>
                  <a:pt x="1050839" y="632778"/>
                </a:lnTo>
                <a:lnTo>
                  <a:pt x="1061292" y="637858"/>
                </a:lnTo>
                <a:lnTo>
                  <a:pt x="1072695" y="643890"/>
                </a:lnTo>
                <a:lnTo>
                  <a:pt x="1083148" y="650240"/>
                </a:lnTo>
                <a:lnTo>
                  <a:pt x="1093601" y="657225"/>
                </a:lnTo>
                <a:lnTo>
                  <a:pt x="1098986" y="661035"/>
                </a:lnTo>
                <a:lnTo>
                  <a:pt x="1103420" y="665163"/>
                </a:lnTo>
                <a:lnTo>
                  <a:pt x="1108172" y="669290"/>
                </a:lnTo>
                <a:lnTo>
                  <a:pt x="1112606" y="674053"/>
                </a:lnTo>
                <a:lnTo>
                  <a:pt x="1116724" y="678498"/>
                </a:lnTo>
                <a:lnTo>
                  <a:pt x="1121159" y="682943"/>
                </a:lnTo>
                <a:lnTo>
                  <a:pt x="1124960" y="687705"/>
                </a:lnTo>
                <a:lnTo>
                  <a:pt x="1128444" y="692785"/>
                </a:lnTo>
                <a:lnTo>
                  <a:pt x="1131612" y="697865"/>
                </a:lnTo>
                <a:lnTo>
                  <a:pt x="1134779" y="703580"/>
                </a:lnTo>
                <a:lnTo>
                  <a:pt x="1137630" y="708660"/>
                </a:lnTo>
                <a:lnTo>
                  <a:pt x="1139847" y="714058"/>
                </a:lnTo>
                <a:lnTo>
                  <a:pt x="1141748" y="719455"/>
                </a:lnTo>
                <a:lnTo>
                  <a:pt x="1143332" y="724853"/>
                </a:lnTo>
                <a:lnTo>
                  <a:pt x="1144915" y="730885"/>
                </a:lnTo>
                <a:lnTo>
                  <a:pt x="1146499" y="736600"/>
                </a:lnTo>
                <a:lnTo>
                  <a:pt x="1147449" y="742950"/>
                </a:lnTo>
                <a:lnTo>
                  <a:pt x="1148083" y="749300"/>
                </a:lnTo>
                <a:lnTo>
                  <a:pt x="1148716" y="755968"/>
                </a:lnTo>
                <a:lnTo>
                  <a:pt x="1148716" y="759143"/>
                </a:lnTo>
                <a:lnTo>
                  <a:pt x="1149350" y="763270"/>
                </a:lnTo>
                <a:lnTo>
                  <a:pt x="1149350" y="766128"/>
                </a:lnTo>
                <a:lnTo>
                  <a:pt x="1149350" y="767715"/>
                </a:lnTo>
                <a:lnTo>
                  <a:pt x="1149350" y="770890"/>
                </a:lnTo>
                <a:lnTo>
                  <a:pt x="1149350" y="778193"/>
                </a:lnTo>
                <a:lnTo>
                  <a:pt x="1148400" y="793115"/>
                </a:lnTo>
                <a:lnTo>
                  <a:pt x="1146816" y="807721"/>
                </a:lnTo>
                <a:lnTo>
                  <a:pt x="1145866" y="814706"/>
                </a:lnTo>
                <a:lnTo>
                  <a:pt x="1144282" y="821691"/>
                </a:lnTo>
                <a:lnTo>
                  <a:pt x="1142698" y="828358"/>
                </a:lnTo>
                <a:lnTo>
                  <a:pt x="1140798" y="835026"/>
                </a:lnTo>
                <a:lnTo>
                  <a:pt x="1136363" y="848043"/>
                </a:lnTo>
                <a:lnTo>
                  <a:pt x="1131295" y="860426"/>
                </a:lnTo>
                <a:lnTo>
                  <a:pt x="1128444" y="866458"/>
                </a:lnTo>
                <a:lnTo>
                  <a:pt x="1125277" y="872173"/>
                </a:lnTo>
                <a:lnTo>
                  <a:pt x="1118625" y="883603"/>
                </a:lnTo>
                <a:lnTo>
                  <a:pt x="1111339" y="894081"/>
                </a:lnTo>
                <a:lnTo>
                  <a:pt x="1103420" y="904558"/>
                </a:lnTo>
                <a:lnTo>
                  <a:pt x="1094868" y="913766"/>
                </a:lnTo>
                <a:lnTo>
                  <a:pt x="1085682" y="922338"/>
                </a:lnTo>
                <a:lnTo>
                  <a:pt x="1076179" y="930593"/>
                </a:lnTo>
                <a:lnTo>
                  <a:pt x="1066360" y="938213"/>
                </a:lnTo>
                <a:lnTo>
                  <a:pt x="1060025" y="942341"/>
                </a:lnTo>
                <a:lnTo>
                  <a:pt x="1054006" y="946786"/>
                </a:lnTo>
                <a:lnTo>
                  <a:pt x="1047671" y="950596"/>
                </a:lnTo>
                <a:lnTo>
                  <a:pt x="1041019" y="954088"/>
                </a:lnTo>
                <a:lnTo>
                  <a:pt x="1027716" y="960756"/>
                </a:lnTo>
                <a:lnTo>
                  <a:pt x="1014412" y="966788"/>
                </a:lnTo>
                <a:lnTo>
                  <a:pt x="1039752" y="628650"/>
                </a:lnTo>
                <a:close/>
                <a:moveTo>
                  <a:pt x="953447" y="529505"/>
                </a:moveTo>
                <a:lnTo>
                  <a:pt x="947094" y="530140"/>
                </a:lnTo>
                <a:lnTo>
                  <a:pt x="941060" y="531410"/>
                </a:lnTo>
                <a:lnTo>
                  <a:pt x="935026" y="532997"/>
                </a:lnTo>
                <a:lnTo>
                  <a:pt x="929309" y="535220"/>
                </a:lnTo>
                <a:lnTo>
                  <a:pt x="928038" y="535220"/>
                </a:lnTo>
                <a:lnTo>
                  <a:pt x="928038" y="535537"/>
                </a:lnTo>
                <a:lnTo>
                  <a:pt x="922004" y="538394"/>
                </a:lnTo>
                <a:lnTo>
                  <a:pt x="916605" y="541568"/>
                </a:lnTo>
                <a:lnTo>
                  <a:pt x="911523" y="545060"/>
                </a:lnTo>
                <a:lnTo>
                  <a:pt x="906441" y="548870"/>
                </a:lnTo>
                <a:lnTo>
                  <a:pt x="901677" y="553314"/>
                </a:lnTo>
                <a:lnTo>
                  <a:pt x="897866" y="557441"/>
                </a:lnTo>
                <a:lnTo>
                  <a:pt x="894055" y="562520"/>
                </a:lnTo>
                <a:lnTo>
                  <a:pt x="890561" y="567917"/>
                </a:lnTo>
                <a:lnTo>
                  <a:pt x="887385" y="573313"/>
                </a:lnTo>
                <a:lnTo>
                  <a:pt x="884527" y="579027"/>
                </a:lnTo>
                <a:lnTo>
                  <a:pt x="882303" y="585059"/>
                </a:lnTo>
                <a:lnTo>
                  <a:pt x="880715" y="590773"/>
                </a:lnTo>
                <a:lnTo>
                  <a:pt x="879127" y="597122"/>
                </a:lnTo>
                <a:lnTo>
                  <a:pt x="878174" y="603789"/>
                </a:lnTo>
                <a:lnTo>
                  <a:pt x="877857" y="610455"/>
                </a:lnTo>
                <a:lnTo>
                  <a:pt x="878174" y="617121"/>
                </a:lnTo>
                <a:lnTo>
                  <a:pt x="906124" y="992029"/>
                </a:lnTo>
                <a:lnTo>
                  <a:pt x="891831" y="995521"/>
                </a:lnTo>
                <a:lnTo>
                  <a:pt x="877539" y="999965"/>
                </a:lnTo>
                <a:lnTo>
                  <a:pt x="864200" y="1004409"/>
                </a:lnTo>
                <a:lnTo>
                  <a:pt x="851178" y="1010123"/>
                </a:lnTo>
                <a:lnTo>
                  <a:pt x="838156" y="1015838"/>
                </a:lnTo>
                <a:lnTo>
                  <a:pt x="831487" y="1019329"/>
                </a:lnTo>
                <a:lnTo>
                  <a:pt x="825452" y="1022821"/>
                </a:lnTo>
                <a:lnTo>
                  <a:pt x="818783" y="1026948"/>
                </a:lnTo>
                <a:lnTo>
                  <a:pt x="812430" y="1031075"/>
                </a:lnTo>
                <a:lnTo>
                  <a:pt x="806078" y="1035519"/>
                </a:lnTo>
                <a:lnTo>
                  <a:pt x="799726" y="1040599"/>
                </a:lnTo>
                <a:lnTo>
                  <a:pt x="793692" y="1045678"/>
                </a:lnTo>
                <a:lnTo>
                  <a:pt x="787340" y="1051074"/>
                </a:lnTo>
                <a:lnTo>
                  <a:pt x="780988" y="1057106"/>
                </a:lnTo>
                <a:lnTo>
                  <a:pt x="775271" y="1063772"/>
                </a:lnTo>
                <a:lnTo>
                  <a:pt x="769236" y="1070756"/>
                </a:lnTo>
                <a:lnTo>
                  <a:pt x="763837" y="1078058"/>
                </a:lnTo>
                <a:lnTo>
                  <a:pt x="757803" y="1086311"/>
                </a:lnTo>
                <a:lnTo>
                  <a:pt x="752721" y="1095200"/>
                </a:lnTo>
                <a:lnTo>
                  <a:pt x="747639" y="1104406"/>
                </a:lnTo>
                <a:lnTo>
                  <a:pt x="743510" y="1114247"/>
                </a:lnTo>
                <a:lnTo>
                  <a:pt x="739064" y="1124723"/>
                </a:lnTo>
                <a:lnTo>
                  <a:pt x="735253" y="1136151"/>
                </a:lnTo>
                <a:lnTo>
                  <a:pt x="732077" y="1147896"/>
                </a:lnTo>
                <a:lnTo>
                  <a:pt x="729218" y="1159959"/>
                </a:lnTo>
                <a:lnTo>
                  <a:pt x="727313" y="1172340"/>
                </a:lnTo>
                <a:lnTo>
                  <a:pt x="726042" y="1185038"/>
                </a:lnTo>
                <a:lnTo>
                  <a:pt x="725407" y="1197736"/>
                </a:lnTo>
                <a:lnTo>
                  <a:pt x="725089" y="1210751"/>
                </a:lnTo>
                <a:lnTo>
                  <a:pt x="725089" y="1223132"/>
                </a:lnTo>
                <a:lnTo>
                  <a:pt x="725407" y="1229481"/>
                </a:lnTo>
                <a:lnTo>
                  <a:pt x="725725" y="1236782"/>
                </a:lnTo>
                <a:lnTo>
                  <a:pt x="727630" y="1251385"/>
                </a:lnTo>
                <a:lnTo>
                  <a:pt x="730171" y="1263765"/>
                </a:lnTo>
                <a:lnTo>
                  <a:pt x="733347" y="1276146"/>
                </a:lnTo>
                <a:lnTo>
                  <a:pt x="736841" y="1287891"/>
                </a:lnTo>
                <a:lnTo>
                  <a:pt x="740652" y="1299002"/>
                </a:lnTo>
                <a:lnTo>
                  <a:pt x="745098" y="1310113"/>
                </a:lnTo>
                <a:lnTo>
                  <a:pt x="749545" y="1320271"/>
                </a:lnTo>
                <a:lnTo>
                  <a:pt x="754309" y="1330112"/>
                </a:lnTo>
                <a:lnTo>
                  <a:pt x="760026" y="1339636"/>
                </a:lnTo>
                <a:lnTo>
                  <a:pt x="765425" y="1348524"/>
                </a:lnTo>
                <a:lnTo>
                  <a:pt x="771142" y="1356778"/>
                </a:lnTo>
                <a:lnTo>
                  <a:pt x="777176" y="1364079"/>
                </a:lnTo>
                <a:lnTo>
                  <a:pt x="783529" y="1371698"/>
                </a:lnTo>
                <a:lnTo>
                  <a:pt x="789563" y="1378364"/>
                </a:lnTo>
                <a:lnTo>
                  <a:pt x="796233" y="1384396"/>
                </a:lnTo>
                <a:lnTo>
                  <a:pt x="802902" y="1390110"/>
                </a:lnTo>
                <a:lnTo>
                  <a:pt x="809572" y="1395189"/>
                </a:lnTo>
                <a:lnTo>
                  <a:pt x="816242" y="1400268"/>
                </a:lnTo>
                <a:lnTo>
                  <a:pt x="822911" y="1404395"/>
                </a:lnTo>
                <a:lnTo>
                  <a:pt x="829581" y="1408522"/>
                </a:lnTo>
                <a:lnTo>
                  <a:pt x="836251" y="1412014"/>
                </a:lnTo>
                <a:lnTo>
                  <a:pt x="843238" y="1415506"/>
                </a:lnTo>
                <a:lnTo>
                  <a:pt x="849908" y="1418363"/>
                </a:lnTo>
                <a:lnTo>
                  <a:pt x="856577" y="1420903"/>
                </a:lnTo>
                <a:lnTo>
                  <a:pt x="863882" y="1423442"/>
                </a:lnTo>
                <a:lnTo>
                  <a:pt x="870552" y="1425347"/>
                </a:lnTo>
                <a:lnTo>
                  <a:pt x="877222" y="1427252"/>
                </a:lnTo>
                <a:lnTo>
                  <a:pt x="884209" y="1428839"/>
                </a:lnTo>
                <a:lnTo>
                  <a:pt x="897548" y="1431061"/>
                </a:lnTo>
                <a:lnTo>
                  <a:pt x="910888" y="1432648"/>
                </a:lnTo>
                <a:lnTo>
                  <a:pt x="925180" y="1433601"/>
                </a:lnTo>
                <a:lnTo>
                  <a:pt x="939472" y="1433601"/>
                </a:lnTo>
                <a:lnTo>
                  <a:pt x="958528" y="1687877"/>
                </a:lnTo>
                <a:lnTo>
                  <a:pt x="956305" y="1687877"/>
                </a:lnTo>
                <a:lnTo>
                  <a:pt x="956623" y="1698353"/>
                </a:lnTo>
                <a:lnTo>
                  <a:pt x="959481" y="1698671"/>
                </a:lnTo>
                <a:lnTo>
                  <a:pt x="959799" y="1703115"/>
                </a:lnTo>
                <a:lnTo>
                  <a:pt x="960116" y="1698671"/>
                </a:lnTo>
                <a:lnTo>
                  <a:pt x="975996" y="1698671"/>
                </a:lnTo>
                <a:lnTo>
                  <a:pt x="991559" y="1698353"/>
                </a:lnTo>
                <a:lnTo>
                  <a:pt x="1007122" y="1697083"/>
                </a:lnTo>
                <a:lnTo>
                  <a:pt x="1023002" y="1694861"/>
                </a:lnTo>
                <a:lnTo>
                  <a:pt x="1035388" y="1692004"/>
                </a:lnTo>
                <a:lnTo>
                  <a:pt x="1048410" y="1688830"/>
                </a:lnTo>
                <a:lnTo>
                  <a:pt x="1054762" y="1686608"/>
                </a:lnTo>
                <a:lnTo>
                  <a:pt x="1060797" y="1684385"/>
                </a:lnTo>
                <a:lnTo>
                  <a:pt x="1067149" y="1681528"/>
                </a:lnTo>
                <a:lnTo>
                  <a:pt x="1073501" y="1678671"/>
                </a:lnTo>
                <a:lnTo>
                  <a:pt x="1079853" y="1675179"/>
                </a:lnTo>
                <a:lnTo>
                  <a:pt x="1085570" y="1671370"/>
                </a:lnTo>
                <a:lnTo>
                  <a:pt x="1091922" y="1667243"/>
                </a:lnTo>
                <a:lnTo>
                  <a:pt x="1097639" y="1662799"/>
                </a:lnTo>
                <a:lnTo>
                  <a:pt x="1103673" y="1657085"/>
                </a:lnTo>
                <a:lnTo>
                  <a:pt x="1109072" y="1651371"/>
                </a:lnTo>
                <a:lnTo>
                  <a:pt x="1114472" y="1644704"/>
                </a:lnTo>
                <a:lnTo>
                  <a:pt x="1120189" y="1637086"/>
                </a:lnTo>
                <a:lnTo>
                  <a:pt x="1124953" y="1628514"/>
                </a:lnTo>
                <a:lnTo>
                  <a:pt x="1129082" y="1619308"/>
                </a:lnTo>
                <a:lnTo>
                  <a:pt x="1132575" y="1609467"/>
                </a:lnTo>
                <a:lnTo>
                  <a:pt x="1134163" y="1604071"/>
                </a:lnTo>
                <a:lnTo>
                  <a:pt x="1135434" y="1598357"/>
                </a:lnTo>
                <a:lnTo>
                  <a:pt x="1136704" y="1592643"/>
                </a:lnTo>
                <a:lnTo>
                  <a:pt x="1137657" y="1586611"/>
                </a:lnTo>
                <a:lnTo>
                  <a:pt x="1138927" y="1574866"/>
                </a:lnTo>
                <a:lnTo>
                  <a:pt x="1139245" y="1562802"/>
                </a:lnTo>
                <a:lnTo>
                  <a:pt x="1138927" y="1551057"/>
                </a:lnTo>
                <a:lnTo>
                  <a:pt x="1137974" y="1539311"/>
                </a:lnTo>
                <a:lnTo>
                  <a:pt x="1136704" y="1527566"/>
                </a:lnTo>
                <a:lnTo>
                  <a:pt x="1134481" y="1516137"/>
                </a:lnTo>
                <a:lnTo>
                  <a:pt x="1131940" y="1504709"/>
                </a:lnTo>
                <a:lnTo>
                  <a:pt x="1128764" y="1493916"/>
                </a:lnTo>
                <a:lnTo>
                  <a:pt x="1125270" y="1482805"/>
                </a:lnTo>
                <a:lnTo>
                  <a:pt x="1120824" y="1472647"/>
                </a:lnTo>
                <a:lnTo>
                  <a:pt x="1115742" y="1463441"/>
                </a:lnTo>
                <a:lnTo>
                  <a:pt x="1110660" y="1454235"/>
                </a:lnTo>
                <a:lnTo>
                  <a:pt x="1105261" y="1445981"/>
                </a:lnTo>
                <a:lnTo>
                  <a:pt x="1099227" y="1438362"/>
                </a:lnTo>
                <a:lnTo>
                  <a:pt x="1093510" y="1431061"/>
                </a:lnTo>
                <a:lnTo>
                  <a:pt x="1087158" y="1425029"/>
                </a:lnTo>
                <a:lnTo>
                  <a:pt x="1080806" y="1418998"/>
                </a:lnTo>
                <a:lnTo>
                  <a:pt x="1074771" y="1413919"/>
                </a:lnTo>
                <a:lnTo>
                  <a:pt x="1068102" y="1409157"/>
                </a:lnTo>
                <a:lnTo>
                  <a:pt x="1061750" y="1404395"/>
                </a:lnTo>
                <a:lnTo>
                  <a:pt x="1055080" y="1400586"/>
                </a:lnTo>
                <a:lnTo>
                  <a:pt x="1048410" y="1397094"/>
                </a:lnTo>
                <a:lnTo>
                  <a:pt x="1041740" y="1393602"/>
                </a:lnTo>
                <a:lnTo>
                  <a:pt x="1035071" y="1390745"/>
                </a:lnTo>
                <a:lnTo>
                  <a:pt x="1028401" y="1388205"/>
                </a:lnTo>
                <a:lnTo>
                  <a:pt x="1021731" y="1385666"/>
                </a:lnTo>
                <a:lnTo>
                  <a:pt x="1015062" y="1383761"/>
                </a:lnTo>
                <a:lnTo>
                  <a:pt x="1007122" y="1381539"/>
                </a:lnTo>
                <a:lnTo>
                  <a:pt x="999499" y="1379952"/>
                </a:lnTo>
                <a:lnTo>
                  <a:pt x="991877" y="1378364"/>
                </a:lnTo>
                <a:lnTo>
                  <a:pt x="983937" y="1377095"/>
                </a:lnTo>
                <a:lnTo>
                  <a:pt x="1006804" y="1075201"/>
                </a:lnTo>
                <a:lnTo>
                  <a:pt x="1018238" y="1072661"/>
                </a:lnTo>
                <a:lnTo>
                  <a:pt x="1029672" y="1070121"/>
                </a:lnTo>
                <a:lnTo>
                  <a:pt x="1040788" y="1066947"/>
                </a:lnTo>
                <a:lnTo>
                  <a:pt x="1051904" y="1062820"/>
                </a:lnTo>
                <a:lnTo>
                  <a:pt x="1063338" y="1058376"/>
                </a:lnTo>
                <a:lnTo>
                  <a:pt x="1074771" y="1053297"/>
                </a:lnTo>
                <a:lnTo>
                  <a:pt x="1085570" y="1047265"/>
                </a:lnTo>
                <a:lnTo>
                  <a:pt x="1096686" y="1040916"/>
                </a:lnTo>
                <a:lnTo>
                  <a:pt x="1103356" y="1036789"/>
                </a:lnTo>
                <a:lnTo>
                  <a:pt x="1109390" y="1032027"/>
                </a:lnTo>
                <a:lnTo>
                  <a:pt x="1116060" y="1027266"/>
                </a:lnTo>
                <a:lnTo>
                  <a:pt x="1122412" y="1022187"/>
                </a:lnTo>
                <a:lnTo>
                  <a:pt x="1128764" y="1016790"/>
                </a:lnTo>
                <a:lnTo>
                  <a:pt x="1135116" y="1010758"/>
                </a:lnTo>
                <a:lnTo>
                  <a:pt x="1141150" y="1005044"/>
                </a:lnTo>
                <a:lnTo>
                  <a:pt x="1147185" y="998378"/>
                </a:lnTo>
                <a:lnTo>
                  <a:pt x="1152902" y="991394"/>
                </a:lnTo>
                <a:lnTo>
                  <a:pt x="1158936" y="984093"/>
                </a:lnTo>
                <a:lnTo>
                  <a:pt x="1164336" y="976474"/>
                </a:lnTo>
                <a:lnTo>
                  <a:pt x="1170370" y="968220"/>
                </a:lnTo>
                <a:lnTo>
                  <a:pt x="1175452" y="959966"/>
                </a:lnTo>
                <a:lnTo>
                  <a:pt x="1180533" y="950760"/>
                </a:lnTo>
                <a:lnTo>
                  <a:pt x="1185615" y="941554"/>
                </a:lnTo>
                <a:lnTo>
                  <a:pt x="1190379" y="931714"/>
                </a:lnTo>
                <a:lnTo>
                  <a:pt x="1194508" y="921555"/>
                </a:lnTo>
                <a:lnTo>
                  <a:pt x="1198954" y="910444"/>
                </a:lnTo>
                <a:lnTo>
                  <a:pt x="1202766" y="899651"/>
                </a:lnTo>
                <a:lnTo>
                  <a:pt x="1206259" y="887906"/>
                </a:lnTo>
                <a:lnTo>
                  <a:pt x="1209435" y="876160"/>
                </a:lnTo>
                <a:lnTo>
                  <a:pt x="1212294" y="863779"/>
                </a:lnTo>
                <a:lnTo>
                  <a:pt x="1214517" y="851399"/>
                </a:lnTo>
                <a:lnTo>
                  <a:pt x="1216422" y="838701"/>
                </a:lnTo>
                <a:lnTo>
                  <a:pt x="1217693" y="826003"/>
                </a:lnTo>
                <a:lnTo>
                  <a:pt x="1218963" y="812988"/>
                </a:lnTo>
                <a:lnTo>
                  <a:pt x="1219598" y="799972"/>
                </a:lnTo>
                <a:lnTo>
                  <a:pt x="1219916" y="787274"/>
                </a:lnTo>
                <a:lnTo>
                  <a:pt x="1219916" y="774259"/>
                </a:lnTo>
                <a:lnTo>
                  <a:pt x="1219598" y="767275"/>
                </a:lnTo>
                <a:lnTo>
                  <a:pt x="1219598" y="763783"/>
                </a:lnTo>
                <a:lnTo>
                  <a:pt x="1219281" y="760926"/>
                </a:lnTo>
                <a:lnTo>
                  <a:pt x="1219281" y="754894"/>
                </a:lnTo>
                <a:lnTo>
                  <a:pt x="1218328" y="747910"/>
                </a:lnTo>
                <a:lnTo>
                  <a:pt x="1218010" y="740927"/>
                </a:lnTo>
                <a:lnTo>
                  <a:pt x="1217058" y="734260"/>
                </a:lnTo>
                <a:lnTo>
                  <a:pt x="1214834" y="720292"/>
                </a:lnTo>
                <a:lnTo>
                  <a:pt x="1212294" y="706325"/>
                </a:lnTo>
                <a:lnTo>
                  <a:pt x="1208800" y="692674"/>
                </a:lnTo>
                <a:lnTo>
                  <a:pt x="1204671" y="679341"/>
                </a:lnTo>
                <a:lnTo>
                  <a:pt x="1199907" y="666643"/>
                </a:lnTo>
                <a:lnTo>
                  <a:pt x="1194826" y="654263"/>
                </a:lnTo>
                <a:lnTo>
                  <a:pt x="1189426" y="642835"/>
                </a:lnTo>
                <a:lnTo>
                  <a:pt x="1183709" y="632359"/>
                </a:lnTo>
                <a:lnTo>
                  <a:pt x="1177357" y="622201"/>
                </a:lnTo>
                <a:lnTo>
                  <a:pt x="1170688" y="613312"/>
                </a:lnTo>
                <a:lnTo>
                  <a:pt x="1164018" y="605058"/>
                </a:lnTo>
                <a:lnTo>
                  <a:pt x="1157348" y="597122"/>
                </a:lnTo>
                <a:lnTo>
                  <a:pt x="1150361" y="590138"/>
                </a:lnTo>
                <a:lnTo>
                  <a:pt x="1143691" y="583789"/>
                </a:lnTo>
                <a:lnTo>
                  <a:pt x="1136704" y="578075"/>
                </a:lnTo>
                <a:lnTo>
                  <a:pt x="1129399" y="572996"/>
                </a:lnTo>
                <a:lnTo>
                  <a:pt x="1122412" y="567917"/>
                </a:lnTo>
                <a:lnTo>
                  <a:pt x="1115742" y="563472"/>
                </a:lnTo>
                <a:lnTo>
                  <a:pt x="1108755" y="559663"/>
                </a:lnTo>
                <a:lnTo>
                  <a:pt x="1101768" y="555536"/>
                </a:lnTo>
                <a:lnTo>
                  <a:pt x="1094463" y="552044"/>
                </a:lnTo>
                <a:lnTo>
                  <a:pt x="1088111" y="549505"/>
                </a:lnTo>
                <a:lnTo>
                  <a:pt x="1080806" y="546330"/>
                </a:lnTo>
                <a:lnTo>
                  <a:pt x="1073818" y="543791"/>
                </a:lnTo>
                <a:lnTo>
                  <a:pt x="1060162" y="539664"/>
                </a:lnTo>
                <a:lnTo>
                  <a:pt x="1046504" y="536172"/>
                </a:lnTo>
                <a:lnTo>
                  <a:pt x="1033165" y="533315"/>
                </a:lnTo>
                <a:lnTo>
                  <a:pt x="1019508" y="531093"/>
                </a:lnTo>
                <a:lnTo>
                  <a:pt x="1007122" y="530140"/>
                </a:lnTo>
                <a:lnTo>
                  <a:pt x="995370" y="529823"/>
                </a:lnTo>
                <a:lnTo>
                  <a:pt x="983301" y="529823"/>
                </a:lnTo>
                <a:lnTo>
                  <a:pt x="971550" y="530140"/>
                </a:lnTo>
                <a:lnTo>
                  <a:pt x="967104" y="529823"/>
                </a:lnTo>
                <a:lnTo>
                  <a:pt x="962657" y="529505"/>
                </a:lnTo>
                <a:lnTo>
                  <a:pt x="953447" y="529505"/>
                </a:lnTo>
                <a:close/>
                <a:moveTo>
                  <a:pt x="958846" y="276181"/>
                </a:moveTo>
                <a:lnTo>
                  <a:pt x="953764" y="276816"/>
                </a:lnTo>
                <a:lnTo>
                  <a:pt x="949318" y="277451"/>
                </a:lnTo>
                <a:lnTo>
                  <a:pt x="944236" y="278403"/>
                </a:lnTo>
                <a:lnTo>
                  <a:pt x="939472" y="279356"/>
                </a:lnTo>
                <a:lnTo>
                  <a:pt x="934708" y="280625"/>
                </a:lnTo>
                <a:lnTo>
                  <a:pt x="930262" y="282213"/>
                </a:lnTo>
                <a:lnTo>
                  <a:pt x="925815" y="284117"/>
                </a:lnTo>
                <a:lnTo>
                  <a:pt x="916922" y="288562"/>
                </a:lnTo>
                <a:lnTo>
                  <a:pt x="908982" y="293006"/>
                </a:lnTo>
                <a:lnTo>
                  <a:pt x="901360" y="299037"/>
                </a:lnTo>
                <a:lnTo>
                  <a:pt x="894372" y="305386"/>
                </a:lnTo>
                <a:lnTo>
                  <a:pt x="888020" y="312370"/>
                </a:lnTo>
                <a:lnTo>
                  <a:pt x="882621" y="319672"/>
                </a:lnTo>
                <a:lnTo>
                  <a:pt x="877539" y="327925"/>
                </a:lnTo>
                <a:lnTo>
                  <a:pt x="873093" y="336496"/>
                </a:lnTo>
                <a:lnTo>
                  <a:pt x="871505" y="340941"/>
                </a:lnTo>
                <a:lnTo>
                  <a:pt x="869917" y="345702"/>
                </a:lnTo>
                <a:lnTo>
                  <a:pt x="868964" y="350464"/>
                </a:lnTo>
                <a:lnTo>
                  <a:pt x="867694" y="354908"/>
                </a:lnTo>
                <a:lnTo>
                  <a:pt x="866741" y="359670"/>
                </a:lnTo>
                <a:lnTo>
                  <a:pt x="866106" y="364749"/>
                </a:lnTo>
                <a:lnTo>
                  <a:pt x="865788" y="369511"/>
                </a:lnTo>
                <a:lnTo>
                  <a:pt x="865788" y="374590"/>
                </a:lnTo>
                <a:lnTo>
                  <a:pt x="865788" y="379669"/>
                </a:lnTo>
                <a:lnTo>
                  <a:pt x="866106" y="384749"/>
                </a:lnTo>
                <a:lnTo>
                  <a:pt x="866741" y="389828"/>
                </a:lnTo>
                <a:lnTo>
                  <a:pt x="867694" y="394590"/>
                </a:lnTo>
                <a:lnTo>
                  <a:pt x="868964" y="399351"/>
                </a:lnTo>
                <a:lnTo>
                  <a:pt x="869917" y="404113"/>
                </a:lnTo>
                <a:lnTo>
                  <a:pt x="871505" y="408875"/>
                </a:lnTo>
                <a:lnTo>
                  <a:pt x="873093" y="413002"/>
                </a:lnTo>
                <a:lnTo>
                  <a:pt x="877539" y="421573"/>
                </a:lnTo>
                <a:lnTo>
                  <a:pt x="882621" y="429826"/>
                </a:lnTo>
                <a:lnTo>
                  <a:pt x="888020" y="437445"/>
                </a:lnTo>
                <a:lnTo>
                  <a:pt x="894372" y="444429"/>
                </a:lnTo>
                <a:lnTo>
                  <a:pt x="901360" y="450778"/>
                </a:lnTo>
                <a:lnTo>
                  <a:pt x="908982" y="456492"/>
                </a:lnTo>
                <a:lnTo>
                  <a:pt x="916922" y="461254"/>
                </a:lnTo>
                <a:lnTo>
                  <a:pt x="925815" y="465381"/>
                </a:lnTo>
                <a:lnTo>
                  <a:pt x="930262" y="466968"/>
                </a:lnTo>
                <a:lnTo>
                  <a:pt x="934708" y="468555"/>
                </a:lnTo>
                <a:lnTo>
                  <a:pt x="939472" y="470142"/>
                </a:lnTo>
                <a:lnTo>
                  <a:pt x="944236" y="471095"/>
                </a:lnTo>
                <a:lnTo>
                  <a:pt x="949318" y="472047"/>
                </a:lnTo>
                <a:lnTo>
                  <a:pt x="953764" y="472682"/>
                </a:lnTo>
                <a:lnTo>
                  <a:pt x="958846" y="472999"/>
                </a:lnTo>
                <a:lnTo>
                  <a:pt x="964245" y="473317"/>
                </a:lnTo>
                <a:lnTo>
                  <a:pt x="969327" y="472999"/>
                </a:lnTo>
                <a:lnTo>
                  <a:pt x="974408" y="472682"/>
                </a:lnTo>
                <a:lnTo>
                  <a:pt x="978855" y="472047"/>
                </a:lnTo>
                <a:lnTo>
                  <a:pt x="983937" y="471095"/>
                </a:lnTo>
                <a:lnTo>
                  <a:pt x="988701" y="470142"/>
                </a:lnTo>
                <a:lnTo>
                  <a:pt x="993465" y="468555"/>
                </a:lnTo>
                <a:lnTo>
                  <a:pt x="997911" y="466968"/>
                </a:lnTo>
                <a:lnTo>
                  <a:pt x="1002358" y="465381"/>
                </a:lnTo>
                <a:lnTo>
                  <a:pt x="1011250" y="461254"/>
                </a:lnTo>
                <a:lnTo>
                  <a:pt x="1018873" y="456492"/>
                </a:lnTo>
                <a:lnTo>
                  <a:pt x="1026813" y="450778"/>
                </a:lnTo>
                <a:lnTo>
                  <a:pt x="1033800" y="444429"/>
                </a:lnTo>
                <a:lnTo>
                  <a:pt x="1040152" y="437445"/>
                </a:lnTo>
                <a:lnTo>
                  <a:pt x="1045552" y="429826"/>
                </a:lnTo>
                <a:lnTo>
                  <a:pt x="1050633" y="421573"/>
                </a:lnTo>
                <a:lnTo>
                  <a:pt x="1055080" y="413002"/>
                </a:lnTo>
                <a:lnTo>
                  <a:pt x="1056668" y="408875"/>
                </a:lnTo>
                <a:lnTo>
                  <a:pt x="1058256" y="404113"/>
                </a:lnTo>
                <a:lnTo>
                  <a:pt x="1059209" y="399351"/>
                </a:lnTo>
                <a:lnTo>
                  <a:pt x="1060479" y="394590"/>
                </a:lnTo>
                <a:lnTo>
                  <a:pt x="1061432" y="389828"/>
                </a:lnTo>
                <a:lnTo>
                  <a:pt x="1062067" y="384749"/>
                </a:lnTo>
                <a:lnTo>
                  <a:pt x="1062385" y="379669"/>
                </a:lnTo>
                <a:lnTo>
                  <a:pt x="1062385" y="374590"/>
                </a:lnTo>
                <a:lnTo>
                  <a:pt x="1062385" y="369511"/>
                </a:lnTo>
                <a:lnTo>
                  <a:pt x="1062067" y="364749"/>
                </a:lnTo>
                <a:lnTo>
                  <a:pt x="1061432" y="359670"/>
                </a:lnTo>
                <a:lnTo>
                  <a:pt x="1060479" y="354908"/>
                </a:lnTo>
                <a:lnTo>
                  <a:pt x="1059209" y="350464"/>
                </a:lnTo>
                <a:lnTo>
                  <a:pt x="1058256" y="345702"/>
                </a:lnTo>
                <a:lnTo>
                  <a:pt x="1056668" y="340941"/>
                </a:lnTo>
                <a:lnTo>
                  <a:pt x="1055080" y="336496"/>
                </a:lnTo>
                <a:lnTo>
                  <a:pt x="1050633" y="327925"/>
                </a:lnTo>
                <a:lnTo>
                  <a:pt x="1045552" y="319672"/>
                </a:lnTo>
                <a:lnTo>
                  <a:pt x="1040152" y="312370"/>
                </a:lnTo>
                <a:lnTo>
                  <a:pt x="1033800" y="305386"/>
                </a:lnTo>
                <a:lnTo>
                  <a:pt x="1026813" y="299037"/>
                </a:lnTo>
                <a:lnTo>
                  <a:pt x="1018873" y="293006"/>
                </a:lnTo>
                <a:lnTo>
                  <a:pt x="1011250" y="288562"/>
                </a:lnTo>
                <a:lnTo>
                  <a:pt x="1002358" y="284117"/>
                </a:lnTo>
                <a:lnTo>
                  <a:pt x="997911" y="282213"/>
                </a:lnTo>
                <a:lnTo>
                  <a:pt x="993465" y="280625"/>
                </a:lnTo>
                <a:lnTo>
                  <a:pt x="988701" y="279356"/>
                </a:lnTo>
                <a:lnTo>
                  <a:pt x="983937" y="278403"/>
                </a:lnTo>
                <a:lnTo>
                  <a:pt x="978855" y="277451"/>
                </a:lnTo>
                <a:lnTo>
                  <a:pt x="974408" y="276816"/>
                </a:lnTo>
                <a:lnTo>
                  <a:pt x="969327" y="276181"/>
                </a:lnTo>
                <a:lnTo>
                  <a:pt x="964245" y="276181"/>
                </a:lnTo>
                <a:lnTo>
                  <a:pt x="958846" y="276181"/>
                </a:lnTo>
                <a:close/>
                <a:moveTo>
                  <a:pt x="765743" y="0"/>
                </a:moveTo>
                <a:lnTo>
                  <a:pt x="771142" y="0"/>
                </a:lnTo>
                <a:lnTo>
                  <a:pt x="1173864" y="0"/>
                </a:lnTo>
                <a:lnTo>
                  <a:pt x="1179263" y="0"/>
                </a:lnTo>
                <a:lnTo>
                  <a:pt x="1184662" y="635"/>
                </a:lnTo>
                <a:lnTo>
                  <a:pt x="1190379" y="1270"/>
                </a:lnTo>
                <a:lnTo>
                  <a:pt x="1195461" y="2222"/>
                </a:lnTo>
                <a:lnTo>
                  <a:pt x="1200542" y="3810"/>
                </a:lnTo>
                <a:lnTo>
                  <a:pt x="1205624" y="4762"/>
                </a:lnTo>
                <a:lnTo>
                  <a:pt x="1210706" y="6667"/>
                </a:lnTo>
                <a:lnTo>
                  <a:pt x="1215787" y="8889"/>
                </a:lnTo>
                <a:lnTo>
                  <a:pt x="1220551" y="10794"/>
                </a:lnTo>
                <a:lnTo>
                  <a:pt x="1224998" y="13016"/>
                </a:lnTo>
                <a:lnTo>
                  <a:pt x="1229444" y="15873"/>
                </a:lnTo>
                <a:lnTo>
                  <a:pt x="1234208" y="18412"/>
                </a:lnTo>
                <a:lnTo>
                  <a:pt x="1238337" y="21587"/>
                </a:lnTo>
                <a:lnTo>
                  <a:pt x="1242466" y="24761"/>
                </a:lnTo>
                <a:lnTo>
                  <a:pt x="1246277" y="28253"/>
                </a:lnTo>
                <a:lnTo>
                  <a:pt x="1250088" y="31745"/>
                </a:lnTo>
                <a:lnTo>
                  <a:pt x="1253900" y="35872"/>
                </a:lnTo>
                <a:lnTo>
                  <a:pt x="1256758" y="39681"/>
                </a:lnTo>
                <a:lnTo>
                  <a:pt x="1260570" y="43491"/>
                </a:lnTo>
                <a:lnTo>
                  <a:pt x="1263110" y="47935"/>
                </a:lnTo>
                <a:lnTo>
                  <a:pt x="1266286" y="52379"/>
                </a:lnTo>
                <a:lnTo>
                  <a:pt x="1268510" y="56824"/>
                </a:lnTo>
                <a:lnTo>
                  <a:pt x="1271050" y="61585"/>
                </a:lnTo>
                <a:lnTo>
                  <a:pt x="1273274" y="66347"/>
                </a:lnTo>
                <a:lnTo>
                  <a:pt x="1275179" y="71109"/>
                </a:lnTo>
                <a:lnTo>
                  <a:pt x="1276767" y="76188"/>
                </a:lnTo>
                <a:lnTo>
                  <a:pt x="1278355" y="81267"/>
                </a:lnTo>
                <a:lnTo>
                  <a:pt x="1279626" y="86664"/>
                </a:lnTo>
                <a:lnTo>
                  <a:pt x="1280261" y="91743"/>
                </a:lnTo>
                <a:lnTo>
                  <a:pt x="1281214" y="97140"/>
                </a:lnTo>
                <a:lnTo>
                  <a:pt x="1281531" y="102854"/>
                </a:lnTo>
                <a:lnTo>
                  <a:pt x="1281849" y="108250"/>
                </a:lnTo>
                <a:lnTo>
                  <a:pt x="1281849" y="345702"/>
                </a:lnTo>
                <a:lnTo>
                  <a:pt x="1281849" y="351099"/>
                </a:lnTo>
                <a:lnTo>
                  <a:pt x="1282484" y="356496"/>
                </a:lnTo>
                <a:lnTo>
                  <a:pt x="1282802" y="361575"/>
                </a:lnTo>
                <a:lnTo>
                  <a:pt x="1284072" y="366337"/>
                </a:lnTo>
                <a:lnTo>
                  <a:pt x="1284707" y="371098"/>
                </a:lnTo>
                <a:lnTo>
                  <a:pt x="1285978" y="375543"/>
                </a:lnTo>
                <a:lnTo>
                  <a:pt x="1287566" y="379669"/>
                </a:lnTo>
                <a:lnTo>
                  <a:pt x="1289471" y="383796"/>
                </a:lnTo>
                <a:lnTo>
                  <a:pt x="1291059" y="387288"/>
                </a:lnTo>
                <a:lnTo>
                  <a:pt x="1293283" y="390780"/>
                </a:lnTo>
                <a:lnTo>
                  <a:pt x="1295188" y="393955"/>
                </a:lnTo>
                <a:lnTo>
                  <a:pt x="1298047" y="396812"/>
                </a:lnTo>
                <a:lnTo>
                  <a:pt x="1300270" y="399669"/>
                </a:lnTo>
                <a:lnTo>
                  <a:pt x="1303446" y="402208"/>
                </a:lnTo>
                <a:lnTo>
                  <a:pt x="1306304" y="404430"/>
                </a:lnTo>
                <a:lnTo>
                  <a:pt x="1309480" y="406335"/>
                </a:lnTo>
                <a:lnTo>
                  <a:pt x="1312656" y="407922"/>
                </a:lnTo>
                <a:lnTo>
                  <a:pt x="1316150" y="409510"/>
                </a:lnTo>
                <a:lnTo>
                  <a:pt x="1319644" y="410779"/>
                </a:lnTo>
                <a:lnTo>
                  <a:pt x="1323137" y="411414"/>
                </a:lnTo>
                <a:lnTo>
                  <a:pt x="1326949" y="412367"/>
                </a:lnTo>
                <a:lnTo>
                  <a:pt x="1331078" y="412684"/>
                </a:lnTo>
                <a:lnTo>
                  <a:pt x="1335206" y="412684"/>
                </a:lnTo>
                <a:lnTo>
                  <a:pt x="1339335" y="412367"/>
                </a:lnTo>
                <a:lnTo>
                  <a:pt x="1343464" y="411732"/>
                </a:lnTo>
                <a:lnTo>
                  <a:pt x="1347910" y="411097"/>
                </a:lnTo>
                <a:lnTo>
                  <a:pt x="1352039" y="409827"/>
                </a:lnTo>
                <a:lnTo>
                  <a:pt x="1356803" y="408875"/>
                </a:lnTo>
                <a:lnTo>
                  <a:pt x="1361568" y="406653"/>
                </a:lnTo>
                <a:lnTo>
                  <a:pt x="1366332" y="404748"/>
                </a:lnTo>
                <a:lnTo>
                  <a:pt x="1371096" y="402526"/>
                </a:lnTo>
                <a:lnTo>
                  <a:pt x="1375542" y="399986"/>
                </a:lnTo>
                <a:lnTo>
                  <a:pt x="1581349" y="281260"/>
                </a:lnTo>
                <a:lnTo>
                  <a:pt x="1586113" y="278721"/>
                </a:lnTo>
                <a:lnTo>
                  <a:pt x="1591195" y="276181"/>
                </a:lnTo>
                <a:lnTo>
                  <a:pt x="1596277" y="273959"/>
                </a:lnTo>
                <a:lnTo>
                  <a:pt x="1601358" y="272372"/>
                </a:lnTo>
                <a:lnTo>
                  <a:pt x="1606440" y="270784"/>
                </a:lnTo>
                <a:lnTo>
                  <a:pt x="1611522" y="269197"/>
                </a:lnTo>
                <a:lnTo>
                  <a:pt x="1617238" y="268562"/>
                </a:lnTo>
                <a:lnTo>
                  <a:pt x="1622320" y="267610"/>
                </a:lnTo>
                <a:lnTo>
                  <a:pt x="1627402" y="266975"/>
                </a:lnTo>
                <a:lnTo>
                  <a:pt x="1632801" y="266975"/>
                </a:lnTo>
                <a:lnTo>
                  <a:pt x="1637883" y="266975"/>
                </a:lnTo>
                <a:lnTo>
                  <a:pt x="1642964" y="266975"/>
                </a:lnTo>
                <a:lnTo>
                  <a:pt x="1648364" y="267610"/>
                </a:lnTo>
                <a:lnTo>
                  <a:pt x="1653445" y="268562"/>
                </a:lnTo>
                <a:lnTo>
                  <a:pt x="1658527" y="269197"/>
                </a:lnTo>
                <a:lnTo>
                  <a:pt x="1663609" y="270467"/>
                </a:lnTo>
                <a:lnTo>
                  <a:pt x="1668373" y="272054"/>
                </a:lnTo>
                <a:lnTo>
                  <a:pt x="1673454" y="273641"/>
                </a:lnTo>
                <a:lnTo>
                  <a:pt x="1678218" y="275546"/>
                </a:lnTo>
                <a:lnTo>
                  <a:pt x="1682982" y="277768"/>
                </a:lnTo>
                <a:lnTo>
                  <a:pt x="1687746" y="280308"/>
                </a:lnTo>
                <a:lnTo>
                  <a:pt x="1692193" y="282530"/>
                </a:lnTo>
                <a:lnTo>
                  <a:pt x="1696640" y="285704"/>
                </a:lnTo>
                <a:lnTo>
                  <a:pt x="1701086" y="288562"/>
                </a:lnTo>
                <a:lnTo>
                  <a:pt x="1705215" y="292053"/>
                </a:lnTo>
                <a:lnTo>
                  <a:pt x="1709344" y="295545"/>
                </a:lnTo>
                <a:lnTo>
                  <a:pt x="1713155" y="299037"/>
                </a:lnTo>
                <a:lnTo>
                  <a:pt x="1716648" y="302847"/>
                </a:lnTo>
                <a:lnTo>
                  <a:pt x="1720142" y="307291"/>
                </a:lnTo>
                <a:lnTo>
                  <a:pt x="1723318" y="311418"/>
                </a:lnTo>
                <a:lnTo>
                  <a:pt x="1726494" y="315862"/>
                </a:lnTo>
                <a:lnTo>
                  <a:pt x="1729670" y="320624"/>
                </a:lnTo>
                <a:lnTo>
                  <a:pt x="1930713" y="668866"/>
                </a:lnTo>
                <a:lnTo>
                  <a:pt x="1933254" y="673945"/>
                </a:lnTo>
                <a:lnTo>
                  <a:pt x="1935795" y="678707"/>
                </a:lnTo>
                <a:lnTo>
                  <a:pt x="1937701" y="683786"/>
                </a:lnTo>
                <a:lnTo>
                  <a:pt x="1939606" y="688865"/>
                </a:lnTo>
                <a:lnTo>
                  <a:pt x="1941194" y="693944"/>
                </a:lnTo>
                <a:lnTo>
                  <a:pt x="1942465" y="699341"/>
                </a:lnTo>
                <a:lnTo>
                  <a:pt x="1943735" y="704420"/>
                </a:lnTo>
                <a:lnTo>
                  <a:pt x="1944370" y="709499"/>
                </a:lnTo>
                <a:lnTo>
                  <a:pt x="1944688" y="715213"/>
                </a:lnTo>
                <a:lnTo>
                  <a:pt x="1944688" y="720292"/>
                </a:lnTo>
                <a:lnTo>
                  <a:pt x="1944688" y="725372"/>
                </a:lnTo>
                <a:lnTo>
                  <a:pt x="1944688" y="730768"/>
                </a:lnTo>
                <a:lnTo>
                  <a:pt x="1944370" y="735847"/>
                </a:lnTo>
                <a:lnTo>
                  <a:pt x="1943735" y="740927"/>
                </a:lnTo>
                <a:lnTo>
                  <a:pt x="1942465" y="746006"/>
                </a:lnTo>
                <a:lnTo>
                  <a:pt x="1941194" y="751085"/>
                </a:lnTo>
                <a:lnTo>
                  <a:pt x="1939606" y="756164"/>
                </a:lnTo>
                <a:lnTo>
                  <a:pt x="1938018" y="760926"/>
                </a:lnTo>
                <a:lnTo>
                  <a:pt x="1936113" y="766005"/>
                </a:lnTo>
                <a:lnTo>
                  <a:pt x="1933890" y="770767"/>
                </a:lnTo>
                <a:lnTo>
                  <a:pt x="1931349" y="775529"/>
                </a:lnTo>
                <a:lnTo>
                  <a:pt x="1929125" y="779655"/>
                </a:lnTo>
                <a:lnTo>
                  <a:pt x="1925949" y="784100"/>
                </a:lnTo>
                <a:lnTo>
                  <a:pt x="1923091" y="788226"/>
                </a:lnTo>
                <a:lnTo>
                  <a:pt x="1919597" y="792671"/>
                </a:lnTo>
                <a:lnTo>
                  <a:pt x="1916104" y="796480"/>
                </a:lnTo>
                <a:lnTo>
                  <a:pt x="1912610" y="800607"/>
                </a:lnTo>
                <a:lnTo>
                  <a:pt x="1908799" y="804099"/>
                </a:lnTo>
                <a:lnTo>
                  <a:pt x="1904352" y="807591"/>
                </a:lnTo>
                <a:lnTo>
                  <a:pt x="1900224" y="811083"/>
                </a:lnTo>
                <a:lnTo>
                  <a:pt x="1895777" y="813940"/>
                </a:lnTo>
                <a:lnTo>
                  <a:pt x="1891013" y="816797"/>
                </a:lnTo>
                <a:lnTo>
                  <a:pt x="1684888" y="935523"/>
                </a:lnTo>
                <a:lnTo>
                  <a:pt x="1680124" y="938380"/>
                </a:lnTo>
                <a:lnTo>
                  <a:pt x="1675995" y="941554"/>
                </a:lnTo>
                <a:lnTo>
                  <a:pt x="1671866" y="944094"/>
                </a:lnTo>
                <a:lnTo>
                  <a:pt x="1668055" y="947269"/>
                </a:lnTo>
                <a:lnTo>
                  <a:pt x="1664562" y="950760"/>
                </a:lnTo>
                <a:lnTo>
                  <a:pt x="1661385" y="953935"/>
                </a:lnTo>
                <a:lnTo>
                  <a:pt x="1658527" y="957427"/>
                </a:lnTo>
                <a:lnTo>
                  <a:pt x="1655986" y="960601"/>
                </a:lnTo>
                <a:lnTo>
                  <a:pt x="1654080" y="964093"/>
                </a:lnTo>
                <a:lnTo>
                  <a:pt x="1651857" y="967585"/>
                </a:lnTo>
                <a:lnTo>
                  <a:pt x="1649952" y="971395"/>
                </a:lnTo>
                <a:lnTo>
                  <a:pt x="1648681" y="975204"/>
                </a:lnTo>
                <a:lnTo>
                  <a:pt x="1647728" y="978696"/>
                </a:lnTo>
                <a:lnTo>
                  <a:pt x="1646776" y="982188"/>
                </a:lnTo>
                <a:lnTo>
                  <a:pt x="1646458" y="985997"/>
                </a:lnTo>
                <a:lnTo>
                  <a:pt x="1646458" y="989807"/>
                </a:lnTo>
                <a:lnTo>
                  <a:pt x="1646458" y="993616"/>
                </a:lnTo>
                <a:lnTo>
                  <a:pt x="1646776" y="997108"/>
                </a:lnTo>
                <a:lnTo>
                  <a:pt x="1647728" y="1000600"/>
                </a:lnTo>
                <a:lnTo>
                  <a:pt x="1648681" y="1004409"/>
                </a:lnTo>
                <a:lnTo>
                  <a:pt x="1649952" y="1008219"/>
                </a:lnTo>
                <a:lnTo>
                  <a:pt x="1651857" y="1011711"/>
                </a:lnTo>
                <a:lnTo>
                  <a:pt x="1654080" y="1015203"/>
                </a:lnTo>
                <a:lnTo>
                  <a:pt x="1656304" y="1018695"/>
                </a:lnTo>
                <a:lnTo>
                  <a:pt x="1658527" y="1022187"/>
                </a:lnTo>
                <a:lnTo>
                  <a:pt x="1661385" y="1025361"/>
                </a:lnTo>
                <a:lnTo>
                  <a:pt x="1664562" y="1028853"/>
                </a:lnTo>
                <a:lnTo>
                  <a:pt x="1668055" y="1032027"/>
                </a:lnTo>
                <a:lnTo>
                  <a:pt x="1671866" y="1035202"/>
                </a:lnTo>
                <a:lnTo>
                  <a:pt x="1675995" y="1038376"/>
                </a:lnTo>
                <a:lnTo>
                  <a:pt x="1680442" y="1040916"/>
                </a:lnTo>
                <a:lnTo>
                  <a:pt x="1684888" y="1043773"/>
                </a:lnTo>
                <a:lnTo>
                  <a:pt x="1891013" y="1162499"/>
                </a:lnTo>
                <a:lnTo>
                  <a:pt x="1895777" y="1165674"/>
                </a:lnTo>
                <a:lnTo>
                  <a:pt x="1900224" y="1168848"/>
                </a:lnTo>
                <a:lnTo>
                  <a:pt x="1904352" y="1171705"/>
                </a:lnTo>
                <a:lnTo>
                  <a:pt x="1908799" y="1175514"/>
                </a:lnTo>
                <a:lnTo>
                  <a:pt x="1912610" y="1179006"/>
                </a:lnTo>
                <a:lnTo>
                  <a:pt x="1916104" y="1182816"/>
                </a:lnTo>
                <a:lnTo>
                  <a:pt x="1919597" y="1186625"/>
                </a:lnTo>
                <a:lnTo>
                  <a:pt x="1923091" y="1191069"/>
                </a:lnTo>
                <a:lnTo>
                  <a:pt x="1925949" y="1195196"/>
                </a:lnTo>
                <a:lnTo>
                  <a:pt x="1929125" y="1199641"/>
                </a:lnTo>
                <a:lnTo>
                  <a:pt x="1931349" y="1204402"/>
                </a:lnTo>
                <a:lnTo>
                  <a:pt x="1933890" y="1209164"/>
                </a:lnTo>
                <a:lnTo>
                  <a:pt x="1936113" y="1213608"/>
                </a:lnTo>
                <a:lnTo>
                  <a:pt x="1938018" y="1218370"/>
                </a:lnTo>
                <a:lnTo>
                  <a:pt x="1939606" y="1223449"/>
                </a:lnTo>
                <a:lnTo>
                  <a:pt x="1941194" y="1228211"/>
                </a:lnTo>
                <a:lnTo>
                  <a:pt x="1942465" y="1233290"/>
                </a:lnTo>
                <a:lnTo>
                  <a:pt x="1943735" y="1238369"/>
                </a:lnTo>
                <a:lnTo>
                  <a:pt x="1944370" y="1243449"/>
                </a:lnTo>
                <a:lnTo>
                  <a:pt x="1944688" y="1249163"/>
                </a:lnTo>
                <a:lnTo>
                  <a:pt x="1944688" y="1254242"/>
                </a:lnTo>
                <a:lnTo>
                  <a:pt x="1944688" y="1259321"/>
                </a:lnTo>
                <a:lnTo>
                  <a:pt x="1944688" y="1264718"/>
                </a:lnTo>
                <a:lnTo>
                  <a:pt x="1944370" y="1269797"/>
                </a:lnTo>
                <a:lnTo>
                  <a:pt x="1943735" y="1274876"/>
                </a:lnTo>
                <a:lnTo>
                  <a:pt x="1942465" y="1280273"/>
                </a:lnTo>
                <a:lnTo>
                  <a:pt x="1941194" y="1285352"/>
                </a:lnTo>
                <a:lnTo>
                  <a:pt x="1939606" y="1290431"/>
                </a:lnTo>
                <a:lnTo>
                  <a:pt x="1937701" y="1295510"/>
                </a:lnTo>
                <a:lnTo>
                  <a:pt x="1935795" y="1300589"/>
                </a:lnTo>
                <a:lnTo>
                  <a:pt x="1933254" y="1305351"/>
                </a:lnTo>
                <a:lnTo>
                  <a:pt x="1930713" y="1310430"/>
                </a:lnTo>
                <a:lnTo>
                  <a:pt x="1729670" y="1658672"/>
                </a:lnTo>
                <a:lnTo>
                  <a:pt x="1726494" y="1663434"/>
                </a:lnTo>
                <a:lnTo>
                  <a:pt x="1723318" y="1668196"/>
                </a:lnTo>
                <a:lnTo>
                  <a:pt x="1720142" y="1672640"/>
                </a:lnTo>
                <a:lnTo>
                  <a:pt x="1716648" y="1676449"/>
                </a:lnTo>
                <a:lnTo>
                  <a:pt x="1713155" y="1680259"/>
                </a:lnTo>
                <a:lnTo>
                  <a:pt x="1709344" y="1684385"/>
                </a:lnTo>
                <a:lnTo>
                  <a:pt x="1705215" y="1687243"/>
                </a:lnTo>
                <a:lnTo>
                  <a:pt x="1701086" y="1691052"/>
                </a:lnTo>
                <a:lnTo>
                  <a:pt x="1696640" y="1693909"/>
                </a:lnTo>
                <a:lnTo>
                  <a:pt x="1692193" y="1696766"/>
                </a:lnTo>
                <a:lnTo>
                  <a:pt x="1687746" y="1699623"/>
                </a:lnTo>
                <a:lnTo>
                  <a:pt x="1682982" y="1701845"/>
                </a:lnTo>
                <a:lnTo>
                  <a:pt x="1678218" y="1703750"/>
                </a:lnTo>
                <a:lnTo>
                  <a:pt x="1673454" y="1705655"/>
                </a:lnTo>
                <a:lnTo>
                  <a:pt x="1668373" y="1707242"/>
                </a:lnTo>
                <a:lnTo>
                  <a:pt x="1663609" y="1708829"/>
                </a:lnTo>
                <a:lnTo>
                  <a:pt x="1658527" y="1710099"/>
                </a:lnTo>
                <a:lnTo>
                  <a:pt x="1653445" y="1711369"/>
                </a:lnTo>
                <a:lnTo>
                  <a:pt x="1648364" y="1712004"/>
                </a:lnTo>
                <a:lnTo>
                  <a:pt x="1642964" y="1712321"/>
                </a:lnTo>
                <a:lnTo>
                  <a:pt x="1637883" y="1712956"/>
                </a:lnTo>
                <a:lnTo>
                  <a:pt x="1632801" y="1712956"/>
                </a:lnTo>
                <a:lnTo>
                  <a:pt x="1627402" y="1712321"/>
                </a:lnTo>
                <a:lnTo>
                  <a:pt x="1622320" y="1712004"/>
                </a:lnTo>
                <a:lnTo>
                  <a:pt x="1617238" y="1711369"/>
                </a:lnTo>
                <a:lnTo>
                  <a:pt x="1611522" y="1710099"/>
                </a:lnTo>
                <a:lnTo>
                  <a:pt x="1606440" y="1708829"/>
                </a:lnTo>
                <a:lnTo>
                  <a:pt x="1601358" y="1707242"/>
                </a:lnTo>
                <a:lnTo>
                  <a:pt x="1596277" y="1705337"/>
                </a:lnTo>
                <a:lnTo>
                  <a:pt x="1591195" y="1703432"/>
                </a:lnTo>
                <a:lnTo>
                  <a:pt x="1586113" y="1701210"/>
                </a:lnTo>
                <a:lnTo>
                  <a:pt x="1581349" y="1698353"/>
                </a:lnTo>
                <a:lnTo>
                  <a:pt x="1375542" y="1579627"/>
                </a:lnTo>
                <a:lnTo>
                  <a:pt x="1371096" y="1576770"/>
                </a:lnTo>
                <a:lnTo>
                  <a:pt x="1366332" y="1574548"/>
                </a:lnTo>
                <a:lnTo>
                  <a:pt x="1361568" y="1572643"/>
                </a:lnTo>
                <a:lnTo>
                  <a:pt x="1356803" y="1571056"/>
                </a:lnTo>
                <a:lnTo>
                  <a:pt x="1352039" y="1569469"/>
                </a:lnTo>
                <a:lnTo>
                  <a:pt x="1347910" y="1568199"/>
                </a:lnTo>
                <a:lnTo>
                  <a:pt x="1343464" y="1567564"/>
                </a:lnTo>
                <a:lnTo>
                  <a:pt x="1339335" y="1567247"/>
                </a:lnTo>
                <a:lnTo>
                  <a:pt x="1335206" y="1566612"/>
                </a:lnTo>
                <a:lnTo>
                  <a:pt x="1331078" y="1566612"/>
                </a:lnTo>
                <a:lnTo>
                  <a:pt x="1326949" y="1567247"/>
                </a:lnTo>
                <a:lnTo>
                  <a:pt x="1323137" y="1567882"/>
                </a:lnTo>
                <a:lnTo>
                  <a:pt x="1319644" y="1568517"/>
                </a:lnTo>
                <a:lnTo>
                  <a:pt x="1316150" y="1569786"/>
                </a:lnTo>
                <a:lnTo>
                  <a:pt x="1312656" y="1571374"/>
                </a:lnTo>
                <a:lnTo>
                  <a:pt x="1309480" y="1572961"/>
                </a:lnTo>
                <a:lnTo>
                  <a:pt x="1306304" y="1574866"/>
                </a:lnTo>
                <a:lnTo>
                  <a:pt x="1303446" y="1577405"/>
                </a:lnTo>
                <a:lnTo>
                  <a:pt x="1300270" y="1579627"/>
                </a:lnTo>
                <a:lnTo>
                  <a:pt x="1298047" y="1582484"/>
                </a:lnTo>
                <a:lnTo>
                  <a:pt x="1295188" y="1585659"/>
                </a:lnTo>
                <a:lnTo>
                  <a:pt x="1293283" y="1588516"/>
                </a:lnTo>
                <a:lnTo>
                  <a:pt x="1291059" y="1592325"/>
                </a:lnTo>
                <a:lnTo>
                  <a:pt x="1289471" y="1595817"/>
                </a:lnTo>
                <a:lnTo>
                  <a:pt x="1287566" y="1599944"/>
                </a:lnTo>
                <a:lnTo>
                  <a:pt x="1285978" y="1604071"/>
                </a:lnTo>
                <a:lnTo>
                  <a:pt x="1284707" y="1608198"/>
                </a:lnTo>
                <a:lnTo>
                  <a:pt x="1284072" y="1612959"/>
                </a:lnTo>
                <a:lnTo>
                  <a:pt x="1282802" y="1618039"/>
                </a:lnTo>
                <a:lnTo>
                  <a:pt x="1282484" y="1622800"/>
                </a:lnTo>
                <a:lnTo>
                  <a:pt x="1281849" y="1628197"/>
                </a:lnTo>
                <a:lnTo>
                  <a:pt x="1281849" y="1633594"/>
                </a:lnTo>
                <a:lnTo>
                  <a:pt x="1281849" y="1871046"/>
                </a:lnTo>
                <a:lnTo>
                  <a:pt x="1281531" y="1877077"/>
                </a:lnTo>
                <a:lnTo>
                  <a:pt x="1281214" y="1882156"/>
                </a:lnTo>
                <a:lnTo>
                  <a:pt x="1280261" y="1887553"/>
                </a:lnTo>
                <a:lnTo>
                  <a:pt x="1279626" y="1892950"/>
                </a:lnTo>
                <a:lnTo>
                  <a:pt x="1278355" y="1898029"/>
                </a:lnTo>
                <a:lnTo>
                  <a:pt x="1276767" y="1903108"/>
                </a:lnTo>
                <a:lnTo>
                  <a:pt x="1275179" y="1908187"/>
                </a:lnTo>
                <a:lnTo>
                  <a:pt x="1273274" y="1913266"/>
                </a:lnTo>
                <a:lnTo>
                  <a:pt x="1271050" y="1918028"/>
                </a:lnTo>
                <a:lnTo>
                  <a:pt x="1268510" y="1922790"/>
                </a:lnTo>
                <a:lnTo>
                  <a:pt x="1266286" y="1927234"/>
                </a:lnTo>
                <a:lnTo>
                  <a:pt x="1263110" y="1931361"/>
                </a:lnTo>
                <a:lnTo>
                  <a:pt x="1260570" y="1935805"/>
                </a:lnTo>
                <a:lnTo>
                  <a:pt x="1256758" y="1939932"/>
                </a:lnTo>
                <a:lnTo>
                  <a:pt x="1253900" y="1944059"/>
                </a:lnTo>
                <a:lnTo>
                  <a:pt x="1250088" y="1947551"/>
                </a:lnTo>
                <a:lnTo>
                  <a:pt x="1246277" y="1951360"/>
                </a:lnTo>
                <a:lnTo>
                  <a:pt x="1242466" y="1954535"/>
                </a:lnTo>
                <a:lnTo>
                  <a:pt x="1238337" y="1958027"/>
                </a:lnTo>
                <a:lnTo>
                  <a:pt x="1234208" y="1960884"/>
                </a:lnTo>
                <a:lnTo>
                  <a:pt x="1229444" y="1963423"/>
                </a:lnTo>
                <a:lnTo>
                  <a:pt x="1224998" y="1966280"/>
                </a:lnTo>
                <a:lnTo>
                  <a:pt x="1220551" y="1968502"/>
                </a:lnTo>
                <a:lnTo>
                  <a:pt x="1215787" y="1971042"/>
                </a:lnTo>
                <a:lnTo>
                  <a:pt x="1210706" y="1972947"/>
                </a:lnTo>
                <a:lnTo>
                  <a:pt x="1205624" y="1974534"/>
                </a:lnTo>
                <a:lnTo>
                  <a:pt x="1200542" y="1976121"/>
                </a:lnTo>
                <a:lnTo>
                  <a:pt x="1195461" y="1977391"/>
                </a:lnTo>
                <a:lnTo>
                  <a:pt x="1190379" y="1978026"/>
                </a:lnTo>
                <a:lnTo>
                  <a:pt x="1184662" y="1978978"/>
                </a:lnTo>
                <a:lnTo>
                  <a:pt x="1179263" y="1979296"/>
                </a:lnTo>
                <a:lnTo>
                  <a:pt x="1173864" y="1979613"/>
                </a:lnTo>
                <a:lnTo>
                  <a:pt x="771142" y="1979613"/>
                </a:lnTo>
                <a:lnTo>
                  <a:pt x="765743" y="1979296"/>
                </a:lnTo>
                <a:lnTo>
                  <a:pt x="760344" y="1978978"/>
                </a:lnTo>
                <a:lnTo>
                  <a:pt x="754944" y="1978026"/>
                </a:lnTo>
                <a:lnTo>
                  <a:pt x="749545" y="1977391"/>
                </a:lnTo>
                <a:lnTo>
                  <a:pt x="744146" y="1976121"/>
                </a:lnTo>
                <a:lnTo>
                  <a:pt x="739064" y="1974534"/>
                </a:lnTo>
                <a:lnTo>
                  <a:pt x="733982" y="1972947"/>
                </a:lnTo>
                <a:lnTo>
                  <a:pt x="729218" y="1971042"/>
                </a:lnTo>
                <a:lnTo>
                  <a:pt x="724772" y="1968502"/>
                </a:lnTo>
                <a:lnTo>
                  <a:pt x="720008" y="1966280"/>
                </a:lnTo>
                <a:lnTo>
                  <a:pt x="715244" y="1963423"/>
                </a:lnTo>
                <a:lnTo>
                  <a:pt x="710797" y="1960884"/>
                </a:lnTo>
                <a:lnTo>
                  <a:pt x="706668" y="1958027"/>
                </a:lnTo>
                <a:lnTo>
                  <a:pt x="702540" y="1954535"/>
                </a:lnTo>
                <a:lnTo>
                  <a:pt x="698728" y="1951360"/>
                </a:lnTo>
                <a:lnTo>
                  <a:pt x="694917" y="1947551"/>
                </a:lnTo>
                <a:lnTo>
                  <a:pt x="691423" y="1944059"/>
                </a:lnTo>
                <a:lnTo>
                  <a:pt x="687930" y="1939932"/>
                </a:lnTo>
                <a:lnTo>
                  <a:pt x="684754" y="1935805"/>
                </a:lnTo>
                <a:lnTo>
                  <a:pt x="681578" y="1931361"/>
                </a:lnTo>
                <a:lnTo>
                  <a:pt x="678719" y="1927234"/>
                </a:lnTo>
                <a:lnTo>
                  <a:pt x="675861" y="1922790"/>
                </a:lnTo>
                <a:lnTo>
                  <a:pt x="673638" y="1918028"/>
                </a:lnTo>
                <a:lnTo>
                  <a:pt x="671732" y="1913266"/>
                </a:lnTo>
                <a:lnTo>
                  <a:pt x="669826" y="1908187"/>
                </a:lnTo>
                <a:lnTo>
                  <a:pt x="667921" y="1903108"/>
                </a:lnTo>
                <a:lnTo>
                  <a:pt x="666650" y="1898029"/>
                </a:lnTo>
                <a:lnTo>
                  <a:pt x="665380" y="1892950"/>
                </a:lnTo>
                <a:lnTo>
                  <a:pt x="664110" y="1887553"/>
                </a:lnTo>
                <a:lnTo>
                  <a:pt x="663474" y="1882156"/>
                </a:lnTo>
                <a:lnTo>
                  <a:pt x="663157" y="1877077"/>
                </a:lnTo>
                <a:lnTo>
                  <a:pt x="663157" y="1871046"/>
                </a:lnTo>
                <a:lnTo>
                  <a:pt x="663157" y="1633594"/>
                </a:lnTo>
                <a:lnTo>
                  <a:pt x="663157" y="1628197"/>
                </a:lnTo>
                <a:lnTo>
                  <a:pt x="662839" y="1623118"/>
                </a:lnTo>
                <a:lnTo>
                  <a:pt x="661886" y="1618039"/>
                </a:lnTo>
                <a:lnTo>
                  <a:pt x="661251" y="1612959"/>
                </a:lnTo>
                <a:lnTo>
                  <a:pt x="659981" y="1608515"/>
                </a:lnTo>
                <a:lnTo>
                  <a:pt x="658710" y="1604071"/>
                </a:lnTo>
                <a:lnTo>
                  <a:pt x="657122" y="1599944"/>
                </a:lnTo>
                <a:lnTo>
                  <a:pt x="655534" y="1596135"/>
                </a:lnTo>
                <a:lnTo>
                  <a:pt x="653629" y="1592325"/>
                </a:lnTo>
                <a:lnTo>
                  <a:pt x="651723" y="1588516"/>
                </a:lnTo>
                <a:lnTo>
                  <a:pt x="649500" y="1585659"/>
                </a:lnTo>
                <a:lnTo>
                  <a:pt x="646959" y="1582484"/>
                </a:lnTo>
                <a:lnTo>
                  <a:pt x="644418" y="1579627"/>
                </a:lnTo>
                <a:lnTo>
                  <a:pt x="641560" y="1577405"/>
                </a:lnTo>
                <a:lnTo>
                  <a:pt x="638384" y="1574866"/>
                </a:lnTo>
                <a:lnTo>
                  <a:pt x="635525" y="1572961"/>
                </a:lnTo>
                <a:lnTo>
                  <a:pt x="632032" y="1571374"/>
                </a:lnTo>
                <a:lnTo>
                  <a:pt x="628538" y="1569786"/>
                </a:lnTo>
                <a:lnTo>
                  <a:pt x="625044" y="1568517"/>
                </a:lnTo>
                <a:lnTo>
                  <a:pt x="621551" y="1567882"/>
                </a:lnTo>
                <a:lnTo>
                  <a:pt x="617739" y="1567247"/>
                </a:lnTo>
                <a:lnTo>
                  <a:pt x="613610" y="1566612"/>
                </a:lnTo>
                <a:lnTo>
                  <a:pt x="609799" y="1566612"/>
                </a:lnTo>
                <a:lnTo>
                  <a:pt x="605353" y="1567247"/>
                </a:lnTo>
                <a:lnTo>
                  <a:pt x="601224" y="1567564"/>
                </a:lnTo>
                <a:lnTo>
                  <a:pt x="596778" y="1568199"/>
                </a:lnTo>
                <a:lnTo>
                  <a:pt x="592649" y="1569469"/>
                </a:lnTo>
                <a:lnTo>
                  <a:pt x="587885" y="1571056"/>
                </a:lnTo>
                <a:lnTo>
                  <a:pt x="583438" y="1572643"/>
                </a:lnTo>
                <a:lnTo>
                  <a:pt x="578674" y="1574548"/>
                </a:lnTo>
                <a:lnTo>
                  <a:pt x="574228" y="1576770"/>
                </a:lnTo>
                <a:lnTo>
                  <a:pt x="569146" y="1579627"/>
                </a:lnTo>
                <a:lnTo>
                  <a:pt x="363339" y="1698353"/>
                </a:lnTo>
                <a:lnTo>
                  <a:pt x="358575" y="1701210"/>
                </a:lnTo>
                <a:lnTo>
                  <a:pt x="353493" y="1703432"/>
                </a:lnTo>
                <a:lnTo>
                  <a:pt x="348411" y="1705337"/>
                </a:lnTo>
                <a:lnTo>
                  <a:pt x="343330" y="1707242"/>
                </a:lnTo>
                <a:lnTo>
                  <a:pt x="338248" y="1708829"/>
                </a:lnTo>
                <a:lnTo>
                  <a:pt x="333166" y="1710099"/>
                </a:lnTo>
                <a:lnTo>
                  <a:pt x="328085" y="1711369"/>
                </a:lnTo>
                <a:lnTo>
                  <a:pt x="323003" y="1712004"/>
                </a:lnTo>
                <a:lnTo>
                  <a:pt x="317286" y="1712321"/>
                </a:lnTo>
                <a:lnTo>
                  <a:pt x="312205" y="1712956"/>
                </a:lnTo>
                <a:lnTo>
                  <a:pt x="306805" y="1712956"/>
                </a:lnTo>
                <a:lnTo>
                  <a:pt x="301724" y="1712321"/>
                </a:lnTo>
                <a:lnTo>
                  <a:pt x="296642" y="1712004"/>
                </a:lnTo>
                <a:lnTo>
                  <a:pt x="291560" y="1711369"/>
                </a:lnTo>
                <a:lnTo>
                  <a:pt x="286479" y="1710099"/>
                </a:lnTo>
                <a:lnTo>
                  <a:pt x="281397" y="1708829"/>
                </a:lnTo>
                <a:lnTo>
                  <a:pt x="276315" y="1707242"/>
                </a:lnTo>
                <a:lnTo>
                  <a:pt x="271551" y="1705655"/>
                </a:lnTo>
                <a:lnTo>
                  <a:pt x="266470" y="1703750"/>
                </a:lnTo>
                <a:lnTo>
                  <a:pt x="261706" y="1701845"/>
                </a:lnTo>
                <a:lnTo>
                  <a:pt x="256941" y="1699623"/>
                </a:lnTo>
                <a:lnTo>
                  <a:pt x="252813" y="1696766"/>
                </a:lnTo>
                <a:lnTo>
                  <a:pt x="248049" y="1693909"/>
                </a:lnTo>
                <a:lnTo>
                  <a:pt x="243602" y="1691052"/>
                </a:lnTo>
                <a:lnTo>
                  <a:pt x="239791" y="1687243"/>
                </a:lnTo>
                <a:lnTo>
                  <a:pt x="235980" y="1684385"/>
                </a:lnTo>
                <a:lnTo>
                  <a:pt x="231851" y="1680259"/>
                </a:lnTo>
                <a:lnTo>
                  <a:pt x="228040" y="1676449"/>
                </a:lnTo>
                <a:lnTo>
                  <a:pt x="224863" y="1672640"/>
                </a:lnTo>
                <a:lnTo>
                  <a:pt x="221370" y="1668196"/>
                </a:lnTo>
                <a:lnTo>
                  <a:pt x="218194" y="1663434"/>
                </a:lnTo>
                <a:lnTo>
                  <a:pt x="215335" y="1658672"/>
                </a:lnTo>
                <a:lnTo>
                  <a:pt x="14292" y="1310430"/>
                </a:lnTo>
                <a:lnTo>
                  <a:pt x="11751" y="1305351"/>
                </a:lnTo>
                <a:lnTo>
                  <a:pt x="9211" y="1300589"/>
                </a:lnTo>
                <a:lnTo>
                  <a:pt x="6987" y="1295510"/>
                </a:lnTo>
                <a:lnTo>
                  <a:pt x="5399" y="1290431"/>
                </a:lnTo>
                <a:lnTo>
                  <a:pt x="3811" y="1285352"/>
                </a:lnTo>
                <a:lnTo>
                  <a:pt x="2541" y="1280273"/>
                </a:lnTo>
                <a:lnTo>
                  <a:pt x="1588" y="1274876"/>
                </a:lnTo>
                <a:lnTo>
                  <a:pt x="635" y="1269797"/>
                </a:lnTo>
                <a:lnTo>
                  <a:pt x="318" y="1264718"/>
                </a:lnTo>
                <a:lnTo>
                  <a:pt x="0" y="1259321"/>
                </a:lnTo>
                <a:lnTo>
                  <a:pt x="0" y="1254242"/>
                </a:lnTo>
                <a:lnTo>
                  <a:pt x="318" y="1249163"/>
                </a:lnTo>
                <a:lnTo>
                  <a:pt x="635" y="1243449"/>
                </a:lnTo>
                <a:lnTo>
                  <a:pt x="1588" y="1238369"/>
                </a:lnTo>
                <a:lnTo>
                  <a:pt x="2223" y="1233290"/>
                </a:lnTo>
                <a:lnTo>
                  <a:pt x="3494" y="1228211"/>
                </a:lnTo>
                <a:lnTo>
                  <a:pt x="5082" y="1223449"/>
                </a:lnTo>
                <a:lnTo>
                  <a:pt x="6987" y="1218370"/>
                </a:lnTo>
                <a:lnTo>
                  <a:pt x="8893" y="1213608"/>
                </a:lnTo>
                <a:lnTo>
                  <a:pt x="10799" y="1209164"/>
                </a:lnTo>
                <a:lnTo>
                  <a:pt x="13339" y="1204402"/>
                </a:lnTo>
                <a:lnTo>
                  <a:pt x="15880" y="1199641"/>
                </a:lnTo>
                <a:lnTo>
                  <a:pt x="18739" y="1195196"/>
                </a:lnTo>
                <a:lnTo>
                  <a:pt x="21915" y="1191069"/>
                </a:lnTo>
                <a:lnTo>
                  <a:pt x="25091" y="1186625"/>
                </a:lnTo>
                <a:lnTo>
                  <a:pt x="28584" y="1182816"/>
                </a:lnTo>
                <a:lnTo>
                  <a:pt x="32396" y="1179006"/>
                </a:lnTo>
                <a:lnTo>
                  <a:pt x="36207" y="1175514"/>
                </a:lnTo>
                <a:lnTo>
                  <a:pt x="40336" y="1171705"/>
                </a:lnTo>
                <a:lnTo>
                  <a:pt x="44465" y="1168848"/>
                </a:lnTo>
                <a:lnTo>
                  <a:pt x="49229" y="1165674"/>
                </a:lnTo>
                <a:lnTo>
                  <a:pt x="53993" y="1162499"/>
                </a:lnTo>
                <a:lnTo>
                  <a:pt x="259800" y="1043773"/>
                </a:lnTo>
                <a:lnTo>
                  <a:pt x="264564" y="1040916"/>
                </a:lnTo>
                <a:lnTo>
                  <a:pt x="268693" y="1038376"/>
                </a:lnTo>
                <a:lnTo>
                  <a:pt x="272822" y="1035202"/>
                </a:lnTo>
                <a:lnTo>
                  <a:pt x="276633" y="1032027"/>
                </a:lnTo>
                <a:lnTo>
                  <a:pt x="280127" y="1028853"/>
                </a:lnTo>
                <a:lnTo>
                  <a:pt x="283303" y="1025361"/>
                </a:lnTo>
                <a:lnTo>
                  <a:pt x="286161" y="1022187"/>
                </a:lnTo>
                <a:lnTo>
                  <a:pt x="288702" y="1018695"/>
                </a:lnTo>
                <a:lnTo>
                  <a:pt x="291243" y="1015203"/>
                </a:lnTo>
                <a:lnTo>
                  <a:pt x="293148" y="1011711"/>
                </a:lnTo>
                <a:lnTo>
                  <a:pt x="294736" y="1008219"/>
                </a:lnTo>
                <a:lnTo>
                  <a:pt x="295689" y="1004409"/>
                </a:lnTo>
                <a:lnTo>
                  <a:pt x="296960" y="1000600"/>
                </a:lnTo>
                <a:lnTo>
                  <a:pt x="297912" y="997108"/>
                </a:lnTo>
                <a:lnTo>
                  <a:pt x="298230" y="993616"/>
                </a:lnTo>
                <a:lnTo>
                  <a:pt x="298230" y="989807"/>
                </a:lnTo>
                <a:lnTo>
                  <a:pt x="298230" y="985997"/>
                </a:lnTo>
                <a:lnTo>
                  <a:pt x="297912" y="982188"/>
                </a:lnTo>
                <a:lnTo>
                  <a:pt x="296960" y="978696"/>
                </a:lnTo>
                <a:lnTo>
                  <a:pt x="295689" y="975204"/>
                </a:lnTo>
                <a:lnTo>
                  <a:pt x="294736" y="971395"/>
                </a:lnTo>
                <a:lnTo>
                  <a:pt x="293148" y="967585"/>
                </a:lnTo>
                <a:lnTo>
                  <a:pt x="291243" y="964093"/>
                </a:lnTo>
                <a:lnTo>
                  <a:pt x="288702" y="960601"/>
                </a:lnTo>
                <a:lnTo>
                  <a:pt x="286161" y="957427"/>
                </a:lnTo>
                <a:lnTo>
                  <a:pt x="283303" y="953935"/>
                </a:lnTo>
                <a:lnTo>
                  <a:pt x="280127" y="950760"/>
                </a:lnTo>
                <a:lnTo>
                  <a:pt x="276633" y="947269"/>
                </a:lnTo>
                <a:lnTo>
                  <a:pt x="272822" y="944094"/>
                </a:lnTo>
                <a:lnTo>
                  <a:pt x="268693" y="941554"/>
                </a:lnTo>
                <a:lnTo>
                  <a:pt x="264564" y="938380"/>
                </a:lnTo>
                <a:lnTo>
                  <a:pt x="259800" y="935523"/>
                </a:lnTo>
                <a:lnTo>
                  <a:pt x="53993" y="816797"/>
                </a:lnTo>
                <a:lnTo>
                  <a:pt x="49229" y="813940"/>
                </a:lnTo>
                <a:lnTo>
                  <a:pt x="44465" y="811083"/>
                </a:lnTo>
                <a:lnTo>
                  <a:pt x="40336" y="807591"/>
                </a:lnTo>
                <a:lnTo>
                  <a:pt x="36207" y="804099"/>
                </a:lnTo>
                <a:lnTo>
                  <a:pt x="32396" y="800607"/>
                </a:lnTo>
                <a:lnTo>
                  <a:pt x="28584" y="796480"/>
                </a:lnTo>
                <a:lnTo>
                  <a:pt x="25091" y="792671"/>
                </a:lnTo>
                <a:lnTo>
                  <a:pt x="21915" y="788226"/>
                </a:lnTo>
                <a:lnTo>
                  <a:pt x="18739" y="784100"/>
                </a:lnTo>
                <a:lnTo>
                  <a:pt x="15880" y="779655"/>
                </a:lnTo>
                <a:lnTo>
                  <a:pt x="13339" y="775529"/>
                </a:lnTo>
                <a:lnTo>
                  <a:pt x="10799" y="770767"/>
                </a:lnTo>
                <a:lnTo>
                  <a:pt x="8893" y="766005"/>
                </a:lnTo>
                <a:lnTo>
                  <a:pt x="6987" y="760926"/>
                </a:lnTo>
                <a:lnTo>
                  <a:pt x="5082" y="756164"/>
                </a:lnTo>
                <a:lnTo>
                  <a:pt x="3494" y="751085"/>
                </a:lnTo>
                <a:lnTo>
                  <a:pt x="2223" y="746006"/>
                </a:lnTo>
                <a:lnTo>
                  <a:pt x="1588" y="740927"/>
                </a:lnTo>
                <a:lnTo>
                  <a:pt x="635" y="735847"/>
                </a:lnTo>
                <a:lnTo>
                  <a:pt x="318" y="730768"/>
                </a:lnTo>
                <a:lnTo>
                  <a:pt x="0" y="725372"/>
                </a:lnTo>
                <a:lnTo>
                  <a:pt x="0" y="720292"/>
                </a:lnTo>
                <a:lnTo>
                  <a:pt x="318" y="715213"/>
                </a:lnTo>
                <a:lnTo>
                  <a:pt x="635" y="709499"/>
                </a:lnTo>
                <a:lnTo>
                  <a:pt x="1588" y="704420"/>
                </a:lnTo>
                <a:lnTo>
                  <a:pt x="2541" y="699341"/>
                </a:lnTo>
                <a:lnTo>
                  <a:pt x="3811" y="693944"/>
                </a:lnTo>
                <a:lnTo>
                  <a:pt x="5399" y="688865"/>
                </a:lnTo>
                <a:lnTo>
                  <a:pt x="6987" y="683786"/>
                </a:lnTo>
                <a:lnTo>
                  <a:pt x="9211" y="678707"/>
                </a:lnTo>
                <a:lnTo>
                  <a:pt x="11751" y="673945"/>
                </a:lnTo>
                <a:lnTo>
                  <a:pt x="14292" y="668866"/>
                </a:lnTo>
                <a:lnTo>
                  <a:pt x="215335" y="320624"/>
                </a:lnTo>
                <a:lnTo>
                  <a:pt x="218194" y="315862"/>
                </a:lnTo>
                <a:lnTo>
                  <a:pt x="221370" y="311418"/>
                </a:lnTo>
                <a:lnTo>
                  <a:pt x="224863" y="307291"/>
                </a:lnTo>
                <a:lnTo>
                  <a:pt x="228040" y="302847"/>
                </a:lnTo>
                <a:lnTo>
                  <a:pt x="231851" y="299037"/>
                </a:lnTo>
                <a:lnTo>
                  <a:pt x="235980" y="295545"/>
                </a:lnTo>
                <a:lnTo>
                  <a:pt x="239791" y="292053"/>
                </a:lnTo>
                <a:lnTo>
                  <a:pt x="243602" y="288562"/>
                </a:lnTo>
                <a:lnTo>
                  <a:pt x="248049" y="285704"/>
                </a:lnTo>
                <a:lnTo>
                  <a:pt x="252813" y="282530"/>
                </a:lnTo>
                <a:lnTo>
                  <a:pt x="256941" y="280308"/>
                </a:lnTo>
                <a:lnTo>
                  <a:pt x="261706" y="277768"/>
                </a:lnTo>
                <a:lnTo>
                  <a:pt x="266470" y="275546"/>
                </a:lnTo>
                <a:lnTo>
                  <a:pt x="271551" y="273641"/>
                </a:lnTo>
                <a:lnTo>
                  <a:pt x="276315" y="272054"/>
                </a:lnTo>
                <a:lnTo>
                  <a:pt x="281397" y="270467"/>
                </a:lnTo>
                <a:lnTo>
                  <a:pt x="286479" y="269197"/>
                </a:lnTo>
                <a:lnTo>
                  <a:pt x="291560" y="268562"/>
                </a:lnTo>
                <a:lnTo>
                  <a:pt x="296642" y="267610"/>
                </a:lnTo>
                <a:lnTo>
                  <a:pt x="301724" y="266975"/>
                </a:lnTo>
                <a:lnTo>
                  <a:pt x="306805" y="266975"/>
                </a:lnTo>
                <a:lnTo>
                  <a:pt x="312205" y="266975"/>
                </a:lnTo>
                <a:lnTo>
                  <a:pt x="317286" y="266975"/>
                </a:lnTo>
                <a:lnTo>
                  <a:pt x="323003" y="267610"/>
                </a:lnTo>
                <a:lnTo>
                  <a:pt x="328085" y="268562"/>
                </a:lnTo>
                <a:lnTo>
                  <a:pt x="333166" y="269197"/>
                </a:lnTo>
                <a:lnTo>
                  <a:pt x="338248" y="270784"/>
                </a:lnTo>
                <a:lnTo>
                  <a:pt x="343330" y="272372"/>
                </a:lnTo>
                <a:lnTo>
                  <a:pt x="348411" y="273959"/>
                </a:lnTo>
                <a:lnTo>
                  <a:pt x="353493" y="276181"/>
                </a:lnTo>
                <a:lnTo>
                  <a:pt x="358575" y="278721"/>
                </a:lnTo>
                <a:lnTo>
                  <a:pt x="363339" y="281260"/>
                </a:lnTo>
                <a:lnTo>
                  <a:pt x="569146" y="399986"/>
                </a:lnTo>
                <a:lnTo>
                  <a:pt x="574228" y="402526"/>
                </a:lnTo>
                <a:lnTo>
                  <a:pt x="578674" y="404748"/>
                </a:lnTo>
                <a:lnTo>
                  <a:pt x="583438" y="406653"/>
                </a:lnTo>
                <a:lnTo>
                  <a:pt x="587885" y="408875"/>
                </a:lnTo>
                <a:lnTo>
                  <a:pt x="592649" y="409827"/>
                </a:lnTo>
                <a:lnTo>
                  <a:pt x="596778" y="411097"/>
                </a:lnTo>
                <a:lnTo>
                  <a:pt x="601224" y="411732"/>
                </a:lnTo>
                <a:lnTo>
                  <a:pt x="605353" y="412367"/>
                </a:lnTo>
                <a:lnTo>
                  <a:pt x="609799" y="412684"/>
                </a:lnTo>
                <a:lnTo>
                  <a:pt x="613610" y="412684"/>
                </a:lnTo>
                <a:lnTo>
                  <a:pt x="617739" y="412367"/>
                </a:lnTo>
                <a:lnTo>
                  <a:pt x="621551" y="411414"/>
                </a:lnTo>
                <a:lnTo>
                  <a:pt x="625044" y="410779"/>
                </a:lnTo>
                <a:lnTo>
                  <a:pt x="628538" y="409510"/>
                </a:lnTo>
                <a:lnTo>
                  <a:pt x="632032" y="407922"/>
                </a:lnTo>
                <a:lnTo>
                  <a:pt x="635525" y="406335"/>
                </a:lnTo>
                <a:lnTo>
                  <a:pt x="638384" y="404430"/>
                </a:lnTo>
                <a:lnTo>
                  <a:pt x="641560" y="402208"/>
                </a:lnTo>
                <a:lnTo>
                  <a:pt x="644418" y="399669"/>
                </a:lnTo>
                <a:lnTo>
                  <a:pt x="646959" y="396812"/>
                </a:lnTo>
                <a:lnTo>
                  <a:pt x="649500" y="393955"/>
                </a:lnTo>
                <a:lnTo>
                  <a:pt x="651723" y="390780"/>
                </a:lnTo>
                <a:lnTo>
                  <a:pt x="653629" y="387288"/>
                </a:lnTo>
                <a:lnTo>
                  <a:pt x="655534" y="383796"/>
                </a:lnTo>
                <a:lnTo>
                  <a:pt x="657122" y="379669"/>
                </a:lnTo>
                <a:lnTo>
                  <a:pt x="658710" y="375543"/>
                </a:lnTo>
                <a:lnTo>
                  <a:pt x="659981" y="371098"/>
                </a:lnTo>
                <a:lnTo>
                  <a:pt x="661251" y="366337"/>
                </a:lnTo>
                <a:lnTo>
                  <a:pt x="661886" y="361575"/>
                </a:lnTo>
                <a:lnTo>
                  <a:pt x="662839" y="356496"/>
                </a:lnTo>
                <a:lnTo>
                  <a:pt x="663157" y="351099"/>
                </a:lnTo>
                <a:lnTo>
                  <a:pt x="663157" y="345702"/>
                </a:lnTo>
                <a:lnTo>
                  <a:pt x="663157" y="108250"/>
                </a:lnTo>
                <a:lnTo>
                  <a:pt x="663157" y="102854"/>
                </a:lnTo>
                <a:lnTo>
                  <a:pt x="663474" y="97140"/>
                </a:lnTo>
                <a:lnTo>
                  <a:pt x="664110" y="91743"/>
                </a:lnTo>
                <a:lnTo>
                  <a:pt x="665380" y="86664"/>
                </a:lnTo>
                <a:lnTo>
                  <a:pt x="666650" y="81267"/>
                </a:lnTo>
                <a:lnTo>
                  <a:pt x="667921" y="76188"/>
                </a:lnTo>
                <a:lnTo>
                  <a:pt x="669826" y="71109"/>
                </a:lnTo>
                <a:lnTo>
                  <a:pt x="671732" y="66347"/>
                </a:lnTo>
                <a:lnTo>
                  <a:pt x="673638" y="61585"/>
                </a:lnTo>
                <a:lnTo>
                  <a:pt x="675861" y="56824"/>
                </a:lnTo>
                <a:lnTo>
                  <a:pt x="678719" y="52379"/>
                </a:lnTo>
                <a:lnTo>
                  <a:pt x="681578" y="47935"/>
                </a:lnTo>
                <a:lnTo>
                  <a:pt x="684754" y="43491"/>
                </a:lnTo>
                <a:lnTo>
                  <a:pt x="687930" y="39681"/>
                </a:lnTo>
                <a:lnTo>
                  <a:pt x="691423" y="35872"/>
                </a:lnTo>
                <a:lnTo>
                  <a:pt x="694917" y="31745"/>
                </a:lnTo>
                <a:lnTo>
                  <a:pt x="698728" y="28253"/>
                </a:lnTo>
                <a:lnTo>
                  <a:pt x="702540" y="24761"/>
                </a:lnTo>
                <a:lnTo>
                  <a:pt x="706668" y="21587"/>
                </a:lnTo>
                <a:lnTo>
                  <a:pt x="710797" y="18412"/>
                </a:lnTo>
                <a:lnTo>
                  <a:pt x="715244" y="15873"/>
                </a:lnTo>
                <a:lnTo>
                  <a:pt x="720008" y="13016"/>
                </a:lnTo>
                <a:lnTo>
                  <a:pt x="724772" y="10794"/>
                </a:lnTo>
                <a:lnTo>
                  <a:pt x="729218" y="8889"/>
                </a:lnTo>
                <a:lnTo>
                  <a:pt x="733982" y="6667"/>
                </a:lnTo>
                <a:lnTo>
                  <a:pt x="739064" y="4762"/>
                </a:lnTo>
                <a:lnTo>
                  <a:pt x="744146" y="3810"/>
                </a:lnTo>
                <a:lnTo>
                  <a:pt x="749545" y="2222"/>
                </a:lnTo>
                <a:lnTo>
                  <a:pt x="754944" y="1270"/>
                </a:lnTo>
                <a:lnTo>
                  <a:pt x="760344" y="635"/>
                </a:lnTo>
                <a:lnTo>
                  <a:pt x="76574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9156700" y="1914525"/>
            <a:ext cx="1769745" cy="1769745"/>
          </a:xfrm>
          <a:prstGeom prst="ellipse">
            <a:avLst/>
          </a:prstGeom>
          <a:solidFill>
            <a:srgbClr val="B89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KSO_Shape"/>
          <p:cNvSpPr/>
          <p:nvPr/>
        </p:nvSpPr>
        <p:spPr bwMode="auto">
          <a:xfrm>
            <a:off x="9730740" y="2401570"/>
            <a:ext cx="622300" cy="796290"/>
          </a:xfrm>
          <a:custGeom>
            <a:avLst/>
            <a:gdLst>
              <a:gd name="T0" fmla="*/ 1139504 w 1546226"/>
              <a:gd name="T1" fmla="*/ 1893571 h 1979613"/>
              <a:gd name="T2" fmla="*/ 1117260 w 1546226"/>
              <a:gd name="T3" fmla="*/ 1969136 h 1979613"/>
              <a:gd name="T4" fmla="*/ 423882 w 1546226"/>
              <a:gd name="T5" fmla="*/ 1965643 h 1979613"/>
              <a:gd name="T6" fmla="*/ 408946 w 1546226"/>
              <a:gd name="T7" fmla="*/ 1888173 h 1979613"/>
              <a:gd name="T8" fmla="*/ 965201 w 1546226"/>
              <a:gd name="T9" fmla="*/ 1608456 h 1979613"/>
              <a:gd name="T10" fmla="*/ 1020446 w 1546226"/>
              <a:gd name="T11" fmla="*/ 1663701 h 1979613"/>
              <a:gd name="T12" fmla="*/ 977266 w 1546226"/>
              <a:gd name="T13" fmla="*/ 1729106 h 1979613"/>
              <a:gd name="T14" fmla="*/ 536258 w 1546226"/>
              <a:gd name="T15" fmla="*/ 1704658 h 1979613"/>
              <a:gd name="T16" fmla="*/ 543878 w 1546226"/>
              <a:gd name="T17" fmla="*/ 1626236 h 1979613"/>
              <a:gd name="T18" fmla="*/ 859473 w 1546226"/>
              <a:gd name="T19" fmla="*/ 1366838 h 1979613"/>
              <a:gd name="T20" fmla="*/ 895986 w 1546226"/>
              <a:gd name="T21" fmla="*/ 1436370 h 1979613"/>
              <a:gd name="T22" fmla="*/ 835026 w 1546226"/>
              <a:gd name="T23" fmla="*/ 1485900 h 1979613"/>
              <a:gd name="T24" fmla="*/ 652463 w 1546226"/>
              <a:gd name="T25" fmla="*/ 1442403 h 1979613"/>
              <a:gd name="T26" fmla="*/ 681991 w 1546226"/>
              <a:gd name="T27" fmla="*/ 1369695 h 1979613"/>
              <a:gd name="T28" fmla="*/ 1304222 w 1546226"/>
              <a:gd name="T29" fmla="*/ 1188236 h 1979613"/>
              <a:gd name="T30" fmla="*/ 1445365 w 1546226"/>
              <a:gd name="T31" fmla="*/ 1409543 h 1979613"/>
              <a:gd name="T32" fmla="*/ 1521804 w 1546226"/>
              <a:gd name="T33" fmla="*/ 1643532 h 1979613"/>
              <a:gd name="T34" fmla="*/ 1542420 w 1546226"/>
              <a:gd name="T35" fmla="*/ 1979613 h 1979613"/>
              <a:gd name="T36" fmla="*/ 1276311 w 1546226"/>
              <a:gd name="T37" fmla="*/ 1712016 h 1979613"/>
              <a:gd name="T38" fmla="*/ 1209387 w 1546226"/>
              <a:gd name="T39" fmla="*/ 1506880 h 1979613"/>
              <a:gd name="T40" fmla="*/ 1061267 w 1546226"/>
              <a:gd name="T41" fmla="*/ 1303011 h 1979613"/>
              <a:gd name="T42" fmla="*/ 1032087 w 1546226"/>
              <a:gd name="T43" fmla="*/ 1155896 h 1979613"/>
              <a:gd name="T44" fmla="*/ 847726 w 1546226"/>
              <a:gd name="T45" fmla="*/ 496570 h 1979613"/>
              <a:gd name="T46" fmla="*/ 896938 w 1546226"/>
              <a:gd name="T47" fmla="*/ 557212 h 1979613"/>
              <a:gd name="T48" fmla="*/ 847726 w 1546226"/>
              <a:gd name="T49" fmla="*/ 617855 h 1979613"/>
              <a:gd name="T50" fmla="*/ 656908 w 1546226"/>
              <a:gd name="T51" fmla="*/ 586740 h 1979613"/>
              <a:gd name="T52" fmla="*/ 672148 w 1546226"/>
              <a:gd name="T53" fmla="*/ 509270 h 1979613"/>
              <a:gd name="T54" fmla="*/ 988378 w 1546226"/>
              <a:gd name="T55" fmla="*/ 255587 h 1979613"/>
              <a:gd name="T56" fmla="*/ 1017588 w 1546226"/>
              <a:gd name="T57" fmla="*/ 328295 h 1979613"/>
              <a:gd name="T58" fmla="*/ 587375 w 1546226"/>
              <a:gd name="T59" fmla="*/ 371475 h 1979613"/>
              <a:gd name="T60" fmla="*/ 527050 w 1546226"/>
              <a:gd name="T61" fmla="*/ 322262 h 1979613"/>
              <a:gd name="T62" fmla="*/ 563563 w 1546226"/>
              <a:gd name="T63" fmla="*/ 252730 h 1979613"/>
              <a:gd name="T64" fmla="*/ 1543686 w 1546226"/>
              <a:gd name="T65" fmla="*/ 172057 h 1979613"/>
              <a:gd name="T66" fmla="*/ 1479895 w 1546226"/>
              <a:gd name="T67" fmla="*/ 486332 h 1979613"/>
              <a:gd name="T68" fmla="*/ 1310737 w 1546226"/>
              <a:gd name="T69" fmla="*/ 784417 h 1979613"/>
              <a:gd name="T70" fmla="*/ 1144435 w 1546226"/>
              <a:gd name="T71" fmla="*/ 941872 h 1979613"/>
              <a:gd name="T72" fmla="*/ 913707 w 1546226"/>
              <a:gd name="T73" fmla="*/ 1072978 h 1979613"/>
              <a:gd name="T74" fmla="*/ 591894 w 1546226"/>
              <a:gd name="T75" fmla="*/ 1216782 h 1979613"/>
              <a:gd name="T76" fmla="*/ 376083 w 1546226"/>
              <a:gd name="T77" fmla="*/ 1436140 h 1979613"/>
              <a:gd name="T78" fmla="*/ 278650 w 1546226"/>
              <a:gd name="T79" fmla="*/ 1673275 h 1979613"/>
              <a:gd name="T80" fmla="*/ 256752 w 1546226"/>
              <a:gd name="T81" fmla="*/ 1943107 h 1979613"/>
              <a:gd name="T82" fmla="*/ 11425 w 1546226"/>
              <a:gd name="T83" fmla="*/ 1721210 h 1979613"/>
              <a:gd name="T84" fmla="*/ 94893 w 1546226"/>
              <a:gd name="T85" fmla="*/ 1422807 h 1979613"/>
              <a:gd name="T86" fmla="*/ 266908 w 1546226"/>
              <a:gd name="T87" fmla="*/ 1159959 h 1979613"/>
              <a:gd name="T88" fmla="*/ 445904 w 1546226"/>
              <a:gd name="T89" fmla="*/ 1007266 h 1979613"/>
              <a:gd name="T90" fmla="*/ 691866 w 1546226"/>
              <a:gd name="T91" fmla="*/ 883143 h 1979613"/>
              <a:gd name="T92" fmla="*/ 1012409 w 1546226"/>
              <a:gd name="T93" fmla="*/ 720292 h 1979613"/>
              <a:gd name="T94" fmla="*/ 1199340 w 1546226"/>
              <a:gd name="T95" fmla="*/ 492998 h 1979613"/>
              <a:gd name="T96" fmla="*/ 1277730 w 1546226"/>
              <a:gd name="T97" fmla="*/ 259356 h 1979613"/>
              <a:gd name="T98" fmla="*/ 463603 w 1546226"/>
              <a:gd name="T99" fmla="*/ 0 h 1979613"/>
              <a:gd name="T100" fmla="*/ 1141411 w 1546226"/>
              <a:gd name="T101" fmla="*/ 43609 h 1979613"/>
              <a:gd name="T102" fmla="*/ 1112176 w 1546226"/>
              <a:gd name="T103" fmla="*/ 116504 h 1979613"/>
              <a:gd name="T104" fmla="*/ 419433 w 1546226"/>
              <a:gd name="T105" fmla="*/ 105681 h 1979613"/>
              <a:gd name="T106" fmla="*/ 412124 w 1546226"/>
              <a:gd name="T107" fmla="*/ 27693 h 1979613"/>
              <a:gd name="T108" fmla="*/ 256779 w 1546226"/>
              <a:gd name="T109" fmla="*/ 31137 h 1979613"/>
              <a:gd name="T110" fmla="*/ 279287 w 1546226"/>
              <a:gd name="T111" fmla="*/ 311049 h 1979613"/>
              <a:gd name="T112" fmla="*/ 361076 w 1546226"/>
              <a:gd name="T113" fmla="*/ 519156 h 1979613"/>
              <a:gd name="T114" fmla="*/ 530043 w 1546226"/>
              <a:gd name="T115" fmla="*/ 718050 h 1979613"/>
              <a:gd name="T116" fmla="*/ 466323 w 1546226"/>
              <a:gd name="T117" fmla="*/ 850539 h 1979613"/>
              <a:gd name="T118" fmla="*/ 255828 w 1546226"/>
              <a:gd name="T119" fmla="*/ 808600 h 1979613"/>
              <a:gd name="T120" fmla="*/ 108418 w 1546226"/>
              <a:gd name="T121" fmla="*/ 587149 h 1979613"/>
              <a:gd name="T122" fmla="*/ 28214 w 1546226"/>
              <a:gd name="T123" fmla="*/ 353306 h 1979613"/>
              <a:gd name="T124" fmla="*/ 2853 w 1546226"/>
              <a:gd name="T125" fmla="*/ 15886 h 1979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546226" h="1979613">
                <a:moveTo>
                  <a:pt x="463603" y="1855788"/>
                </a:moveTo>
                <a:lnTo>
                  <a:pt x="1082623" y="1855788"/>
                </a:lnTo>
                <a:lnTo>
                  <a:pt x="1088978" y="1856106"/>
                </a:lnTo>
                <a:lnTo>
                  <a:pt x="1095016" y="1857058"/>
                </a:lnTo>
                <a:lnTo>
                  <a:pt x="1101054" y="1858646"/>
                </a:lnTo>
                <a:lnTo>
                  <a:pt x="1106773" y="1860551"/>
                </a:lnTo>
                <a:lnTo>
                  <a:pt x="1112176" y="1863091"/>
                </a:lnTo>
                <a:lnTo>
                  <a:pt x="1117260" y="1866266"/>
                </a:lnTo>
                <a:lnTo>
                  <a:pt x="1122026" y="1869758"/>
                </a:lnTo>
                <a:lnTo>
                  <a:pt x="1126157" y="1873886"/>
                </a:lnTo>
                <a:lnTo>
                  <a:pt x="1130606" y="1878013"/>
                </a:lnTo>
                <a:lnTo>
                  <a:pt x="1134102" y="1883093"/>
                </a:lnTo>
                <a:lnTo>
                  <a:pt x="1137279" y="1888173"/>
                </a:lnTo>
                <a:lnTo>
                  <a:pt x="1139504" y="1893571"/>
                </a:lnTo>
                <a:lnTo>
                  <a:pt x="1141411" y="1899286"/>
                </a:lnTo>
                <a:lnTo>
                  <a:pt x="1142999" y="1905318"/>
                </a:lnTo>
                <a:lnTo>
                  <a:pt x="1144270" y="1911351"/>
                </a:lnTo>
                <a:lnTo>
                  <a:pt x="1144588" y="1917701"/>
                </a:lnTo>
                <a:lnTo>
                  <a:pt x="1144270" y="1924051"/>
                </a:lnTo>
                <a:lnTo>
                  <a:pt x="1142999" y="1930401"/>
                </a:lnTo>
                <a:lnTo>
                  <a:pt x="1141411" y="1936116"/>
                </a:lnTo>
                <a:lnTo>
                  <a:pt x="1139504" y="1941513"/>
                </a:lnTo>
                <a:lnTo>
                  <a:pt x="1137279" y="1947228"/>
                </a:lnTo>
                <a:lnTo>
                  <a:pt x="1134102" y="1952308"/>
                </a:lnTo>
                <a:lnTo>
                  <a:pt x="1130606" y="1956753"/>
                </a:lnTo>
                <a:lnTo>
                  <a:pt x="1126157" y="1961198"/>
                </a:lnTo>
                <a:lnTo>
                  <a:pt x="1122026" y="1965643"/>
                </a:lnTo>
                <a:lnTo>
                  <a:pt x="1117260" y="1969136"/>
                </a:lnTo>
                <a:lnTo>
                  <a:pt x="1112176" y="1972311"/>
                </a:lnTo>
                <a:lnTo>
                  <a:pt x="1106773" y="1974533"/>
                </a:lnTo>
                <a:lnTo>
                  <a:pt x="1101054" y="1976756"/>
                </a:lnTo>
                <a:lnTo>
                  <a:pt x="1095016" y="1978026"/>
                </a:lnTo>
                <a:lnTo>
                  <a:pt x="1088978" y="1979296"/>
                </a:lnTo>
                <a:lnTo>
                  <a:pt x="1082623" y="1979613"/>
                </a:lnTo>
                <a:lnTo>
                  <a:pt x="463603" y="1979613"/>
                </a:lnTo>
                <a:lnTo>
                  <a:pt x="457248" y="1979296"/>
                </a:lnTo>
                <a:lnTo>
                  <a:pt x="450892" y="1978026"/>
                </a:lnTo>
                <a:lnTo>
                  <a:pt x="445172" y="1976756"/>
                </a:lnTo>
                <a:lnTo>
                  <a:pt x="439135" y="1974533"/>
                </a:lnTo>
                <a:lnTo>
                  <a:pt x="433733" y="1972311"/>
                </a:lnTo>
                <a:lnTo>
                  <a:pt x="428648" y="1969136"/>
                </a:lnTo>
                <a:lnTo>
                  <a:pt x="423882" y="1965643"/>
                </a:lnTo>
                <a:lnTo>
                  <a:pt x="419433" y="1961198"/>
                </a:lnTo>
                <a:lnTo>
                  <a:pt x="415620" y="1956753"/>
                </a:lnTo>
                <a:lnTo>
                  <a:pt x="412124" y="1952308"/>
                </a:lnTo>
                <a:lnTo>
                  <a:pt x="408946" y="1947228"/>
                </a:lnTo>
                <a:lnTo>
                  <a:pt x="406087" y="1941513"/>
                </a:lnTo>
                <a:lnTo>
                  <a:pt x="404180" y="1936116"/>
                </a:lnTo>
                <a:lnTo>
                  <a:pt x="402591" y="1930401"/>
                </a:lnTo>
                <a:lnTo>
                  <a:pt x="401956" y="1924051"/>
                </a:lnTo>
                <a:lnTo>
                  <a:pt x="401638" y="1917701"/>
                </a:lnTo>
                <a:lnTo>
                  <a:pt x="401956" y="1911351"/>
                </a:lnTo>
                <a:lnTo>
                  <a:pt x="402591" y="1905318"/>
                </a:lnTo>
                <a:lnTo>
                  <a:pt x="404180" y="1899286"/>
                </a:lnTo>
                <a:lnTo>
                  <a:pt x="406087" y="1893571"/>
                </a:lnTo>
                <a:lnTo>
                  <a:pt x="408946" y="1888173"/>
                </a:lnTo>
                <a:lnTo>
                  <a:pt x="412124" y="1883093"/>
                </a:lnTo>
                <a:lnTo>
                  <a:pt x="415620" y="1878013"/>
                </a:lnTo>
                <a:lnTo>
                  <a:pt x="419433" y="1873886"/>
                </a:lnTo>
                <a:lnTo>
                  <a:pt x="423882" y="1869758"/>
                </a:lnTo>
                <a:lnTo>
                  <a:pt x="428648" y="1866266"/>
                </a:lnTo>
                <a:lnTo>
                  <a:pt x="433733" y="1863091"/>
                </a:lnTo>
                <a:lnTo>
                  <a:pt x="439135" y="1860551"/>
                </a:lnTo>
                <a:lnTo>
                  <a:pt x="445172" y="1858646"/>
                </a:lnTo>
                <a:lnTo>
                  <a:pt x="450892" y="1857058"/>
                </a:lnTo>
                <a:lnTo>
                  <a:pt x="457248" y="1856106"/>
                </a:lnTo>
                <a:lnTo>
                  <a:pt x="463603" y="1855788"/>
                </a:lnTo>
                <a:close/>
                <a:moveTo>
                  <a:pt x="587375" y="1608138"/>
                </a:moveTo>
                <a:lnTo>
                  <a:pt x="958851" y="1608138"/>
                </a:lnTo>
                <a:lnTo>
                  <a:pt x="965201" y="1608456"/>
                </a:lnTo>
                <a:lnTo>
                  <a:pt x="971551" y="1609408"/>
                </a:lnTo>
                <a:lnTo>
                  <a:pt x="977266" y="1610996"/>
                </a:lnTo>
                <a:lnTo>
                  <a:pt x="982981" y="1612901"/>
                </a:lnTo>
                <a:lnTo>
                  <a:pt x="988378" y="1615758"/>
                </a:lnTo>
                <a:lnTo>
                  <a:pt x="993458" y="1618616"/>
                </a:lnTo>
                <a:lnTo>
                  <a:pt x="998221" y="1622426"/>
                </a:lnTo>
                <a:lnTo>
                  <a:pt x="1002348" y="1626236"/>
                </a:lnTo>
                <a:lnTo>
                  <a:pt x="1006793" y="1630998"/>
                </a:lnTo>
                <a:lnTo>
                  <a:pt x="1010286" y="1635761"/>
                </a:lnTo>
                <a:lnTo>
                  <a:pt x="1013461" y="1640841"/>
                </a:lnTo>
                <a:lnTo>
                  <a:pt x="1015683" y="1646238"/>
                </a:lnTo>
                <a:lnTo>
                  <a:pt x="1017588" y="1651636"/>
                </a:lnTo>
                <a:lnTo>
                  <a:pt x="1019176" y="1657668"/>
                </a:lnTo>
                <a:lnTo>
                  <a:pt x="1020446" y="1663701"/>
                </a:lnTo>
                <a:lnTo>
                  <a:pt x="1020763" y="1670051"/>
                </a:lnTo>
                <a:lnTo>
                  <a:pt x="1020446" y="1676401"/>
                </a:lnTo>
                <a:lnTo>
                  <a:pt x="1019176" y="1682751"/>
                </a:lnTo>
                <a:lnTo>
                  <a:pt x="1017588" y="1688466"/>
                </a:lnTo>
                <a:lnTo>
                  <a:pt x="1015683" y="1694498"/>
                </a:lnTo>
                <a:lnTo>
                  <a:pt x="1013461" y="1699578"/>
                </a:lnTo>
                <a:lnTo>
                  <a:pt x="1010286" y="1704658"/>
                </a:lnTo>
                <a:lnTo>
                  <a:pt x="1006793" y="1709738"/>
                </a:lnTo>
                <a:lnTo>
                  <a:pt x="1002348" y="1713866"/>
                </a:lnTo>
                <a:lnTo>
                  <a:pt x="998221" y="1717993"/>
                </a:lnTo>
                <a:lnTo>
                  <a:pt x="993458" y="1721486"/>
                </a:lnTo>
                <a:lnTo>
                  <a:pt x="988378" y="1724661"/>
                </a:lnTo>
                <a:lnTo>
                  <a:pt x="982981" y="1727201"/>
                </a:lnTo>
                <a:lnTo>
                  <a:pt x="977266" y="1729106"/>
                </a:lnTo>
                <a:lnTo>
                  <a:pt x="971551" y="1730693"/>
                </a:lnTo>
                <a:lnTo>
                  <a:pt x="965201" y="1731646"/>
                </a:lnTo>
                <a:lnTo>
                  <a:pt x="958851" y="1731963"/>
                </a:lnTo>
                <a:lnTo>
                  <a:pt x="587375" y="1731963"/>
                </a:lnTo>
                <a:lnTo>
                  <a:pt x="581343" y="1731646"/>
                </a:lnTo>
                <a:lnTo>
                  <a:pt x="575310" y="1730693"/>
                </a:lnTo>
                <a:lnTo>
                  <a:pt x="568960" y="1729106"/>
                </a:lnTo>
                <a:lnTo>
                  <a:pt x="563563" y="1727201"/>
                </a:lnTo>
                <a:lnTo>
                  <a:pt x="558165" y="1724661"/>
                </a:lnTo>
                <a:lnTo>
                  <a:pt x="553085" y="1721486"/>
                </a:lnTo>
                <a:lnTo>
                  <a:pt x="548323" y="1717993"/>
                </a:lnTo>
                <a:lnTo>
                  <a:pt x="543878" y="1713866"/>
                </a:lnTo>
                <a:lnTo>
                  <a:pt x="539750" y="1709738"/>
                </a:lnTo>
                <a:lnTo>
                  <a:pt x="536258" y="1704658"/>
                </a:lnTo>
                <a:lnTo>
                  <a:pt x="533083" y="1699578"/>
                </a:lnTo>
                <a:lnTo>
                  <a:pt x="530543" y="1694498"/>
                </a:lnTo>
                <a:lnTo>
                  <a:pt x="528320" y="1688466"/>
                </a:lnTo>
                <a:lnTo>
                  <a:pt x="527050" y="1682751"/>
                </a:lnTo>
                <a:lnTo>
                  <a:pt x="526098" y="1676401"/>
                </a:lnTo>
                <a:lnTo>
                  <a:pt x="525463" y="1670051"/>
                </a:lnTo>
                <a:lnTo>
                  <a:pt x="526098" y="1663701"/>
                </a:lnTo>
                <a:lnTo>
                  <a:pt x="527050" y="1657668"/>
                </a:lnTo>
                <a:lnTo>
                  <a:pt x="528320" y="1651636"/>
                </a:lnTo>
                <a:lnTo>
                  <a:pt x="530543" y="1646238"/>
                </a:lnTo>
                <a:lnTo>
                  <a:pt x="533083" y="1640841"/>
                </a:lnTo>
                <a:lnTo>
                  <a:pt x="536258" y="1635761"/>
                </a:lnTo>
                <a:lnTo>
                  <a:pt x="539750" y="1630998"/>
                </a:lnTo>
                <a:lnTo>
                  <a:pt x="543878" y="1626236"/>
                </a:lnTo>
                <a:lnTo>
                  <a:pt x="548323" y="1622426"/>
                </a:lnTo>
                <a:lnTo>
                  <a:pt x="553085" y="1618616"/>
                </a:lnTo>
                <a:lnTo>
                  <a:pt x="558165" y="1615758"/>
                </a:lnTo>
                <a:lnTo>
                  <a:pt x="563563" y="1612901"/>
                </a:lnTo>
                <a:lnTo>
                  <a:pt x="568960" y="1610996"/>
                </a:lnTo>
                <a:lnTo>
                  <a:pt x="575310" y="1609408"/>
                </a:lnTo>
                <a:lnTo>
                  <a:pt x="581343" y="1608456"/>
                </a:lnTo>
                <a:lnTo>
                  <a:pt x="587375" y="1608138"/>
                </a:lnTo>
                <a:close/>
                <a:moveTo>
                  <a:pt x="711201" y="1362075"/>
                </a:moveTo>
                <a:lnTo>
                  <a:pt x="835026" y="1362075"/>
                </a:lnTo>
                <a:lnTo>
                  <a:pt x="841376" y="1362710"/>
                </a:lnTo>
                <a:lnTo>
                  <a:pt x="847726" y="1363345"/>
                </a:lnTo>
                <a:lnTo>
                  <a:pt x="853441" y="1364933"/>
                </a:lnTo>
                <a:lnTo>
                  <a:pt x="859473" y="1366838"/>
                </a:lnTo>
                <a:lnTo>
                  <a:pt x="864553" y="1369695"/>
                </a:lnTo>
                <a:lnTo>
                  <a:pt x="869633" y="1372870"/>
                </a:lnTo>
                <a:lnTo>
                  <a:pt x="874713" y="1376363"/>
                </a:lnTo>
                <a:lnTo>
                  <a:pt x="879158" y="1380173"/>
                </a:lnTo>
                <a:lnTo>
                  <a:pt x="882968" y="1384618"/>
                </a:lnTo>
                <a:lnTo>
                  <a:pt x="886461" y="1389380"/>
                </a:lnTo>
                <a:lnTo>
                  <a:pt x="889636" y="1394460"/>
                </a:lnTo>
                <a:lnTo>
                  <a:pt x="892493" y="1399858"/>
                </a:lnTo>
                <a:lnTo>
                  <a:pt x="894398" y="1405573"/>
                </a:lnTo>
                <a:lnTo>
                  <a:pt x="895986" y="1411605"/>
                </a:lnTo>
                <a:lnTo>
                  <a:pt x="896621" y="1417320"/>
                </a:lnTo>
                <a:lnTo>
                  <a:pt x="896938" y="1423670"/>
                </a:lnTo>
                <a:lnTo>
                  <a:pt x="896621" y="1430338"/>
                </a:lnTo>
                <a:lnTo>
                  <a:pt x="895986" y="1436370"/>
                </a:lnTo>
                <a:lnTo>
                  <a:pt x="894398" y="1442403"/>
                </a:lnTo>
                <a:lnTo>
                  <a:pt x="892493" y="1448118"/>
                </a:lnTo>
                <a:lnTo>
                  <a:pt x="889636" y="1453515"/>
                </a:lnTo>
                <a:lnTo>
                  <a:pt x="886461" y="1458595"/>
                </a:lnTo>
                <a:lnTo>
                  <a:pt x="882968" y="1463358"/>
                </a:lnTo>
                <a:lnTo>
                  <a:pt x="879158" y="1467485"/>
                </a:lnTo>
                <a:lnTo>
                  <a:pt x="874713" y="1471930"/>
                </a:lnTo>
                <a:lnTo>
                  <a:pt x="869633" y="1475423"/>
                </a:lnTo>
                <a:lnTo>
                  <a:pt x="864553" y="1478598"/>
                </a:lnTo>
                <a:lnTo>
                  <a:pt x="859473" y="1480820"/>
                </a:lnTo>
                <a:lnTo>
                  <a:pt x="853441" y="1483360"/>
                </a:lnTo>
                <a:lnTo>
                  <a:pt x="847726" y="1484313"/>
                </a:lnTo>
                <a:lnTo>
                  <a:pt x="841376" y="1485583"/>
                </a:lnTo>
                <a:lnTo>
                  <a:pt x="835026" y="1485900"/>
                </a:lnTo>
                <a:lnTo>
                  <a:pt x="711201" y="1485900"/>
                </a:lnTo>
                <a:lnTo>
                  <a:pt x="705168" y="1485583"/>
                </a:lnTo>
                <a:lnTo>
                  <a:pt x="698818" y="1484313"/>
                </a:lnTo>
                <a:lnTo>
                  <a:pt x="692786" y="1483360"/>
                </a:lnTo>
                <a:lnTo>
                  <a:pt x="687388" y="1480820"/>
                </a:lnTo>
                <a:lnTo>
                  <a:pt x="681991" y="1478598"/>
                </a:lnTo>
                <a:lnTo>
                  <a:pt x="676911" y="1475423"/>
                </a:lnTo>
                <a:lnTo>
                  <a:pt x="672148" y="1471930"/>
                </a:lnTo>
                <a:lnTo>
                  <a:pt x="667703" y="1467485"/>
                </a:lnTo>
                <a:lnTo>
                  <a:pt x="663576" y="1463358"/>
                </a:lnTo>
                <a:lnTo>
                  <a:pt x="660083" y="1458595"/>
                </a:lnTo>
                <a:lnTo>
                  <a:pt x="656908" y="1453515"/>
                </a:lnTo>
                <a:lnTo>
                  <a:pt x="654368" y="1448118"/>
                </a:lnTo>
                <a:lnTo>
                  <a:pt x="652463" y="1442403"/>
                </a:lnTo>
                <a:lnTo>
                  <a:pt x="650876" y="1436370"/>
                </a:lnTo>
                <a:lnTo>
                  <a:pt x="649923" y="1430338"/>
                </a:lnTo>
                <a:lnTo>
                  <a:pt x="649288" y="1423670"/>
                </a:lnTo>
                <a:lnTo>
                  <a:pt x="649923" y="1417320"/>
                </a:lnTo>
                <a:lnTo>
                  <a:pt x="650876" y="1411605"/>
                </a:lnTo>
                <a:lnTo>
                  <a:pt x="652463" y="1405573"/>
                </a:lnTo>
                <a:lnTo>
                  <a:pt x="654368" y="1399858"/>
                </a:lnTo>
                <a:lnTo>
                  <a:pt x="656908" y="1394460"/>
                </a:lnTo>
                <a:lnTo>
                  <a:pt x="660083" y="1389380"/>
                </a:lnTo>
                <a:lnTo>
                  <a:pt x="663576" y="1384618"/>
                </a:lnTo>
                <a:lnTo>
                  <a:pt x="667703" y="1380173"/>
                </a:lnTo>
                <a:lnTo>
                  <a:pt x="672148" y="1376363"/>
                </a:lnTo>
                <a:lnTo>
                  <a:pt x="676911" y="1372870"/>
                </a:lnTo>
                <a:lnTo>
                  <a:pt x="681991" y="1369695"/>
                </a:lnTo>
                <a:lnTo>
                  <a:pt x="687388" y="1366838"/>
                </a:lnTo>
                <a:lnTo>
                  <a:pt x="692786" y="1364933"/>
                </a:lnTo>
                <a:lnTo>
                  <a:pt x="698818" y="1363345"/>
                </a:lnTo>
                <a:lnTo>
                  <a:pt x="705168" y="1362710"/>
                </a:lnTo>
                <a:lnTo>
                  <a:pt x="711201" y="1362075"/>
                </a:lnTo>
                <a:close/>
                <a:moveTo>
                  <a:pt x="1181793" y="1068388"/>
                </a:moveTo>
                <a:lnTo>
                  <a:pt x="1199238" y="1082973"/>
                </a:lnTo>
                <a:lnTo>
                  <a:pt x="1215731" y="1097240"/>
                </a:lnTo>
                <a:lnTo>
                  <a:pt x="1231590" y="1112142"/>
                </a:lnTo>
                <a:lnTo>
                  <a:pt x="1247448" y="1127044"/>
                </a:lnTo>
                <a:lnTo>
                  <a:pt x="1262038" y="1142262"/>
                </a:lnTo>
                <a:lnTo>
                  <a:pt x="1276628" y="1157164"/>
                </a:lnTo>
                <a:lnTo>
                  <a:pt x="1290267" y="1172700"/>
                </a:lnTo>
                <a:lnTo>
                  <a:pt x="1304222" y="1188236"/>
                </a:lnTo>
                <a:lnTo>
                  <a:pt x="1316909" y="1203772"/>
                </a:lnTo>
                <a:lnTo>
                  <a:pt x="1329596" y="1219308"/>
                </a:lnTo>
                <a:lnTo>
                  <a:pt x="1341332" y="1235160"/>
                </a:lnTo>
                <a:lnTo>
                  <a:pt x="1353067" y="1250696"/>
                </a:lnTo>
                <a:lnTo>
                  <a:pt x="1363851" y="1266866"/>
                </a:lnTo>
                <a:lnTo>
                  <a:pt x="1374952" y="1282402"/>
                </a:lnTo>
                <a:lnTo>
                  <a:pt x="1385102" y="1298572"/>
                </a:lnTo>
                <a:lnTo>
                  <a:pt x="1394934" y="1314425"/>
                </a:lnTo>
                <a:lnTo>
                  <a:pt x="1404132" y="1330278"/>
                </a:lnTo>
                <a:lnTo>
                  <a:pt x="1413330" y="1346131"/>
                </a:lnTo>
                <a:lnTo>
                  <a:pt x="1421894" y="1362301"/>
                </a:lnTo>
                <a:lnTo>
                  <a:pt x="1430141" y="1377837"/>
                </a:lnTo>
                <a:lnTo>
                  <a:pt x="1438070" y="1394007"/>
                </a:lnTo>
                <a:lnTo>
                  <a:pt x="1445365" y="1409543"/>
                </a:lnTo>
                <a:lnTo>
                  <a:pt x="1452343" y="1425079"/>
                </a:lnTo>
                <a:lnTo>
                  <a:pt x="1459003" y="1440931"/>
                </a:lnTo>
                <a:lnTo>
                  <a:pt x="1465664" y="1456467"/>
                </a:lnTo>
                <a:lnTo>
                  <a:pt x="1471690" y="1471686"/>
                </a:lnTo>
                <a:lnTo>
                  <a:pt x="1477399" y="1486905"/>
                </a:lnTo>
                <a:lnTo>
                  <a:pt x="1483109" y="1502124"/>
                </a:lnTo>
                <a:lnTo>
                  <a:pt x="1488183" y="1517025"/>
                </a:lnTo>
                <a:lnTo>
                  <a:pt x="1492624" y="1531927"/>
                </a:lnTo>
                <a:lnTo>
                  <a:pt x="1501822" y="1561413"/>
                </a:lnTo>
                <a:lnTo>
                  <a:pt x="1506579" y="1577901"/>
                </a:lnTo>
                <a:lnTo>
                  <a:pt x="1510703" y="1594705"/>
                </a:lnTo>
                <a:lnTo>
                  <a:pt x="1514509" y="1611192"/>
                </a:lnTo>
                <a:lnTo>
                  <a:pt x="1518315" y="1627045"/>
                </a:lnTo>
                <a:lnTo>
                  <a:pt x="1521804" y="1643532"/>
                </a:lnTo>
                <a:lnTo>
                  <a:pt x="1524976" y="1659067"/>
                </a:lnTo>
                <a:lnTo>
                  <a:pt x="1530685" y="1690773"/>
                </a:lnTo>
                <a:lnTo>
                  <a:pt x="1535125" y="1721528"/>
                </a:lnTo>
                <a:lnTo>
                  <a:pt x="1538931" y="1751014"/>
                </a:lnTo>
                <a:lnTo>
                  <a:pt x="1541786" y="1780184"/>
                </a:lnTo>
                <a:lnTo>
                  <a:pt x="1543689" y="1807451"/>
                </a:lnTo>
                <a:lnTo>
                  <a:pt x="1545275" y="1834084"/>
                </a:lnTo>
                <a:lnTo>
                  <a:pt x="1545909" y="1859448"/>
                </a:lnTo>
                <a:lnTo>
                  <a:pt x="1546226" y="1883228"/>
                </a:lnTo>
                <a:lnTo>
                  <a:pt x="1546226" y="1905739"/>
                </a:lnTo>
                <a:lnTo>
                  <a:pt x="1545592" y="1926665"/>
                </a:lnTo>
                <a:lnTo>
                  <a:pt x="1544640" y="1946005"/>
                </a:lnTo>
                <a:lnTo>
                  <a:pt x="1543689" y="1963443"/>
                </a:lnTo>
                <a:lnTo>
                  <a:pt x="1542420" y="1979613"/>
                </a:lnTo>
                <a:lnTo>
                  <a:pt x="1286461" y="1979613"/>
                </a:lnTo>
                <a:lnTo>
                  <a:pt x="1288681" y="1961224"/>
                </a:lnTo>
                <a:lnTo>
                  <a:pt x="1289632" y="1948859"/>
                </a:lnTo>
                <a:lnTo>
                  <a:pt x="1290901" y="1934591"/>
                </a:lnTo>
                <a:lnTo>
                  <a:pt x="1291535" y="1919055"/>
                </a:lnTo>
                <a:lnTo>
                  <a:pt x="1291853" y="1900983"/>
                </a:lnTo>
                <a:lnTo>
                  <a:pt x="1292487" y="1881642"/>
                </a:lnTo>
                <a:lnTo>
                  <a:pt x="1291853" y="1861033"/>
                </a:lnTo>
                <a:lnTo>
                  <a:pt x="1291218" y="1839156"/>
                </a:lnTo>
                <a:lnTo>
                  <a:pt x="1289950" y="1815694"/>
                </a:lnTo>
                <a:lnTo>
                  <a:pt x="1287729" y="1791281"/>
                </a:lnTo>
                <a:lnTo>
                  <a:pt x="1284875" y="1765916"/>
                </a:lnTo>
                <a:lnTo>
                  <a:pt x="1281069" y="1739283"/>
                </a:lnTo>
                <a:lnTo>
                  <a:pt x="1276311" y="1712016"/>
                </a:lnTo>
                <a:lnTo>
                  <a:pt x="1273456" y="1698383"/>
                </a:lnTo>
                <a:lnTo>
                  <a:pt x="1270919" y="1684115"/>
                </a:lnTo>
                <a:lnTo>
                  <a:pt x="1267430" y="1669847"/>
                </a:lnTo>
                <a:lnTo>
                  <a:pt x="1263624" y="1655263"/>
                </a:lnTo>
                <a:lnTo>
                  <a:pt x="1259818" y="1640678"/>
                </a:lnTo>
                <a:lnTo>
                  <a:pt x="1256012" y="1626410"/>
                </a:lnTo>
                <a:lnTo>
                  <a:pt x="1251254" y="1611509"/>
                </a:lnTo>
                <a:lnTo>
                  <a:pt x="1246497" y="1596607"/>
                </a:lnTo>
                <a:lnTo>
                  <a:pt x="1241105" y="1581705"/>
                </a:lnTo>
                <a:lnTo>
                  <a:pt x="1235713" y="1566803"/>
                </a:lnTo>
                <a:lnTo>
                  <a:pt x="1229686" y="1551902"/>
                </a:lnTo>
                <a:lnTo>
                  <a:pt x="1223343" y="1536683"/>
                </a:lnTo>
                <a:lnTo>
                  <a:pt x="1216365" y="1521781"/>
                </a:lnTo>
                <a:lnTo>
                  <a:pt x="1209387" y="1506880"/>
                </a:lnTo>
                <a:lnTo>
                  <a:pt x="1201775" y="1491661"/>
                </a:lnTo>
                <a:lnTo>
                  <a:pt x="1194163" y="1476759"/>
                </a:lnTo>
                <a:lnTo>
                  <a:pt x="1185599" y="1461540"/>
                </a:lnTo>
                <a:lnTo>
                  <a:pt x="1176718" y="1446638"/>
                </a:lnTo>
                <a:lnTo>
                  <a:pt x="1167520" y="1431737"/>
                </a:lnTo>
                <a:lnTo>
                  <a:pt x="1157688" y="1416835"/>
                </a:lnTo>
                <a:lnTo>
                  <a:pt x="1147538" y="1402567"/>
                </a:lnTo>
                <a:lnTo>
                  <a:pt x="1136437" y="1387666"/>
                </a:lnTo>
                <a:lnTo>
                  <a:pt x="1125653" y="1373081"/>
                </a:lnTo>
                <a:lnTo>
                  <a:pt x="1113918" y="1359130"/>
                </a:lnTo>
                <a:lnTo>
                  <a:pt x="1101231" y="1344545"/>
                </a:lnTo>
                <a:lnTo>
                  <a:pt x="1088861" y="1330595"/>
                </a:lnTo>
                <a:lnTo>
                  <a:pt x="1075540" y="1316961"/>
                </a:lnTo>
                <a:lnTo>
                  <a:pt x="1061267" y="1303011"/>
                </a:lnTo>
                <a:lnTo>
                  <a:pt x="1046994" y="1289377"/>
                </a:lnTo>
                <a:lnTo>
                  <a:pt x="1032087" y="1276061"/>
                </a:lnTo>
                <a:lnTo>
                  <a:pt x="1016228" y="1263062"/>
                </a:lnTo>
                <a:lnTo>
                  <a:pt x="1000052" y="1250379"/>
                </a:lnTo>
                <a:lnTo>
                  <a:pt x="983242" y="1237697"/>
                </a:lnTo>
                <a:lnTo>
                  <a:pt x="965798" y="1225332"/>
                </a:lnTo>
                <a:lnTo>
                  <a:pt x="947402" y="1213283"/>
                </a:lnTo>
                <a:lnTo>
                  <a:pt x="928688" y="1201552"/>
                </a:lnTo>
                <a:lnTo>
                  <a:pt x="946767" y="1194260"/>
                </a:lnTo>
                <a:lnTo>
                  <a:pt x="964212" y="1186968"/>
                </a:lnTo>
                <a:lnTo>
                  <a:pt x="981973" y="1179358"/>
                </a:lnTo>
                <a:lnTo>
                  <a:pt x="998784" y="1171749"/>
                </a:lnTo>
                <a:lnTo>
                  <a:pt x="1015594" y="1163822"/>
                </a:lnTo>
                <a:lnTo>
                  <a:pt x="1032087" y="1155896"/>
                </a:lnTo>
                <a:lnTo>
                  <a:pt x="1048580" y="1147652"/>
                </a:lnTo>
                <a:lnTo>
                  <a:pt x="1064122" y="1139726"/>
                </a:lnTo>
                <a:lnTo>
                  <a:pt x="1079663" y="1130848"/>
                </a:lnTo>
                <a:lnTo>
                  <a:pt x="1095522" y="1122288"/>
                </a:lnTo>
                <a:lnTo>
                  <a:pt x="1110429" y="1113727"/>
                </a:lnTo>
                <a:lnTo>
                  <a:pt x="1125336" y="1105167"/>
                </a:lnTo>
                <a:lnTo>
                  <a:pt x="1139609" y="1096289"/>
                </a:lnTo>
                <a:lnTo>
                  <a:pt x="1154199" y="1087094"/>
                </a:lnTo>
                <a:lnTo>
                  <a:pt x="1168155" y="1077900"/>
                </a:lnTo>
                <a:lnTo>
                  <a:pt x="1181793" y="1068388"/>
                </a:lnTo>
                <a:close/>
                <a:moveTo>
                  <a:pt x="711201" y="495300"/>
                </a:moveTo>
                <a:lnTo>
                  <a:pt x="835026" y="495300"/>
                </a:lnTo>
                <a:lnTo>
                  <a:pt x="841376" y="495617"/>
                </a:lnTo>
                <a:lnTo>
                  <a:pt x="847726" y="496570"/>
                </a:lnTo>
                <a:lnTo>
                  <a:pt x="853441" y="498157"/>
                </a:lnTo>
                <a:lnTo>
                  <a:pt x="859473" y="500062"/>
                </a:lnTo>
                <a:lnTo>
                  <a:pt x="864553" y="502602"/>
                </a:lnTo>
                <a:lnTo>
                  <a:pt x="869633" y="505777"/>
                </a:lnTo>
                <a:lnTo>
                  <a:pt x="874713" y="509270"/>
                </a:lnTo>
                <a:lnTo>
                  <a:pt x="879158" y="513397"/>
                </a:lnTo>
                <a:lnTo>
                  <a:pt x="882968" y="518160"/>
                </a:lnTo>
                <a:lnTo>
                  <a:pt x="886461" y="522605"/>
                </a:lnTo>
                <a:lnTo>
                  <a:pt x="889636" y="527685"/>
                </a:lnTo>
                <a:lnTo>
                  <a:pt x="892493" y="533400"/>
                </a:lnTo>
                <a:lnTo>
                  <a:pt x="894398" y="538797"/>
                </a:lnTo>
                <a:lnTo>
                  <a:pt x="895986" y="544512"/>
                </a:lnTo>
                <a:lnTo>
                  <a:pt x="896621" y="550862"/>
                </a:lnTo>
                <a:lnTo>
                  <a:pt x="896938" y="557212"/>
                </a:lnTo>
                <a:lnTo>
                  <a:pt x="896621" y="563562"/>
                </a:lnTo>
                <a:lnTo>
                  <a:pt x="895986" y="569595"/>
                </a:lnTo>
                <a:lnTo>
                  <a:pt x="894398" y="575627"/>
                </a:lnTo>
                <a:lnTo>
                  <a:pt x="892493" y="581342"/>
                </a:lnTo>
                <a:lnTo>
                  <a:pt x="889636" y="586740"/>
                </a:lnTo>
                <a:lnTo>
                  <a:pt x="886461" y="591820"/>
                </a:lnTo>
                <a:lnTo>
                  <a:pt x="882968" y="596265"/>
                </a:lnTo>
                <a:lnTo>
                  <a:pt x="879158" y="601027"/>
                </a:lnTo>
                <a:lnTo>
                  <a:pt x="874713" y="605155"/>
                </a:lnTo>
                <a:lnTo>
                  <a:pt x="869633" y="608647"/>
                </a:lnTo>
                <a:lnTo>
                  <a:pt x="864553" y="611822"/>
                </a:lnTo>
                <a:lnTo>
                  <a:pt x="859473" y="614045"/>
                </a:lnTo>
                <a:lnTo>
                  <a:pt x="853441" y="616267"/>
                </a:lnTo>
                <a:lnTo>
                  <a:pt x="847726" y="617855"/>
                </a:lnTo>
                <a:lnTo>
                  <a:pt x="841376" y="618807"/>
                </a:lnTo>
                <a:lnTo>
                  <a:pt x="835026" y="619125"/>
                </a:lnTo>
                <a:lnTo>
                  <a:pt x="711201" y="619125"/>
                </a:lnTo>
                <a:lnTo>
                  <a:pt x="705168" y="618807"/>
                </a:lnTo>
                <a:lnTo>
                  <a:pt x="698818" y="617855"/>
                </a:lnTo>
                <a:lnTo>
                  <a:pt x="692786" y="616267"/>
                </a:lnTo>
                <a:lnTo>
                  <a:pt x="687388" y="614045"/>
                </a:lnTo>
                <a:lnTo>
                  <a:pt x="681991" y="611822"/>
                </a:lnTo>
                <a:lnTo>
                  <a:pt x="676911" y="608647"/>
                </a:lnTo>
                <a:lnTo>
                  <a:pt x="672148" y="605155"/>
                </a:lnTo>
                <a:lnTo>
                  <a:pt x="667703" y="601027"/>
                </a:lnTo>
                <a:lnTo>
                  <a:pt x="663576" y="596265"/>
                </a:lnTo>
                <a:lnTo>
                  <a:pt x="660083" y="591820"/>
                </a:lnTo>
                <a:lnTo>
                  <a:pt x="656908" y="586740"/>
                </a:lnTo>
                <a:lnTo>
                  <a:pt x="654368" y="581342"/>
                </a:lnTo>
                <a:lnTo>
                  <a:pt x="652463" y="575627"/>
                </a:lnTo>
                <a:lnTo>
                  <a:pt x="650876" y="569595"/>
                </a:lnTo>
                <a:lnTo>
                  <a:pt x="649923" y="563562"/>
                </a:lnTo>
                <a:lnTo>
                  <a:pt x="649288" y="557212"/>
                </a:lnTo>
                <a:lnTo>
                  <a:pt x="649923" y="550862"/>
                </a:lnTo>
                <a:lnTo>
                  <a:pt x="650876" y="544512"/>
                </a:lnTo>
                <a:lnTo>
                  <a:pt x="652463" y="538797"/>
                </a:lnTo>
                <a:lnTo>
                  <a:pt x="654368" y="533400"/>
                </a:lnTo>
                <a:lnTo>
                  <a:pt x="656908" y="527685"/>
                </a:lnTo>
                <a:lnTo>
                  <a:pt x="660083" y="522605"/>
                </a:lnTo>
                <a:lnTo>
                  <a:pt x="663576" y="518160"/>
                </a:lnTo>
                <a:lnTo>
                  <a:pt x="667703" y="513397"/>
                </a:lnTo>
                <a:lnTo>
                  <a:pt x="672148" y="509270"/>
                </a:lnTo>
                <a:lnTo>
                  <a:pt x="676911" y="505777"/>
                </a:lnTo>
                <a:lnTo>
                  <a:pt x="681991" y="502602"/>
                </a:lnTo>
                <a:lnTo>
                  <a:pt x="687388" y="500062"/>
                </a:lnTo>
                <a:lnTo>
                  <a:pt x="692786" y="498157"/>
                </a:lnTo>
                <a:lnTo>
                  <a:pt x="698818" y="496570"/>
                </a:lnTo>
                <a:lnTo>
                  <a:pt x="705168" y="495617"/>
                </a:lnTo>
                <a:lnTo>
                  <a:pt x="711201" y="495300"/>
                </a:lnTo>
                <a:close/>
                <a:moveTo>
                  <a:pt x="587375" y="247650"/>
                </a:moveTo>
                <a:lnTo>
                  <a:pt x="958851" y="247650"/>
                </a:lnTo>
                <a:lnTo>
                  <a:pt x="965201" y="247967"/>
                </a:lnTo>
                <a:lnTo>
                  <a:pt x="971551" y="249237"/>
                </a:lnTo>
                <a:lnTo>
                  <a:pt x="977266" y="250507"/>
                </a:lnTo>
                <a:lnTo>
                  <a:pt x="982981" y="252730"/>
                </a:lnTo>
                <a:lnTo>
                  <a:pt x="988378" y="255587"/>
                </a:lnTo>
                <a:lnTo>
                  <a:pt x="993458" y="258127"/>
                </a:lnTo>
                <a:lnTo>
                  <a:pt x="998221" y="262255"/>
                </a:lnTo>
                <a:lnTo>
                  <a:pt x="1002348" y="266065"/>
                </a:lnTo>
                <a:lnTo>
                  <a:pt x="1006793" y="270510"/>
                </a:lnTo>
                <a:lnTo>
                  <a:pt x="1010286" y="274955"/>
                </a:lnTo>
                <a:lnTo>
                  <a:pt x="1013461" y="280352"/>
                </a:lnTo>
                <a:lnTo>
                  <a:pt x="1015683" y="285750"/>
                </a:lnTo>
                <a:lnTo>
                  <a:pt x="1017588" y="291465"/>
                </a:lnTo>
                <a:lnTo>
                  <a:pt x="1019176" y="297497"/>
                </a:lnTo>
                <a:lnTo>
                  <a:pt x="1020446" y="303212"/>
                </a:lnTo>
                <a:lnTo>
                  <a:pt x="1020763" y="309880"/>
                </a:lnTo>
                <a:lnTo>
                  <a:pt x="1020446" y="316230"/>
                </a:lnTo>
                <a:lnTo>
                  <a:pt x="1019176" y="322262"/>
                </a:lnTo>
                <a:lnTo>
                  <a:pt x="1017588" y="328295"/>
                </a:lnTo>
                <a:lnTo>
                  <a:pt x="1015683" y="334010"/>
                </a:lnTo>
                <a:lnTo>
                  <a:pt x="1013461" y="339407"/>
                </a:lnTo>
                <a:lnTo>
                  <a:pt x="1010286" y="344487"/>
                </a:lnTo>
                <a:lnTo>
                  <a:pt x="1006793" y="349250"/>
                </a:lnTo>
                <a:lnTo>
                  <a:pt x="1002348" y="353377"/>
                </a:lnTo>
                <a:lnTo>
                  <a:pt x="998221" y="357505"/>
                </a:lnTo>
                <a:lnTo>
                  <a:pt x="993458" y="360997"/>
                </a:lnTo>
                <a:lnTo>
                  <a:pt x="988378" y="364172"/>
                </a:lnTo>
                <a:lnTo>
                  <a:pt x="982981" y="366712"/>
                </a:lnTo>
                <a:lnTo>
                  <a:pt x="977266" y="368617"/>
                </a:lnTo>
                <a:lnTo>
                  <a:pt x="971551" y="370205"/>
                </a:lnTo>
                <a:lnTo>
                  <a:pt x="965201" y="371475"/>
                </a:lnTo>
                <a:lnTo>
                  <a:pt x="958851" y="371475"/>
                </a:lnTo>
                <a:lnTo>
                  <a:pt x="587375" y="371475"/>
                </a:lnTo>
                <a:lnTo>
                  <a:pt x="581343" y="371475"/>
                </a:lnTo>
                <a:lnTo>
                  <a:pt x="575310" y="370205"/>
                </a:lnTo>
                <a:lnTo>
                  <a:pt x="568960" y="368617"/>
                </a:lnTo>
                <a:lnTo>
                  <a:pt x="563563" y="366712"/>
                </a:lnTo>
                <a:lnTo>
                  <a:pt x="558165" y="364172"/>
                </a:lnTo>
                <a:lnTo>
                  <a:pt x="553085" y="360997"/>
                </a:lnTo>
                <a:lnTo>
                  <a:pt x="548323" y="357505"/>
                </a:lnTo>
                <a:lnTo>
                  <a:pt x="543878" y="353377"/>
                </a:lnTo>
                <a:lnTo>
                  <a:pt x="539750" y="349250"/>
                </a:lnTo>
                <a:lnTo>
                  <a:pt x="536258" y="344487"/>
                </a:lnTo>
                <a:lnTo>
                  <a:pt x="533083" y="339407"/>
                </a:lnTo>
                <a:lnTo>
                  <a:pt x="530543" y="334010"/>
                </a:lnTo>
                <a:lnTo>
                  <a:pt x="528320" y="328295"/>
                </a:lnTo>
                <a:lnTo>
                  <a:pt x="527050" y="322262"/>
                </a:lnTo>
                <a:lnTo>
                  <a:pt x="526098" y="316230"/>
                </a:lnTo>
                <a:lnTo>
                  <a:pt x="525463" y="309880"/>
                </a:lnTo>
                <a:lnTo>
                  <a:pt x="526098" y="303212"/>
                </a:lnTo>
                <a:lnTo>
                  <a:pt x="527050" y="297497"/>
                </a:lnTo>
                <a:lnTo>
                  <a:pt x="528320" y="291465"/>
                </a:lnTo>
                <a:lnTo>
                  <a:pt x="530543" y="285750"/>
                </a:lnTo>
                <a:lnTo>
                  <a:pt x="533083" y="280352"/>
                </a:lnTo>
                <a:lnTo>
                  <a:pt x="536258" y="274955"/>
                </a:lnTo>
                <a:lnTo>
                  <a:pt x="539750" y="270510"/>
                </a:lnTo>
                <a:lnTo>
                  <a:pt x="543878" y="266065"/>
                </a:lnTo>
                <a:lnTo>
                  <a:pt x="548323" y="262255"/>
                </a:lnTo>
                <a:lnTo>
                  <a:pt x="553085" y="258127"/>
                </a:lnTo>
                <a:lnTo>
                  <a:pt x="558165" y="255587"/>
                </a:lnTo>
                <a:lnTo>
                  <a:pt x="563563" y="252730"/>
                </a:lnTo>
                <a:lnTo>
                  <a:pt x="568960" y="250507"/>
                </a:lnTo>
                <a:lnTo>
                  <a:pt x="575310" y="249237"/>
                </a:lnTo>
                <a:lnTo>
                  <a:pt x="581343" y="247967"/>
                </a:lnTo>
                <a:lnTo>
                  <a:pt x="587375" y="247650"/>
                </a:lnTo>
                <a:close/>
                <a:moveTo>
                  <a:pt x="1286299" y="0"/>
                </a:moveTo>
                <a:lnTo>
                  <a:pt x="1542417" y="0"/>
                </a:lnTo>
                <a:lnTo>
                  <a:pt x="1543686" y="15872"/>
                </a:lnTo>
                <a:lnTo>
                  <a:pt x="1544638" y="33332"/>
                </a:lnTo>
                <a:lnTo>
                  <a:pt x="1545590" y="53014"/>
                </a:lnTo>
                <a:lnTo>
                  <a:pt x="1546225" y="73648"/>
                </a:lnTo>
                <a:lnTo>
                  <a:pt x="1546225" y="96504"/>
                </a:lnTo>
                <a:lnTo>
                  <a:pt x="1545908" y="120313"/>
                </a:lnTo>
                <a:lnTo>
                  <a:pt x="1545273" y="145709"/>
                </a:lnTo>
                <a:lnTo>
                  <a:pt x="1543686" y="172057"/>
                </a:lnTo>
                <a:lnTo>
                  <a:pt x="1541782" y="199993"/>
                </a:lnTo>
                <a:lnTo>
                  <a:pt x="1538926" y="228881"/>
                </a:lnTo>
                <a:lnTo>
                  <a:pt x="1535117" y="258721"/>
                </a:lnTo>
                <a:lnTo>
                  <a:pt x="1530674" y="289196"/>
                </a:lnTo>
                <a:lnTo>
                  <a:pt x="1524961" y="320941"/>
                </a:lnTo>
                <a:lnTo>
                  <a:pt x="1521788" y="336496"/>
                </a:lnTo>
                <a:lnTo>
                  <a:pt x="1518297" y="353003"/>
                </a:lnTo>
                <a:lnTo>
                  <a:pt x="1514488" y="369193"/>
                </a:lnTo>
                <a:lnTo>
                  <a:pt x="1510680" y="385701"/>
                </a:lnTo>
                <a:lnTo>
                  <a:pt x="1506554" y="402525"/>
                </a:lnTo>
                <a:lnTo>
                  <a:pt x="1501793" y="419033"/>
                </a:lnTo>
                <a:lnTo>
                  <a:pt x="1495129" y="441254"/>
                </a:lnTo>
                <a:lnTo>
                  <a:pt x="1488147" y="463476"/>
                </a:lnTo>
                <a:lnTo>
                  <a:pt x="1479895" y="486332"/>
                </a:lnTo>
                <a:lnTo>
                  <a:pt x="1471009" y="509506"/>
                </a:lnTo>
                <a:lnTo>
                  <a:pt x="1461805" y="532997"/>
                </a:lnTo>
                <a:lnTo>
                  <a:pt x="1451966" y="556806"/>
                </a:lnTo>
                <a:lnTo>
                  <a:pt x="1440858" y="580297"/>
                </a:lnTo>
                <a:lnTo>
                  <a:pt x="1428798" y="604741"/>
                </a:lnTo>
                <a:lnTo>
                  <a:pt x="1416421" y="628549"/>
                </a:lnTo>
                <a:lnTo>
                  <a:pt x="1402774" y="652675"/>
                </a:lnTo>
                <a:lnTo>
                  <a:pt x="1388175" y="677119"/>
                </a:lnTo>
                <a:lnTo>
                  <a:pt x="1372941" y="700928"/>
                </a:lnTo>
                <a:lnTo>
                  <a:pt x="1356438" y="725371"/>
                </a:lnTo>
                <a:lnTo>
                  <a:pt x="1338665" y="749180"/>
                </a:lnTo>
                <a:lnTo>
                  <a:pt x="1329779" y="760925"/>
                </a:lnTo>
                <a:lnTo>
                  <a:pt x="1320258" y="772671"/>
                </a:lnTo>
                <a:lnTo>
                  <a:pt x="1310737" y="784417"/>
                </a:lnTo>
                <a:lnTo>
                  <a:pt x="1300898" y="796480"/>
                </a:lnTo>
                <a:lnTo>
                  <a:pt x="1290743" y="807908"/>
                </a:lnTo>
                <a:lnTo>
                  <a:pt x="1279952" y="819654"/>
                </a:lnTo>
                <a:lnTo>
                  <a:pt x="1269161" y="831399"/>
                </a:lnTo>
                <a:lnTo>
                  <a:pt x="1258054" y="842827"/>
                </a:lnTo>
                <a:lnTo>
                  <a:pt x="1246628" y="854256"/>
                </a:lnTo>
                <a:lnTo>
                  <a:pt x="1234886" y="865366"/>
                </a:lnTo>
                <a:lnTo>
                  <a:pt x="1222826" y="876794"/>
                </a:lnTo>
                <a:lnTo>
                  <a:pt x="1210765" y="887905"/>
                </a:lnTo>
                <a:lnTo>
                  <a:pt x="1198071" y="898698"/>
                </a:lnTo>
                <a:lnTo>
                  <a:pt x="1185376" y="909809"/>
                </a:lnTo>
                <a:lnTo>
                  <a:pt x="1172046" y="920285"/>
                </a:lnTo>
                <a:lnTo>
                  <a:pt x="1158082" y="931396"/>
                </a:lnTo>
                <a:lnTo>
                  <a:pt x="1144435" y="941872"/>
                </a:lnTo>
                <a:lnTo>
                  <a:pt x="1130154" y="952030"/>
                </a:lnTo>
                <a:lnTo>
                  <a:pt x="1115555" y="962188"/>
                </a:lnTo>
                <a:lnTo>
                  <a:pt x="1100638" y="972347"/>
                </a:lnTo>
                <a:lnTo>
                  <a:pt x="1085404" y="982505"/>
                </a:lnTo>
                <a:lnTo>
                  <a:pt x="1070171" y="992346"/>
                </a:lnTo>
                <a:lnTo>
                  <a:pt x="1053985" y="1001869"/>
                </a:lnTo>
                <a:lnTo>
                  <a:pt x="1037482" y="1011710"/>
                </a:lnTo>
                <a:lnTo>
                  <a:pt x="1021296" y="1020916"/>
                </a:lnTo>
                <a:lnTo>
                  <a:pt x="1004158" y="1030122"/>
                </a:lnTo>
                <a:lnTo>
                  <a:pt x="986703" y="1039011"/>
                </a:lnTo>
                <a:lnTo>
                  <a:pt x="968930" y="1047582"/>
                </a:lnTo>
                <a:lnTo>
                  <a:pt x="951157" y="1056153"/>
                </a:lnTo>
                <a:lnTo>
                  <a:pt x="932750" y="1065042"/>
                </a:lnTo>
                <a:lnTo>
                  <a:pt x="913707" y="1072978"/>
                </a:lnTo>
                <a:lnTo>
                  <a:pt x="894665" y="1080914"/>
                </a:lnTo>
                <a:lnTo>
                  <a:pt x="874671" y="1088850"/>
                </a:lnTo>
                <a:lnTo>
                  <a:pt x="854677" y="1096152"/>
                </a:lnTo>
                <a:lnTo>
                  <a:pt x="834365" y="1103771"/>
                </a:lnTo>
                <a:lnTo>
                  <a:pt x="813419" y="1110754"/>
                </a:lnTo>
                <a:lnTo>
                  <a:pt x="785490" y="1120595"/>
                </a:lnTo>
                <a:lnTo>
                  <a:pt x="757879" y="1131071"/>
                </a:lnTo>
                <a:lnTo>
                  <a:pt x="731855" y="1142182"/>
                </a:lnTo>
                <a:lnTo>
                  <a:pt x="706148" y="1153293"/>
                </a:lnTo>
                <a:lnTo>
                  <a:pt x="681710" y="1165038"/>
                </a:lnTo>
                <a:lnTo>
                  <a:pt x="658225" y="1177736"/>
                </a:lnTo>
                <a:lnTo>
                  <a:pt x="635056" y="1190117"/>
                </a:lnTo>
                <a:lnTo>
                  <a:pt x="613158" y="1203450"/>
                </a:lnTo>
                <a:lnTo>
                  <a:pt x="591894" y="1216782"/>
                </a:lnTo>
                <a:lnTo>
                  <a:pt x="571900" y="1231068"/>
                </a:lnTo>
                <a:lnTo>
                  <a:pt x="552223" y="1245035"/>
                </a:lnTo>
                <a:lnTo>
                  <a:pt x="533498" y="1259638"/>
                </a:lnTo>
                <a:lnTo>
                  <a:pt x="516043" y="1274558"/>
                </a:lnTo>
                <a:lnTo>
                  <a:pt x="498588" y="1289796"/>
                </a:lnTo>
                <a:lnTo>
                  <a:pt x="482084" y="1305033"/>
                </a:lnTo>
                <a:lnTo>
                  <a:pt x="466533" y="1321223"/>
                </a:lnTo>
                <a:lnTo>
                  <a:pt x="451617" y="1336778"/>
                </a:lnTo>
                <a:lnTo>
                  <a:pt x="437653" y="1352968"/>
                </a:lnTo>
                <a:lnTo>
                  <a:pt x="424006" y="1369158"/>
                </a:lnTo>
                <a:lnTo>
                  <a:pt x="410993" y="1385666"/>
                </a:lnTo>
                <a:lnTo>
                  <a:pt x="398933" y="1402491"/>
                </a:lnTo>
                <a:lnTo>
                  <a:pt x="387191" y="1419315"/>
                </a:lnTo>
                <a:lnTo>
                  <a:pt x="376083" y="1436140"/>
                </a:lnTo>
                <a:lnTo>
                  <a:pt x="365927" y="1452965"/>
                </a:lnTo>
                <a:lnTo>
                  <a:pt x="356089" y="1470425"/>
                </a:lnTo>
                <a:lnTo>
                  <a:pt x="346567" y="1487250"/>
                </a:lnTo>
                <a:lnTo>
                  <a:pt x="337998" y="1504392"/>
                </a:lnTo>
                <a:lnTo>
                  <a:pt x="329747" y="1521534"/>
                </a:lnTo>
                <a:lnTo>
                  <a:pt x="322447" y="1538994"/>
                </a:lnTo>
                <a:lnTo>
                  <a:pt x="315465" y="1555819"/>
                </a:lnTo>
                <a:lnTo>
                  <a:pt x="308800" y="1572961"/>
                </a:lnTo>
                <a:lnTo>
                  <a:pt x="302453" y="1589786"/>
                </a:lnTo>
                <a:lnTo>
                  <a:pt x="297058" y="1606928"/>
                </a:lnTo>
                <a:lnTo>
                  <a:pt x="291345" y="1623435"/>
                </a:lnTo>
                <a:lnTo>
                  <a:pt x="286902" y="1640260"/>
                </a:lnTo>
                <a:lnTo>
                  <a:pt x="282459" y="1656767"/>
                </a:lnTo>
                <a:lnTo>
                  <a:pt x="278650" y="1673275"/>
                </a:lnTo>
                <a:lnTo>
                  <a:pt x="274525" y="1689465"/>
                </a:lnTo>
                <a:lnTo>
                  <a:pt x="271351" y="1705337"/>
                </a:lnTo>
                <a:lnTo>
                  <a:pt x="268495" y="1721210"/>
                </a:lnTo>
                <a:lnTo>
                  <a:pt x="265956" y="1736765"/>
                </a:lnTo>
                <a:lnTo>
                  <a:pt x="263734" y="1752002"/>
                </a:lnTo>
                <a:lnTo>
                  <a:pt x="261830" y="1766922"/>
                </a:lnTo>
                <a:lnTo>
                  <a:pt x="260243" y="1781525"/>
                </a:lnTo>
                <a:lnTo>
                  <a:pt x="257387" y="1809460"/>
                </a:lnTo>
                <a:lnTo>
                  <a:pt x="255482" y="1836761"/>
                </a:lnTo>
                <a:lnTo>
                  <a:pt x="254530" y="1861840"/>
                </a:lnTo>
                <a:lnTo>
                  <a:pt x="254530" y="1885331"/>
                </a:lnTo>
                <a:lnTo>
                  <a:pt x="254530" y="1906600"/>
                </a:lnTo>
                <a:lnTo>
                  <a:pt x="255482" y="1925964"/>
                </a:lnTo>
                <a:lnTo>
                  <a:pt x="256752" y="1943107"/>
                </a:lnTo>
                <a:lnTo>
                  <a:pt x="257704" y="1958027"/>
                </a:lnTo>
                <a:lnTo>
                  <a:pt x="260243" y="1979613"/>
                </a:lnTo>
                <a:lnTo>
                  <a:pt x="4126" y="1979613"/>
                </a:lnTo>
                <a:lnTo>
                  <a:pt x="2856" y="1963423"/>
                </a:lnTo>
                <a:lnTo>
                  <a:pt x="1587" y="1945964"/>
                </a:lnTo>
                <a:lnTo>
                  <a:pt x="952" y="1926599"/>
                </a:lnTo>
                <a:lnTo>
                  <a:pt x="317" y="1905648"/>
                </a:lnTo>
                <a:lnTo>
                  <a:pt x="0" y="1883109"/>
                </a:lnTo>
                <a:lnTo>
                  <a:pt x="317" y="1859300"/>
                </a:lnTo>
                <a:lnTo>
                  <a:pt x="1269" y="1833904"/>
                </a:lnTo>
                <a:lnTo>
                  <a:pt x="2856" y="1807238"/>
                </a:lnTo>
                <a:lnTo>
                  <a:pt x="4760" y="1779938"/>
                </a:lnTo>
                <a:lnTo>
                  <a:pt x="7934" y="1750732"/>
                </a:lnTo>
                <a:lnTo>
                  <a:pt x="11425" y="1721210"/>
                </a:lnTo>
                <a:lnTo>
                  <a:pt x="16186" y="1690417"/>
                </a:lnTo>
                <a:lnTo>
                  <a:pt x="21581" y="1658672"/>
                </a:lnTo>
                <a:lnTo>
                  <a:pt x="24755" y="1643117"/>
                </a:lnTo>
                <a:lnTo>
                  <a:pt x="28246" y="1626610"/>
                </a:lnTo>
                <a:lnTo>
                  <a:pt x="31737" y="1610737"/>
                </a:lnTo>
                <a:lnTo>
                  <a:pt x="36180" y="1594230"/>
                </a:lnTo>
                <a:lnTo>
                  <a:pt x="40306" y="1577405"/>
                </a:lnTo>
                <a:lnTo>
                  <a:pt x="45066" y="1560898"/>
                </a:lnTo>
                <a:lnTo>
                  <a:pt x="51414" y="1538359"/>
                </a:lnTo>
                <a:lnTo>
                  <a:pt x="58713" y="1516137"/>
                </a:lnTo>
                <a:lnTo>
                  <a:pt x="66647" y="1493599"/>
                </a:lnTo>
                <a:lnTo>
                  <a:pt x="75216" y="1470425"/>
                </a:lnTo>
                <a:lnTo>
                  <a:pt x="84737" y="1446933"/>
                </a:lnTo>
                <a:lnTo>
                  <a:pt x="94893" y="1422807"/>
                </a:lnTo>
                <a:lnTo>
                  <a:pt x="105684" y="1398999"/>
                </a:lnTo>
                <a:lnTo>
                  <a:pt x="117427" y="1375190"/>
                </a:lnTo>
                <a:lnTo>
                  <a:pt x="130121" y="1351381"/>
                </a:lnTo>
                <a:lnTo>
                  <a:pt x="143768" y="1326937"/>
                </a:lnTo>
                <a:lnTo>
                  <a:pt x="158367" y="1302811"/>
                </a:lnTo>
                <a:lnTo>
                  <a:pt x="173601" y="1278685"/>
                </a:lnTo>
                <a:lnTo>
                  <a:pt x="190422" y="1254559"/>
                </a:lnTo>
                <a:lnTo>
                  <a:pt x="207560" y="1230750"/>
                </a:lnTo>
                <a:lnTo>
                  <a:pt x="217081" y="1219005"/>
                </a:lnTo>
                <a:lnTo>
                  <a:pt x="226602" y="1206624"/>
                </a:lnTo>
                <a:lnTo>
                  <a:pt x="235805" y="1194878"/>
                </a:lnTo>
                <a:lnTo>
                  <a:pt x="245961" y="1183133"/>
                </a:lnTo>
                <a:lnTo>
                  <a:pt x="256117" y="1171387"/>
                </a:lnTo>
                <a:lnTo>
                  <a:pt x="266908" y="1159959"/>
                </a:lnTo>
                <a:lnTo>
                  <a:pt x="277381" y="1148213"/>
                </a:lnTo>
                <a:lnTo>
                  <a:pt x="288806" y="1137103"/>
                </a:lnTo>
                <a:lnTo>
                  <a:pt x="300231" y="1125675"/>
                </a:lnTo>
                <a:lnTo>
                  <a:pt x="311974" y="1114246"/>
                </a:lnTo>
                <a:lnTo>
                  <a:pt x="323717" y="1102818"/>
                </a:lnTo>
                <a:lnTo>
                  <a:pt x="336094" y="1092025"/>
                </a:lnTo>
                <a:lnTo>
                  <a:pt x="348789" y="1080914"/>
                </a:lnTo>
                <a:lnTo>
                  <a:pt x="361484" y="1070121"/>
                </a:lnTo>
                <a:lnTo>
                  <a:pt x="374813" y="1059010"/>
                </a:lnTo>
                <a:lnTo>
                  <a:pt x="388143" y="1048534"/>
                </a:lnTo>
                <a:lnTo>
                  <a:pt x="402424" y="1037741"/>
                </a:lnTo>
                <a:lnTo>
                  <a:pt x="416389" y="1027583"/>
                </a:lnTo>
                <a:lnTo>
                  <a:pt x="430988" y="1017107"/>
                </a:lnTo>
                <a:lnTo>
                  <a:pt x="445904" y="1007266"/>
                </a:lnTo>
                <a:lnTo>
                  <a:pt x="461138" y="997108"/>
                </a:lnTo>
                <a:lnTo>
                  <a:pt x="476689" y="987267"/>
                </a:lnTo>
                <a:lnTo>
                  <a:pt x="492240" y="977426"/>
                </a:lnTo>
                <a:lnTo>
                  <a:pt x="508743" y="968220"/>
                </a:lnTo>
                <a:lnTo>
                  <a:pt x="525247" y="958696"/>
                </a:lnTo>
                <a:lnTo>
                  <a:pt x="542385" y="949808"/>
                </a:lnTo>
                <a:lnTo>
                  <a:pt x="559840" y="940602"/>
                </a:lnTo>
                <a:lnTo>
                  <a:pt x="577295" y="931713"/>
                </a:lnTo>
                <a:lnTo>
                  <a:pt x="595385" y="923142"/>
                </a:lnTo>
                <a:lnTo>
                  <a:pt x="614110" y="914888"/>
                </a:lnTo>
                <a:lnTo>
                  <a:pt x="633152" y="906635"/>
                </a:lnTo>
                <a:lnTo>
                  <a:pt x="652195" y="898698"/>
                </a:lnTo>
                <a:lnTo>
                  <a:pt x="671872" y="891080"/>
                </a:lnTo>
                <a:lnTo>
                  <a:pt x="691866" y="883143"/>
                </a:lnTo>
                <a:lnTo>
                  <a:pt x="712178" y="876160"/>
                </a:lnTo>
                <a:lnTo>
                  <a:pt x="732807" y="868541"/>
                </a:lnTo>
                <a:lnTo>
                  <a:pt x="761053" y="858700"/>
                </a:lnTo>
                <a:lnTo>
                  <a:pt x="788346" y="848541"/>
                </a:lnTo>
                <a:lnTo>
                  <a:pt x="814688" y="837748"/>
                </a:lnTo>
                <a:lnTo>
                  <a:pt x="840078" y="826320"/>
                </a:lnTo>
                <a:lnTo>
                  <a:pt x="864833" y="814574"/>
                </a:lnTo>
                <a:lnTo>
                  <a:pt x="888318" y="801876"/>
                </a:lnTo>
                <a:lnTo>
                  <a:pt x="911169" y="789496"/>
                </a:lnTo>
                <a:lnTo>
                  <a:pt x="933067" y="776163"/>
                </a:lnTo>
                <a:lnTo>
                  <a:pt x="954013" y="762830"/>
                </a:lnTo>
                <a:lnTo>
                  <a:pt x="974642" y="749180"/>
                </a:lnTo>
                <a:lnTo>
                  <a:pt x="994002" y="734577"/>
                </a:lnTo>
                <a:lnTo>
                  <a:pt x="1012409" y="720292"/>
                </a:lnTo>
                <a:lnTo>
                  <a:pt x="1030500" y="705372"/>
                </a:lnTo>
                <a:lnTo>
                  <a:pt x="1047320" y="690134"/>
                </a:lnTo>
                <a:lnTo>
                  <a:pt x="1063823" y="674579"/>
                </a:lnTo>
                <a:lnTo>
                  <a:pt x="1079374" y="659024"/>
                </a:lnTo>
                <a:lnTo>
                  <a:pt x="1094291" y="642834"/>
                </a:lnTo>
                <a:lnTo>
                  <a:pt x="1108890" y="626962"/>
                </a:lnTo>
                <a:lnTo>
                  <a:pt x="1122219" y="610772"/>
                </a:lnTo>
                <a:lnTo>
                  <a:pt x="1135231" y="594265"/>
                </a:lnTo>
                <a:lnTo>
                  <a:pt x="1147292" y="577440"/>
                </a:lnTo>
                <a:lnTo>
                  <a:pt x="1159034" y="560615"/>
                </a:lnTo>
                <a:lnTo>
                  <a:pt x="1169825" y="543790"/>
                </a:lnTo>
                <a:lnTo>
                  <a:pt x="1180298" y="526965"/>
                </a:lnTo>
                <a:lnTo>
                  <a:pt x="1189819" y="510141"/>
                </a:lnTo>
                <a:lnTo>
                  <a:pt x="1199340" y="492998"/>
                </a:lnTo>
                <a:lnTo>
                  <a:pt x="1207909" y="475856"/>
                </a:lnTo>
                <a:lnTo>
                  <a:pt x="1216161" y="458714"/>
                </a:lnTo>
                <a:lnTo>
                  <a:pt x="1223778" y="441572"/>
                </a:lnTo>
                <a:lnTo>
                  <a:pt x="1231077" y="424429"/>
                </a:lnTo>
                <a:lnTo>
                  <a:pt x="1237425" y="407605"/>
                </a:lnTo>
                <a:lnTo>
                  <a:pt x="1243455" y="390462"/>
                </a:lnTo>
                <a:lnTo>
                  <a:pt x="1249485" y="373320"/>
                </a:lnTo>
                <a:lnTo>
                  <a:pt x="1254562" y="356495"/>
                </a:lnTo>
                <a:lnTo>
                  <a:pt x="1259323" y="340305"/>
                </a:lnTo>
                <a:lnTo>
                  <a:pt x="1264084" y="323798"/>
                </a:lnTo>
                <a:lnTo>
                  <a:pt x="1267892" y="307291"/>
                </a:lnTo>
                <a:lnTo>
                  <a:pt x="1271383" y="291101"/>
                </a:lnTo>
                <a:lnTo>
                  <a:pt x="1274874" y="275228"/>
                </a:lnTo>
                <a:lnTo>
                  <a:pt x="1277730" y="259356"/>
                </a:lnTo>
                <a:lnTo>
                  <a:pt x="1280269" y="243801"/>
                </a:lnTo>
                <a:lnTo>
                  <a:pt x="1282808" y="228563"/>
                </a:lnTo>
                <a:lnTo>
                  <a:pt x="1284713" y="213643"/>
                </a:lnTo>
                <a:lnTo>
                  <a:pt x="1286299" y="199040"/>
                </a:lnTo>
                <a:lnTo>
                  <a:pt x="1289156" y="170470"/>
                </a:lnTo>
                <a:lnTo>
                  <a:pt x="1291060" y="143804"/>
                </a:lnTo>
                <a:lnTo>
                  <a:pt x="1291695" y="118408"/>
                </a:lnTo>
                <a:lnTo>
                  <a:pt x="1292329" y="94917"/>
                </a:lnTo>
                <a:lnTo>
                  <a:pt x="1291695" y="73331"/>
                </a:lnTo>
                <a:lnTo>
                  <a:pt x="1291060" y="54284"/>
                </a:lnTo>
                <a:lnTo>
                  <a:pt x="1289790" y="36824"/>
                </a:lnTo>
                <a:lnTo>
                  <a:pt x="1288521" y="22221"/>
                </a:lnTo>
                <a:lnTo>
                  <a:pt x="1286299" y="0"/>
                </a:lnTo>
                <a:close/>
                <a:moveTo>
                  <a:pt x="463603" y="0"/>
                </a:moveTo>
                <a:lnTo>
                  <a:pt x="1082623" y="0"/>
                </a:lnTo>
                <a:lnTo>
                  <a:pt x="1088978" y="637"/>
                </a:lnTo>
                <a:lnTo>
                  <a:pt x="1095016" y="1273"/>
                </a:lnTo>
                <a:lnTo>
                  <a:pt x="1101054" y="2865"/>
                </a:lnTo>
                <a:lnTo>
                  <a:pt x="1106773" y="5093"/>
                </a:lnTo>
                <a:lnTo>
                  <a:pt x="1112176" y="7639"/>
                </a:lnTo>
                <a:lnTo>
                  <a:pt x="1117260" y="10823"/>
                </a:lnTo>
                <a:lnTo>
                  <a:pt x="1122026" y="14324"/>
                </a:lnTo>
                <a:lnTo>
                  <a:pt x="1126157" y="18144"/>
                </a:lnTo>
                <a:lnTo>
                  <a:pt x="1130606" y="22919"/>
                </a:lnTo>
                <a:lnTo>
                  <a:pt x="1134102" y="27693"/>
                </a:lnTo>
                <a:lnTo>
                  <a:pt x="1137279" y="32786"/>
                </a:lnTo>
                <a:lnTo>
                  <a:pt x="1139504" y="37880"/>
                </a:lnTo>
                <a:lnTo>
                  <a:pt x="1141411" y="43609"/>
                </a:lnTo>
                <a:lnTo>
                  <a:pt x="1142999" y="49657"/>
                </a:lnTo>
                <a:lnTo>
                  <a:pt x="1144270" y="56024"/>
                </a:lnTo>
                <a:lnTo>
                  <a:pt x="1144588" y="62072"/>
                </a:lnTo>
                <a:lnTo>
                  <a:pt x="1144270" y="68438"/>
                </a:lnTo>
                <a:lnTo>
                  <a:pt x="1142999" y="74804"/>
                </a:lnTo>
                <a:lnTo>
                  <a:pt x="1141411" y="80534"/>
                </a:lnTo>
                <a:lnTo>
                  <a:pt x="1139504" y="86264"/>
                </a:lnTo>
                <a:lnTo>
                  <a:pt x="1137279" y="91675"/>
                </a:lnTo>
                <a:lnTo>
                  <a:pt x="1134102" y="96768"/>
                </a:lnTo>
                <a:lnTo>
                  <a:pt x="1130606" y="101543"/>
                </a:lnTo>
                <a:lnTo>
                  <a:pt x="1126157" y="105681"/>
                </a:lnTo>
                <a:lnTo>
                  <a:pt x="1122026" y="110137"/>
                </a:lnTo>
                <a:lnTo>
                  <a:pt x="1117260" y="113639"/>
                </a:lnTo>
                <a:lnTo>
                  <a:pt x="1112176" y="116504"/>
                </a:lnTo>
                <a:lnTo>
                  <a:pt x="1106773" y="119050"/>
                </a:lnTo>
                <a:lnTo>
                  <a:pt x="1101054" y="121278"/>
                </a:lnTo>
                <a:lnTo>
                  <a:pt x="1095016" y="122552"/>
                </a:lnTo>
                <a:lnTo>
                  <a:pt x="1088978" y="123825"/>
                </a:lnTo>
                <a:lnTo>
                  <a:pt x="1082623" y="123825"/>
                </a:lnTo>
                <a:lnTo>
                  <a:pt x="463603" y="123825"/>
                </a:lnTo>
                <a:lnTo>
                  <a:pt x="457248" y="123825"/>
                </a:lnTo>
                <a:lnTo>
                  <a:pt x="450892" y="122552"/>
                </a:lnTo>
                <a:lnTo>
                  <a:pt x="445172" y="121278"/>
                </a:lnTo>
                <a:lnTo>
                  <a:pt x="439135" y="119050"/>
                </a:lnTo>
                <a:lnTo>
                  <a:pt x="433733" y="116504"/>
                </a:lnTo>
                <a:lnTo>
                  <a:pt x="428648" y="113639"/>
                </a:lnTo>
                <a:lnTo>
                  <a:pt x="423882" y="110137"/>
                </a:lnTo>
                <a:lnTo>
                  <a:pt x="419433" y="105681"/>
                </a:lnTo>
                <a:lnTo>
                  <a:pt x="415620" y="101543"/>
                </a:lnTo>
                <a:lnTo>
                  <a:pt x="412124" y="96768"/>
                </a:lnTo>
                <a:lnTo>
                  <a:pt x="408946" y="91675"/>
                </a:lnTo>
                <a:lnTo>
                  <a:pt x="406087" y="86264"/>
                </a:lnTo>
                <a:lnTo>
                  <a:pt x="404180" y="80534"/>
                </a:lnTo>
                <a:lnTo>
                  <a:pt x="402591" y="74804"/>
                </a:lnTo>
                <a:lnTo>
                  <a:pt x="401956" y="68438"/>
                </a:lnTo>
                <a:lnTo>
                  <a:pt x="401638" y="62072"/>
                </a:lnTo>
                <a:lnTo>
                  <a:pt x="401956" y="56024"/>
                </a:lnTo>
                <a:lnTo>
                  <a:pt x="402591" y="49657"/>
                </a:lnTo>
                <a:lnTo>
                  <a:pt x="404180" y="43609"/>
                </a:lnTo>
                <a:lnTo>
                  <a:pt x="406087" y="37880"/>
                </a:lnTo>
                <a:lnTo>
                  <a:pt x="408946" y="32786"/>
                </a:lnTo>
                <a:lnTo>
                  <a:pt x="412124" y="27693"/>
                </a:lnTo>
                <a:lnTo>
                  <a:pt x="415620" y="22919"/>
                </a:lnTo>
                <a:lnTo>
                  <a:pt x="419433" y="18144"/>
                </a:lnTo>
                <a:lnTo>
                  <a:pt x="423882" y="14324"/>
                </a:lnTo>
                <a:lnTo>
                  <a:pt x="428648" y="10823"/>
                </a:lnTo>
                <a:lnTo>
                  <a:pt x="433733" y="7639"/>
                </a:lnTo>
                <a:lnTo>
                  <a:pt x="439135" y="5093"/>
                </a:lnTo>
                <a:lnTo>
                  <a:pt x="445172" y="2865"/>
                </a:lnTo>
                <a:lnTo>
                  <a:pt x="450892" y="1273"/>
                </a:lnTo>
                <a:lnTo>
                  <a:pt x="457248" y="637"/>
                </a:lnTo>
                <a:lnTo>
                  <a:pt x="463603" y="0"/>
                </a:lnTo>
                <a:close/>
                <a:moveTo>
                  <a:pt x="4121" y="0"/>
                </a:moveTo>
                <a:lnTo>
                  <a:pt x="259949" y="0"/>
                </a:lnTo>
                <a:lnTo>
                  <a:pt x="258047" y="19063"/>
                </a:lnTo>
                <a:lnTo>
                  <a:pt x="256779" y="31137"/>
                </a:lnTo>
                <a:lnTo>
                  <a:pt x="255511" y="45752"/>
                </a:lnTo>
                <a:lnTo>
                  <a:pt x="254877" y="61638"/>
                </a:lnTo>
                <a:lnTo>
                  <a:pt x="254243" y="79430"/>
                </a:lnTo>
                <a:lnTo>
                  <a:pt x="254243" y="98493"/>
                </a:lnTo>
                <a:lnTo>
                  <a:pt x="254243" y="119463"/>
                </a:lnTo>
                <a:lnTo>
                  <a:pt x="255194" y="141386"/>
                </a:lnTo>
                <a:lnTo>
                  <a:pt x="256779" y="164897"/>
                </a:lnTo>
                <a:lnTo>
                  <a:pt x="258681" y="189362"/>
                </a:lnTo>
                <a:lnTo>
                  <a:pt x="261851" y="215097"/>
                </a:lnTo>
                <a:lnTo>
                  <a:pt x="265338" y="241786"/>
                </a:lnTo>
                <a:lnTo>
                  <a:pt x="270093" y="268792"/>
                </a:lnTo>
                <a:lnTo>
                  <a:pt x="272629" y="282772"/>
                </a:lnTo>
                <a:lnTo>
                  <a:pt x="275800" y="297069"/>
                </a:lnTo>
                <a:lnTo>
                  <a:pt x="279287" y="311049"/>
                </a:lnTo>
                <a:lnTo>
                  <a:pt x="282774" y="325664"/>
                </a:lnTo>
                <a:lnTo>
                  <a:pt x="286895" y="339962"/>
                </a:lnTo>
                <a:lnTo>
                  <a:pt x="290699" y="354577"/>
                </a:lnTo>
                <a:lnTo>
                  <a:pt x="295454" y="369510"/>
                </a:lnTo>
                <a:lnTo>
                  <a:pt x="300526" y="384443"/>
                </a:lnTo>
                <a:lnTo>
                  <a:pt x="305599" y="399375"/>
                </a:lnTo>
                <a:lnTo>
                  <a:pt x="310988" y="414308"/>
                </a:lnTo>
                <a:lnTo>
                  <a:pt x="317011" y="428923"/>
                </a:lnTo>
                <a:lnTo>
                  <a:pt x="323668" y="444492"/>
                </a:lnTo>
                <a:lnTo>
                  <a:pt x="330326" y="459107"/>
                </a:lnTo>
                <a:lnTo>
                  <a:pt x="337300" y="474040"/>
                </a:lnTo>
                <a:lnTo>
                  <a:pt x="344591" y="489291"/>
                </a:lnTo>
                <a:lnTo>
                  <a:pt x="352516" y="504223"/>
                </a:lnTo>
                <a:lnTo>
                  <a:pt x="361076" y="519156"/>
                </a:lnTo>
                <a:lnTo>
                  <a:pt x="370269" y="534089"/>
                </a:lnTo>
                <a:lnTo>
                  <a:pt x="379145" y="549022"/>
                </a:lnTo>
                <a:lnTo>
                  <a:pt x="388973" y="563955"/>
                </a:lnTo>
                <a:lnTo>
                  <a:pt x="399117" y="578888"/>
                </a:lnTo>
                <a:lnTo>
                  <a:pt x="410212" y="593503"/>
                </a:lnTo>
                <a:lnTo>
                  <a:pt x="420991" y="607800"/>
                </a:lnTo>
                <a:lnTo>
                  <a:pt x="432720" y="622416"/>
                </a:lnTo>
                <a:lnTo>
                  <a:pt x="445401" y="636395"/>
                </a:lnTo>
                <a:lnTo>
                  <a:pt x="457764" y="650693"/>
                </a:lnTo>
                <a:lnTo>
                  <a:pt x="471079" y="664355"/>
                </a:lnTo>
                <a:lnTo>
                  <a:pt x="485344" y="678017"/>
                </a:lnTo>
                <a:lnTo>
                  <a:pt x="499610" y="691679"/>
                </a:lnTo>
                <a:lnTo>
                  <a:pt x="514509" y="705023"/>
                </a:lnTo>
                <a:lnTo>
                  <a:pt x="530043" y="718050"/>
                </a:lnTo>
                <a:lnTo>
                  <a:pt x="546527" y="731076"/>
                </a:lnTo>
                <a:lnTo>
                  <a:pt x="563012" y="743467"/>
                </a:lnTo>
                <a:lnTo>
                  <a:pt x="580764" y="756176"/>
                </a:lnTo>
                <a:lnTo>
                  <a:pt x="598517" y="767932"/>
                </a:lnTo>
                <a:lnTo>
                  <a:pt x="617538" y="779688"/>
                </a:lnTo>
                <a:lnTo>
                  <a:pt x="599468" y="786995"/>
                </a:lnTo>
                <a:lnTo>
                  <a:pt x="581716" y="794621"/>
                </a:lnTo>
                <a:lnTo>
                  <a:pt x="564597" y="801928"/>
                </a:lnTo>
                <a:lnTo>
                  <a:pt x="547478" y="809871"/>
                </a:lnTo>
                <a:lnTo>
                  <a:pt x="530677" y="817496"/>
                </a:lnTo>
                <a:lnTo>
                  <a:pt x="514192" y="825440"/>
                </a:lnTo>
                <a:lnTo>
                  <a:pt x="498025" y="833700"/>
                </a:lnTo>
                <a:lnTo>
                  <a:pt x="482174" y="841961"/>
                </a:lnTo>
                <a:lnTo>
                  <a:pt x="466323" y="850539"/>
                </a:lnTo>
                <a:lnTo>
                  <a:pt x="451107" y="858800"/>
                </a:lnTo>
                <a:lnTo>
                  <a:pt x="435890" y="867696"/>
                </a:lnTo>
                <a:lnTo>
                  <a:pt x="420991" y="876275"/>
                </a:lnTo>
                <a:lnTo>
                  <a:pt x="406408" y="885489"/>
                </a:lnTo>
                <a:lnTo>
                  <a:pt x="392143" y="894385"/>
                </a:lnTo>
                <a:lnTo>
                  <a:pt x="377877" y="903917"/>
                </a:lnTo>
                <a:lnTo>
                  <a:pt x="364246" y="912813"/>
                </a:lnTo>
                <a:lnTo>
                  <a:pt x="347444" y="898833"/>
                </a:lnTo>
                <a:lnTo>
                  <a:pt x="330643" y="884218"/>
                </a:lnTo>
                <a:lnTo>
                  <a:pt x="314475" y="869285"/>
                </a:lnTo>
                <a:lnTo>
                  <a:pt x="299258" y="854352"/>
                </a:lnTo>
                <a:lnTo>
                  <a:pt x="284359" y="839102"/>
                </a:lnTo>
                <a:lnTo>
                  <a:pt x="270093" y="824169"/>
                </a:lnTo>
                <a:lnTo>
                  <a:pt x="255828" y="808600"/>
                </a:lnTo>
                <a:lnTo>
                  <a:pt x="242513" y="793350"/>
                </a:lnTo>
                <a:lnTo>
                  <a:pt x="229833" y="777781"/>
                </a:lnTo>
                <a:lnTo>
                  <a:pt x="217152" y="761895"/>
                </a:lnTo>
                <a:lnTo>
                  <a:pt x="205106" y="746327"/>
                </a:lnTo>
                <a:lnTo>
                  <a:pt x="193377" y="730441"/>
                </a:lnTo>
                <a:lnTo>
                  <a:pt x="182281" y="714555"/>
                </a:lnTo>
                <a:lnTo>
                  <a:pt x="171820" y="698669"/>
                </a:lnTo>
                <a:lnTo>
                  <a:pt x="161676" y="682783"/>
                </a:lnTo>
                <a:lnTo>
                  <a:pt x="151848" y="666579"/>
                </a:lnTo>
                <a:lnTo>
                  <a:pt x="142021" y="651011"/>
                </a:lnTo>
                <a:lnTo>
                  <a:pt x="133145" y="634807"/>
                </a:lnTo>
                <a:lnTo>
                  <a:pt x="124585" y="618921"/>
                </a:lnTo>
                <a:lnTo>
                  <a:pt x="116660" y="603035"/>
                </a:lnTo>
                <a:lnTo>
                  <a:pt x="108418" y="587149"/>
                </a:lnTo>
                <a:lnTo>
                  <a:pt x="101126" y="571263"/>
                </a:lnTo>
                <a:lnTo>
                  <a:pt x="93835" y="555694"/>
                </a:lnTo>
                <a:lnTo>
                  <a:pt x="87178" y="540126"/>
                </a:lnTo>
                <a:lnTo>
                  <a:pt x="81155" y="524240"/>
                </a:lnTo>
                <a:lnTo>
                  <a:pt x="74814" y="508989"/>
                </a:lnTo>
                <a:lnTo>
                  <a:pt x="68791" y="493739"/>
                </a:lnTo>
                <a:lnTo>
                  <a:pt x="63719" y="478488"/>
                </a:lnTo>
                <a:lnTo>
                  <a:pt x="58330" y="463555"/>
                </a:lnTo>
                <a:lnTo>
                  <a:pt x="53575" y="448622"/>
                </a:lnTo>
                <a:lnTo>
                  <a:pt x="45015" y="419392"/>
                </a:lnTo>
                <a:lnTo>
                  <a:pt x="40260" y="402870"/>
                </a:lnTo>
                <a:lnTo>
                  <a:pt x="36139" y="386031"/>
                </a:lnTo>
                <a:lnTo>
                  <a:pt x="31701" y="369510"/>
                </a:lnTo>
                <a:lnTo>
                  <a:pt x="28214" y="353306"/>
                </a:lnTo>
                <a:lnTo>
                  <a:pt x="24727" y="336784"/>
                </a:lnTo>
                <a:lnTo>
                  <a:pt x="21557" y="321216"/>
                </a:lnTo>
                <a:lnTo>
                  <a:pt x="16167" y="289444"/>
                </a:lnTo>
                <a:lnTo>
                  <a:pt x="11412" y="258943"/>
                </a:lnTo>
                <a:lnTo>
                  <a:pt x="7925" y="229077"/>
                </a:lnTo>
                <a:lnTo>
                  <a:pt x="4755" y="200164"/>
                </a:lnTo>
                <a:lnTo>
                  <a:pt x="2853" y="172205"/>
                </a:lnTo>
                <a:lnTo>
                  <a:pt x="1268" y="145834"/>
                </a:lnTo>
                <a:lnTo>
                  <a:pt x="317" y="120416"/>
                </a:lnTo>
                <a:lnTo>
                  <a:pt x="0" y="96587"/>
                </a:lnTo>
                <a:lnTo>
                  <a:pt x="317" y="73711"/>
                </a:lnTo>
                <a:lnTo>
                  <a:pt x="951" y="53059"/>
                </a:lnTo>
                <a:lnTo>
                  <a:pt x="1585" y="33361"/>
                </a:lnTo>
                <a:lnTo>
                  <a:pt x="2853" y="15886"/>
                </a:lnTo>
                <a:lnTo>
                  <a:pt x="412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8" name="TextBox 76"/>
          <p:cNvSpPr txBox="1"/>
          <p:nvPr/>
        </p:nvSpPr>
        <p:spPr>
          <a:xfrm>
            <a:off x="1575318" y="4131326"/>
            <a:ext cx="133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</a:t>
            </a:r>
          </a:p>
        </p:txBody>
      </p:sp>
      <p:sp>
        <p:nvSpPr>
          <p:cNvPr id="89" name="文本框 88"/>
          <p:cNvSpPr txBox="1"/>
          <p:nvPr/>
        </p:nvSpPr>
        <p:spPr>
          <a:xfrm>
            <a:off x="1121756" y="4531436"/>
            <a:ext cx="2244149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</a:t>
            </a:r>
          </a:p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请在此添加您的文字内容。</a:t>
            </a:r>
            <a:endParaRPr lang="zh-CN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0" name="TextBox 76"/>
          <p:cNvSpPr txBox="1"/>
          <p:nvPr/>
        </p:nvSpPr>
        <p:spPr>
          <a:xfrm>
            <a:off x="4290578" y="4131326"/>
            <a:ext cx="133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</a:t>
            </a:r>
          </a:p>
        </p:txBody>
      </p:sp>
      <p:sp>
        <p:nvSpPr>
          <p:cNvPr id="91" name="文本框 90"/>
          <p:cNvSpPr txBox="1"/>
          <p:nvPr/>
        </p:nvSpPr>
        <p:spPr>
          <a:xfrm>
            <a:off x="3837016" y="4531436"/>
            <a:ext cx="2244149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</a:t>
            </a:r>
          </a:p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请在此添加您的文字内容。</a:t>
            </a:r>
            <a:endParaRPr lang="zh-CN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2" name="TextBox 76"/>
          <p:cNvSpPr txBox="1"/>
          <p:nvPr/>
        </p:nvSpPr>
        <p:spPr>
          <a:xfrm>
            <a:off x="6887093" y="4131961"/>
            <a:ext cx="133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</a:t>
            </a:r>
          </a:p>
        </p:txBody>
      </p:sp>
      <p:sp>
        <p:nvSpPr>
          <p:cNvPr id="93" name="文本框 92"/>
          <p:cNvSpPr txBox="1"/>
          <p:nvPr/>
        </p:nvSpPr>
        <p:spPr>
          <a:xfrm>
            <a:off x="6433531" y="4532071"/>
            <a:ext cx="2244149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</a:t>
            </a:r>
          </a:p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请在此添加您的文字内容。</a:t>
            </a:r>
            <a:endParaRPr lang="zh-CN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4" name="TextBox 76"/>
          <p:cNvSpPr txBox="1"/>
          <p:nvPr/>
        </p:nvSpPr>
        <p:spPr>
          <a:xfrm>
            <a:off x="9568063" y="4131961"/>
            <a:ext cx="1337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添加标题</a:t>
            </a:r>
          </a:p>
        </p:txBody>
      </p:sp>
      <p:sp>
        <p:nvSpPr>
          <p:cNvPr id="95" name="文本框 94"/>
          <p:cNvSpPr txBox="1"/>
          <p:nvPr/>
        </p:nvSpPr>
        <p:spPr>
          <a:xfrm>
            <a:off x="9114501" y="4532071"/>
            <a:ext cx="2244149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</a:t>
            </a:r>
          </a:p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请在此添加您的文字内容。</a:t>
            </a:r>
            <a:endParaRPr lang="zh-CN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/>
      <p:bldP spid="25" grpId="0" bldLvl="0" animBg="1"/>
      <p:bldP spid="27" grpId="0" bldLvl="0" animBg="1"/>
      <p:bldP spid="33" grpId="0" bldLvl="0" animBg="1"/>
      <p:bldP spid="14" grpId="0" bldLvl="0" animBg="1"/>
      <p:bldP spid="34" grpId="0" bldLvl="0" animBg="1"/>
      <p:bldP spid="31" grpId="0" bldLvl="0" animBg="1"/>
      <p:bldP spid="35" grpId="0" bldLvl="0" animBg="1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090160" y="186690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年度工作概述</a:t>
            </a:r>
          </a:p>
        </p:txBody>
      </p:sp>
      <p:grpSp>
        <p:nvGrpSpPr>
          <p:cNvPr id="2" name="组合 13"/>
          <p:cNvGrpSpPr/>
          <p:nvPr/>
        </p:nvGrpSpPr>
        <p:grpSpPr>
          <a:xfrm>
            <a:off x="573405" y="2013585"/>
            <a:ext cx="2524760" cy="3344545"/>
            <a:chOff x="0" y="0"/>
            <a:chExt cx="1944688" cy="2447925"/>
          </a:xfrm>
          <a:solidFill>
            <a:srgbClr val="B89A65"/>
          </a:solidFill>
        </p:grpSpPr>
        <p:sp>
          <p:nvSpPr>
            <p:cNvPr id="24603" name="椭圆​​ 2"/>
            <p:cNvSpPr/>
            <p:nvPr/>
          </p:nvSpPr>
          <p:spPr>
            <a:xfrm>
              <a:off x="0" y="0"/>
              <a:ext cx="1944688" cy="2447925"/>
            </a:xfrm>
            <a:custGeom>
              <a:avLst/>
              <a:gdLst>
                <a:gd name="txL" fmla="*/ 0 w 1944132"/>
                <a:gd name="txT" fmla="*/ 0 h 2448272"/>
                <a:gd name="txR" fmla="*/ 1944132 w 1944132"/>
                <a:gd name="txB" fmla="*/ 2448272 h 2448272"/>
              </a:gdLst>
              <a:ahLst/>
              <a:cxnLst>
                <a:cxn ang="0">
                  <a:pos x="972344" y="0"/>
                </a:cxn>
                <a:cxn ang="0">
                  <a:pos x="1944688" y="971928"/>
                </a:cxn>
                <a:cxn ang="0">
                  <a:pos x="1100795" y="1934410"/>
                </a:cxn>
                <a:cxn ang="0">
                  <a:pos x="972344" y="2447925"/>
                </a:cxn>
                <a:cxn ang="0">
                  <a:pos x="843893" y="1934410"/>
                </a:cxn>
                <a:cxn ang="0">
                  <a:pos x="0" y="971928"/>
                </a:cxn>
                <a:cxn ang="0">
                  <a:pos x="972344" y="0"/>
                </a:cxn>
              </a:cxnLst>
              <a:rect l="txL" t="txT" r="txR" b="txB"/>
              <a:pathLst>
                <a:path w="1944132" h="2448272">
                  <a:moveTo>
                    <a:pt x="972066" y="0"/>
                  </a:moveTo>
                  <a:cubicBezTo>
                    <a:pt x="1508923" y="0"/>
                    <a:pt x="1944132" y="435209"/>
                    <a:pt x="1944132" y="972066"/>
                  </a:cubicBezTo>
                  <a:cubicBezTo>
                    <a:pt x="1944132" y="1465344"/>
                    <a:pt x="1576711" y="1872807"/>
                    <a:pt x="1100480" y="1934684"/>
                  </a:cubicBezTo>
                  <a:lnTo>
                    <a:pt x="972066" y="2448272"/>
                  </a:lnTo>
                  <a:lnTo>
                    <a:pt x="843652" y="1934684"/>
                  </a:lnTo>
                  <a:cubicBezTo>
                    <a:pt x="367421" y="1872807"/>
                    <a:pt x="0" y="1465344"/>
                    <a:pt x="0" y="972066"/>
                  </a:cubicBezTo>
                  <a:cubicBezTo>
                    <a:pt x="0" y="435209"/>
                    <a:pt x="435209" y="0"/>
                    <a:pt x="972066" y="0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5" name="矩形​​ 16"/>
            <p:cNvSpPr/>
            <p:nvPr/>
          </p:nvSpPr>
          <p:spPr>
            <a:xfrm>
              <a:off x="368297" y="857494"/>
              <a:ext cx="1289774" cy="382038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方正兰亭粗黑_GBK" panose="02000000000000000000" pitchFamily="2" charset="-122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方正兰亭粗黑_GBK" panose="02000000000000000000" pitchFamily="2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方正兰亭粗黑_GBK" panose="02000000000000000000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方正兰亭粗黑_GBK" panose="02000000000000000000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方正兰亭粗黑_GBK" panose="02000000000000000000" pitchFamily="2" charset="-122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zh-CN" sz="2800" b="1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添加标题</a:t>
              </a:r>
            </a:p>
          </p:txBody>
        </p:sp>
      </p:grpSp>
      <p:grpSp>
        <p:nvGrpSpPr>
          <p:cNvPr id="3" name="组合 17"/>
          <p:cNvGrpSpPr/>
          <p:nvPr/>
        </p:nvGrpSpPr>
        <p:grpSpPr>
          <a:xfrm>
            <a:off x="4004310" y="1574165"/>
            <a:ext cx="2073275" cy="2726690"/>
            <a:chOff x="0" y="0"/>
            <a:chExt cx="1439862" cy="1812925"/>
          </a:xfrm>
          <a:solidFill>
            <a:srgbClr val="B89A65"/>
          </a:solidFill>
        </p:grpSpPr>
        <p:sp>
          <p:nvSpPr>
            <p:cNvPr id="24600" name="椭圆​​ 2"/>
            <p:cNvSpPr/>
            <p:nvPr/>
          </p:nvSpPr>
          <p:spPr>
            <a:xfrm>
              <a:off x="0" y="0"/>
              <a:ext cx="1439862" cy="1812925"/>
            </a:xfrm>
            <a:custGeom>
              <a:avLst/>
              <a:gdLst>
                <a:gd name="txL" fmla="*/ 0 w 1944132"/>
                <a:gd name="txT" fmla="*/ 0 h 2448272"/>
                <a:gd name="txR" fmla="*/ 1944132 w 1944132"/>
                <a:gd name="txB" fmla="*/ 2448272 h 2448272"/>
              </a:gdLst>
              <a:ahLst/>
              <a:cxnLst>
                <a:cxn ang="0">
                  <a:pos x="719931" y="0"/>
                </a:cxn>
                <a:cxn ang="0">
                  <a:pos x="1439862" y="719807"/>
                </a:cxn>
                <a:cxn ang="0">
                  <a:pos x="815037" y="1432617"/>
                </a:cxn>
                <a:cxn ang="0">
                  <a:pos x="719931" y="1812925"/>
                </a:cxn>
                <a:cxn ang="0">
                  <a:pos x="624825" y="1432617"/>
                </a:cxn>
                <a:cxn ang="0">
                  <a:pos x="0" y="719807"/>
                </a:cxn>
                <a:cxn ang="0">
                  <a:pos x="719931" y="0"/>
                </a:cxn>
              </a:cxnLst>
              <a:rect l="txL" t="txT" r="txR" b="txB"/>
              <a:pathLst>
                <a:path w="1944132" h="2448272">
                  <a:moveTo>
                    <a:pt x="972066" y="0"/>
                  </a:moveTo>
                  <a:cubicBezTo>
                    <a:pt x="1508923" y="0"/>
                    <a:pt x="1944132" y="435209"/>
                    <a:pt x="1944132" y="972066"/>
                  </a:cubicBezTo>
                  <a:cubicBezTo>
                    <a:pt x="1944132" y="1465344"/>
                    <a:pt x="1576711" y="1872807"/>
                    <a:pt x="1100480" y="1934684"/>
                  </a:cubicBezTo>
                  <a:lnTo>
                    <a:pt x="972066" y="2448272"/>
                  </a:lnTo>
                  <a:lnTo>
                    <a:pt x="843652" y="1934684"/>
                  </a:lnTo>
                  <a:cubicBezTo>
                    <a:pt x="367421" y="1872807"/>
                    <a:pt x="0" y="1465344"/>
                    <a:pt x="0" y="972066"/>
                  </a:cubicBezTo>
                  <a:cubicBezTo>
                    <a:pt x="0" y="435209"/>
                    <a:pt x="435209" y="0"/>
                    <a:pt x="972066" y="0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2" name="矩形​​ 17"/>
            <p:cNvSpPr/>
            <p:nvPr/>
          </p:nvSpPr>
          <p:spPr>
            <a:xfrm>
              <a:off x="77616" y="557703"/>
              <a:ext cx="1284630" cy="347034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方正兰亭粗黑_GBK" panose="02000000000000000000" pitchFamily="2" charset="-122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方正兰亭粗黑_GBK" panose="02000000000000000000" pitchFamily="2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方正兰亭粗黑_GBK" panose="02000000000000000000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方正兰亭粗黑_GBK" panose="02000000000000000000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方正兰亭粗黑_GBK" panose="02000000000000000000" pitchFamily="2" charset="-122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zh-CN" sz="2800" b="1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添加标题</a:t>
              </a:r>
              <a:endParaRPr lang="zh-CN" altLang="en-US" sz="2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grpSp>
        <p:nvGrpSpPr>
          <p:cNvPr id="10" name="组合 21"/>
          <p:cNvGrpSpPr/>
          <p:nvPr/>
        </p:nvGrpSpPr>
        <p:grpSpPr>
          <a:xfrm>
            <a:off x="6970395" y="805180"/>
            <a:ext cx="1459865" cy="1918970"/>
            <a:chOff x="0" y="0"/>
            <a:chExt cx="1012825" cy="1274762"/>
          </a:xfrm>
          <a:solidFill>
            <a:srgbClr val="B89A65"/>
          </a:solidFill>
        </p:grpSpPr>
        <p:sp>
          <p:nvSpPr>
            <p:cNvPr id="24597" name="椭圆​​ 2"/>
            <p:cNvSpPr/>
            <p:nvPr/>
          </p:nvSpPr>
          <p:spPr>
            <a:xfrm>
              <a:off x="0" y="0"/>
              <a:ext cx="1012825" cy="1274762"/>
            </a:xfrm>
            <a:custGeom>
              <a:avLst/>
              <a:gdLst>
                <a:gd name="txL" fmla="*/ 0 w 1944132"/>
                <a:gd name="txT" fmla="*/ 0 h 2448272"/>
                <a:gd name="txR" fmla="*/ 1944132 w 1944132"/>
                <a:gd name="txB" fmla="*/ 2448272 h 2448272"/>
              </a:gdLst>
              <a:ahLst/>
              <a:cxnLst>
                <a:cxn ang="0">
                  <a:pos x="506413" y="0"/>
                </a:cxn>
                <a:cxn ang="0">
                  <a:pos x="1012825" y="506134"/>
                </a:cxn>
                <a:cxn ang="0">
                  <a:pos x="573312" y="1007348"/>
                </a:cxn>
                <a:cxn ang="0">
                  <a:pos x="506413" y="1274762"/>
                </a:cxn>
                <a:cxn ang="0">
                  <a:pos x="439513" y="1007348"/>
                </a:cxn>
                <a:cxn ang="0">
                  <a:pos x="0" y="506134"/>
                </a:cxn>
                <a:cxn ang="0">
                  <a:pos x="506413" y="0"/>
                </a:cxn>
              </a:cxnLst>
              <a:rect l="txL" t="txT" r="txR" b="txB"/>
              <a:pathLst>
                <a:path w="1944132" h="2448272">
                  <a:moveTo>
                    <a:pt x="972066" y="0"/>
                  </a:moveTo>
                  <a:cubicBezTo>
                    <a:pt x="1508923" y="0"/>
                    <a:pt x="1944132" y="435209"/>
                    <a:pt x="1944132" y="972066"/>
                  </a:cubicBezTo>
                  <a:cubicBezTo>
                    <a:pt x="1944132" y="1465344"/>
                    <a:pt x="1576711" y="1872807"/>
                    <a:pt x="1100480" y="1934684"/>
                  </a:cubicBezTo>
                  <a:lnTo>
                    <a:pt x="972066" y="2448272"/>
                  </a:lnTo>
                  <a:lnTo>
                    <a:pt x="843652" y="1934684"/>
                  </a:lnTo>
                  <a:cubicBezTo>
                    <a:pt x="367421" y="1872807"/>
                    <a:pt x="0" y="1465344"/>
                    <a:pt x="0" y="972066"/>
                  </a:cubicBezTo>
                  <a:cubicBezTo>
                    <a:pt x="0" y="435209"/>
                    <a:pt x="435209" y="0"/>
                    <a:pt x="972066" y="0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9" name="矩形​​ 18"/>
            <p:cNvSpPr/>
            <p:nvPr/>
          </p:nvSpPr>
          <p:spPr>
            <a:xfrm>
              <a:off x="106831" y="435014"/>
              <a:ext cx="800219" cy="244626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方正兰亭粗黑_GBK" panose="02000000000000000000" pitchFamily="2" charset="-122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方正兰亭粗黑_GBK" panose="02000000000000000000" pitchFamily="2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方正兰亭粗黑_GBK" panose="02000000000000000000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方正兰亭粗黑_GBK" panose="02000000000000000000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方正兰亭粗黑_GBK" panose="02000000000000000000" pitchFamily="2" charset="-122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zh-CN" sz="1800" b="1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添加标题</a:t>
              </a:r>
              <a:endParaRPr lang="zh-CN" altLang="en-US" sz="18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grpSp>
        <p:nvGrpSpPr>
          <p:cNvPr id="11" name="组合 26"/>
          <p:cNvGrpSpPr/>
          <p:nvPr/>
        </p:nvGrpSpPr>
        <p:grpSpPr>
          <a:xfrm>
            <a:off x="9392285" y="437515"/>
            <a:ext cx="1217295" cy="1600835"/>
            <a:chOff x="0" y="0"/>
            <a:chExt cx="1012825" cy="1274762"/>
          </a:xfrm>
          <a:solidFill>
            <a:srgbClr val="B89A65"/>
          </a:solidFill>
        </p:grpSpPr>
        <p:sp>
          <p:nvSpPr>
            <p:cNvPr id="24594" name="椭圆​​ 2"/>
            <p:cNvSpPr/>
            <p:nvPr/>
          </p:nvSpPr>
          <p:spPr>
            <a:xfrm>
              <a:off x="0" y="0"/>
              <a:ext cx="1012825" cy="1274762"/>
            </a:xfrm>
            <a:custGeom>
              <a:avLst/>
              <a:gdLst>
                <a:gd name="txL" fmla="*/ 0 w 1944132"/>
                <a:gd name="txT" fmla="*/ 0 h 2448272"/>
                <a:gd name="txR" fmla="*/ 1944132 w 1944132"/>
                <a:gd name="txB" fmla="*/ 2448272 h 2448272"/>
              </a:gdLst>
              <a:ahLst/>
              <a:cxnLst>
                <a:cxn ang="0">
                  <a:pos x="506413" y="0"/>
                </a:cxn>
                <a:cxn ang="0">
                  <a:pos x="1012825" y="506134"/>
                </a:cxn>
                <a:cxn ang="0">
                  <a:pos x="573312" y="1007348"/>
                </a:cxn>
                <a:cxn ang="0">
                  <a:pos x="506413" y="1274762"/>
                </a:cxn>
                <a:cxn ang="0">
                  <a:pos x="439513" y="1007348"/>
                </a:cxn>
                <a:cxn ang="0">
                  <a:pos x="0" y="506134"/>
                </a:cxn>
                <a:cxn ang="0">
                  <a:pos x="506413" y="0"/>
                </a:cxn>
              </a:cxnLst>
              <a:rect l="txL" t="txT" r="txR" b="txB"/>
              <a:pathLst>
                <a:path w="1944132" h="2448272">
                  <a:moveTo>
                    <a:pt x="972066" y="0"/>
                  </a:moveTo>
                  <a:cubicBezTo>
                    <a:pt x="1508923" y="0"/>
                    <a:pt x="1944132" y="435209"/>
                    <a:pt x="1944132" y="972066"/>
                  </a:cubicBezTo>
                  <a:cubicBezTo>
                    <a:pt x="1944132" y="1465344"/>
                    <a:pt x="1576711" y="1872807"/>
                    <a:pt x="1100480" y="1934684"/>
                  </a:cubicBezTo>
                  <a:lnTo>
                    <a:pt x="972066" y="2448272"/>
                  </a:lnTo>
                  <a:lnTo>
                    <a:pt x="843652" y="1934684"/>
                  </a:lnTo>
                  <a:cubicBezTo>
                    <a:pt x="367421" y="1872807"/>
                    <a:pt x="0" y="1465344"/>
                    <a:pt x="0" y="972066"/>
                  </a:cubicBezTo>
                  <a:cubicBezTo>
                    <a:pt x="0" y="435209"/>
                    <a:pt x="435209" y="0"/>
                    <a:pt x="972066" y="0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6" name="矩形​​ 18"/>
            <p:cNvSpPr/>
            <p:nvPr/>
          </p:nvSpPr>
          <p:spPr>
            <a:xfrm>
              <a:off x="0" y="418174"/>
              <a:ext cx="906101" cy="268501"/>
            </a:xfrm>
            <a:prstGeom prst="rect">
              <a:avLst/>
            </a:prstGeom>
            <a:noFill/>
            <a:ln w="9525"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方正兰亭粗黑_GBK" panose="02000000000000000000" pitchFamily="2" charset="-122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  <a:sym typeface="方正兰亭粗黑_GBK" panose="02000000000000000000" pitchFamily="2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  <a:sym typeface="方正兰亭粗黑_GBK" panose="02000000000000000000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  <a:sym typeface="方正兰亭粗黑_GBK" panose="02000000000000000000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  <a:sym typeface="方正兰亭粗黑_GBK" panose="02000000000000000000" pitchFamily="2" charset="-122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zh-CN" sz="1600" b="1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添加标题</a:t>
              </a:r>
              <a:endParaRPr lang="zh-CN" altLang="en-US"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4" name="文本框 44"/>
          <p:cNvSpPr/>
          <p:nvPr/>
        </p:nvSpPr>
        <p:spPr>
          <a:xfrm>
            <a:off x="719455" y="5856605"/>
            <a:ext cx="2232025" cy="5645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1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 请在此添加您的文字内容。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230630" y="5470525"/>
            <a:ext cx="120967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 eaLnBrk="1" hangingPunct="1">
              <a:lnSpc>
                <a:spcPct val="8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添加标题</a:t>
            </a:r>
          </a:p>
        </p:txBody>
      </p:sp>
      <p:sp>
        <p:nvSpPr>
          <p:cNvPr id="17" name="文本框 44"/>
          <p:cNvSpPr/>
          <p:nvPr/>
        </p:nvSpPr>
        <p:spPr>
          <a:xfrm>
            <a:off x="3924935" y="4881880"/>
            <a:ext cx="2232025" cy="5645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1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 请在此添加您的文字内容。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436110" y="4495800"/>
            <a:ext cx="120967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 eaLnBrk="1" hangingPunct="1">
              <a:lnSpc>
                <a:spcPct val="8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添加标题</a:t>
            </a:r>
          </a:p>
        </p:txBody>
      </p:sp>
      <p:sp>
        <p:nvSpPr>
          <p:cNvPr id="19" name="文本框 44"/>
          <p:cNvSpPr/>
          <p:nvPr/>
        </p:nvSpPr>
        <p:spPr>
          <a:xfrm>
            <a:off x="6584950" y="3281045"/>
            <a:ext cx="2232025" cy="5645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1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 请在此添加您的文字内容。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096125" y="2894965"/>
            <a:ext cx="120967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 eaLnBrk="1" hangingPunct="1">
              <a:lnSpc>
                <a:spcPct val="8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添加标题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9396095" y="2268855"/>
            <a:ext cx="120967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 eaLnBrk="1" hangingPunct="1">
              <a:lnSpc>
                <a:spcPct val="8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添加标题</a:t>
            </a:r>
          </a:p>
        </p:txBody>
      </p:sp>
      <p:sp>
        <p:nvSpPr>
          <p:cNvPr id="23" name="文本框 44"/>
          <p:cNvSpPr/>
          <p:nvPr/>
        </p:nvSpPr>
        <p:spPr>
          <a:xfrm>
            <a:off x="8884920" y="2654935"/>
            <a:ext cx="2232025" cy="5645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10000"/>
              </a:lnSpc>
            </a:pPr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 请在此添加您的文字内容。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17" grpId="0"/>
      <p:bldP spid="18" grpId="0"/>
      <p:bldP spid="19" grpId="0"/>
      <p:bldP spid="20" grpId="0"/>
      <p:bldP spid="24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090160" y="186690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年度工作概述</a:t>
            </a:r>
          </a:p>
        </p:txBody>
      </p:sp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1330325" y="1749425"/>
            <a:ext cx="862013" cy="862013"/>
          </a:xfrm>
          <a:prstGeom prst="ellipse">
            <a:avLst/>
          </a:prstGeom>
          <a:solidFill>
            <a:srgbClr val="B89A65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ru-RU" altLang="en-US" sz="240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" name="Oval 9"/>
          <p:cNvSpPr>
            <a:spLocks noChangeArrowheads="1"/>
          </p:cNvSpPr>
          <p:nvPr/>
        </p:nvSpPr>
        <p:spPr bwMode="auto">
          <a:xfrm>
            <a:off x="1330325" y="3316288"/>
            <a:ext cx="862013" cy="862012"/>
          </a:xfrm>
          <a:prstGeom prst="ellipse">
            <a:avLst/>
          </a:prstGeom>
          <a:solidFill>
            <a:srgbClr val="B89A65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ru-RU" altLang="en-US" sz="240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Oval 10"/>
          <p:cNvSpPr>
            <a:spLocks noChangeArrowheads="1"/>
          </p:cNvSpPr>
          <p:nvPr/>
        </p:nvSpPr>
        <p:spPr bwMode="auto">
          <a:xfrm>
            <a:off x="1330325" y="4883150"/>
            <a:ext cx="862013" cy="862013"/>
          </a:xfrm>
          <a:prstGeom prst="ellipse">
            <a:avLst/>
          </a:prstGeom>
          <a:solidFill>
            <a:srgbClr val="B89A65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ru-RU" altLang="en-US" sz="240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6938963" y="1749425"/>
            <a:ext cx="860425" cy="862013"/>
          </a:xfrm>
          <a:prstGeom prst="ellipse">
            <a:avLst/>
          </a:prstGeom>
          <a:solidFill>
            <a:srgbClr val="B89A65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ru-RU" altLang="en-US" sz="240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6938963" y="3316288"/>
            <a:ext cx="860425" cy="862012"/>
          </a:xfrm>
          <a:prstGeom prst="ellipse">
            <a:avLst/>
          </a:prstGeom>
          <a:solidFill>
            <a:srgbClr val="B89A65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ru-RU" altLang="en-US" sz="240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Oval 13"/>
          <p:cNvSpPr>
            <a:spLocks noChangeArrowheads="1"/>
          </p:cNvSpPr>
          <p:nvPr/>
        </p:nvSpPr>
        <p:spPr bwMode="auto">
          <a:xfrm>
            <a:off x="6938963" y="4883150"/>
            <a:ext cx="860425" cy="862013"/>
          </a:xfrm>
          <a:prstGeom prst="ellipse">
            <a:avLst/>
          </a:prstGeom>
          <a:solidFill>
            <a:srgbClr val="B89A65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ru-RU" altLang="en-US" sz="2400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" name="Freeform 25"/>
          <p:cNvSpPr>
            <a:spLocks noChangeArrowheads="1"/>
          </p:cNvSpPr>
          <p:nvPr/>
        </p:nvSpPr>
        <p:spPr bwMode="auto">
          <a:xfrm>
            <a:off x="1635125" y="3617913"/>
            <a:ext cx="247650" cy="346075"/>
          </a:xfrm>
          <a:custGeom>
            <a:avLst/>
            <a:gdLst>
              <a:gd name="T0" fmla="*/ 195 w 346"/>
              <a:gd name="T1" fmla="*/ 0 h 479"/>
              <a:gd name="T2" fmla="*/ 195 w 346"/>
              <a:gd name="T3" fmla="*/ 0 h 479"/>
              <a:gd name="T4" fmla="*/ 160 w 346"/>
              <a:gd name="T5" fmla="*/ 0 h 479"/>
              <a:gd name="T6" fmla="*/ 160 w 346"/>
              <a:gd name="T7" fmla="*/ 328 h 479"/>
              <a:gd name="T8" fmla="*/ 80 w 346"/>
              <a:gd name="T9" fmla="*/ 328 h 479"/>
              <a:gd name="T10" fmla="*/ 10 w 346"/>
              <a:gd name="T11" fmla="*/ 425 h 479"/>
              <a:gd name="T12" fmla="*/ 124 w 346"/>
              <a:gd name="T13" fmla="*/ 461 h 479"/>
              <a:gd name="T14" fmla="*/ 195 w 346"/>
              <a:gd name="T15" fmla="*/ 372 h 479"/>
              <a:gd name="T16" fmla="*/ 195 w 346"/>
              <a:gd name="T17" fmla="*/ 106 h 479"/>
              <a:gd name="T18" fmla="*/ 257 w 346"/>
              <a:gd name="T19" fmla="*/ 230 h 479"/>
              <a:gd name="T20" fmla="*/ 275 w 346"/>
              <a:gd name="T21" fmla="*/ 230 h 479"/>
              <a:gd name="T22" fmla="*/ 195 w 346"/>
              <a:gd name="T23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" h="479">
                <a:moveTo>
                  <a:pt x="195" y="0"/>
                </a:moveTo>
                <a:lnTo>
                  <a:pt x="195" y="0"/>
                </a:lnTo>
                <a:cubicBezTo>
                  <a:pt x="160" y="0"/>
                  <a:pt x="160" y="0"/>
                  <a:pt x="160" y="0"/>
                </a:cubicBezTo>
                <a:cubicBezTo>
                  <a:pt x="160" y="328"/>
                  <a:pt x="160" y="328"/>
                  <a:pt x="160" y="328"/>
                </a:cubicBezTo>
                <a:cubicBezTo>
                  <a:pt x="133" y="319"/>
                  <a:pt x="107" y="319"/>
                  <a:pt x="80" y="328"/>
                </a:cubicBezTo>
                <a:cubicBezTo>
                  <a:pt x="26" y="346"/>
                  <a:pt x="0" y="390"/>
                  <a:pt x="10" y="425"/>
                </a:cubicBezTo>
                <a:cubicBezTo>
                  <a:pt x="26" y="461"/>
                  <a:pt x="71" y="478"/>
                  <a:pt x="124" y="461"/>
                </a:cubicBezTo>
                <a:cubicBezTo>
                  <a:pt x="169" y="443"/>
                  <a:pt x="195" y="408"/>
                  <a:pt x="195" y="372"/>
                </a:cubicBezTo>
                <a:cubicBezTo>
                  <a:pt x="195" y="106"/>
                  <a:pt x="195" y="106"/>
                  <a:pt x="195" y="106"/>
                </a:cubicBezTo>
                <a:cubicBezTo>
                  <a:pt x="266" y="124"/>
                  <a:pt x="266" y="212"/>
                  <a:pt x="257" y="230"/>
                </a:cubicBezTo>
                <a:cubicBezTo>
                  <a:pt x="257" y="239"/>
                  <a:pt x="266" y="248"/>
                  <a:pt x="275" y="230"/>
                </a:cubicBezTo>
                <a:cubicBezTo>
                  <a:pt x="345" y="115"/>
                  <a:pt x="195" y="62"/>
                  <a:pt x="195" y="0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5" name="Freeform 28"/>
          <p:cNvSpPr>
            <a:spLocks noChangeArrowheads="1"/>
          </p:cNvSpPr>
          <p:nvPr/>
        </p:nvSpPr>
        <p:spPr bwMode="auto">
          <a:xfrm>
            <a:off x="1600200" y="5189538"/>
            <a:ext cx="358775" cy="301625"/>
          </a:xfrm>
          <a:custGeom>
            <a:avLst/>
            <a:gdLst>
              <a:gd name="T0" fmla="*/ 124 w 498"/>
              <a:gd name="T1" fmla="*/ 81 h 418"/>
              <a:gd name="T2" fmla="*/ 124 w 498"/>
              <a:gd name="T3" fmla="*/ 81 h 418"/>
              <a:gd name="T4" fmla="*/ 36 w 498"/>
              <a:gd name="T5" fmla="*/ 258 h 418"/>
              <a:gd name="T6" fmla="*/ 346 w 498"/>
              <a:gd name="T7" fmla="*/ 116 h 418"/>
              <a:gd name="T8" fmla="*/ 9 w 498"/>
              <a:gd name="T9" fmla="*/ 382 h 418"/>
              <a:gd name="T10" fmla="*/ 44 w 498"/>
              <a:gd name="T11" fmla="*/ 400 h 418"/>
              <a:gd name="T12" fmla="*/ 97 w 498"/>
              <a:gd name="T13" fmla="*/ 311 h 418"/>
              <a:gd name="T14" fmla="*/ 293 w 498"/>
              <a:gd name="T15" fmla="*/ 311 h 418"/>
              <a:gd name="T16" fmla="*/ 469 w 498"/>
              <a:gd name="T17" fmla="*/ 72 h 418"/>
              <a:gd name="T18" fmla="*/ 124 w 498"/>
              <a:gd name="T19" fmla="*/ 81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98" h="418">
                <a:moveTo>
                  <a:pt x="124" y="81"/>
                </a:moveTo>
                <a:lnTo>
                  <a:pt x="124" y="81"/>
                </a:lnTo>
                <a:cubicBezTo>
                  <a:pt x="27" y="134"/>
                  <a:pt x="36" y="222"/>
                  <a:pt x="36" y="258"/>
                </a:cubicBezTo>
                <a:cubicBezTo>
                  <a:pt x="159" y="107"/>
                  <a:pt x="346" y="116"/>
                  <a:pt x="346" y="116"/>
                </a:cubicBezTo>
                <a:cubicBezTo>
                  <a:pt x="346" y="116"/>
                  <a:pt x="80" y="204"/>
                  <a:pt x="9" y="382"/>
                </a:cubicBezTo>
                <a:cubicBezTo>
                  <a:pt x="0" y="400"/>
                  <a:pt x="36" y="417"/>
                  <a:pt x="44" y="400"/>
                </a:cubicBezTo>
                <a:cubicBezTo>
                  <a:pt x="62" y="355"/>
                  <a:pt x="97" y="311"/>
                  <a:pt x="97" y="311"/>
                </a:cubicBezTo>
                <a:cubicBezTo>
                  <a:pt x="151" y="329"/>
                  <a:pt x="230" y="355"/>
                  <a:pt x="293" y="311"/>
                </a:cubicBezTo>
                <a:cubicBezTo>
                  <a:pt x="363" y="258"/>
                  <a:pt x="363" y="134"/>
                  <a:pt x="469" y="72"/>
                </a:cubicBezTo>
                <a:cubicBezTo>
                  <a:pt x="497" y="63"/>
                  <a:pt x="249" y="0"/>
                  <a:pt x="124" y="81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6" name="Freeform 101"/>
          <p:cNvSpPr>
            <a:spLocks noChangeArrowheads="1"/>
          </p:cNvSpPr>
          <p:nvPr/>
        </p:nvSpPr>
        <p:spPr bwMode="auto">
          <a:xfrm>
            <a:off x="7189788" y="3625850"/>
            <a:ext cx="358775" cy="276225"/>
          </a:xfrm>
          <a:custGeom>
            <a:avLst/>
            <a:gdLst>
              <a:gd name="T0" fmla="*/ 80 w 497"/>
              <a:gd name="T1" fmla="*/ 248 h 382"/>
              <a:gd name="T2" fmla="*/ 80 w 497"/>
              <a:gd name="T3" fmla="*/ 248 h 382"/>
              <a:gd name="T4" fmla="*/ 159 w 497"/>
              <a:gd name="T5" fmla="*/ 328 h 382"/>
              <a:gd name="T6" fmla="*/ 248 w 497"/>
              <a:gd name="T7" fmla="*/ 381 h 382"/>
              <a:gd name="T8" fmla="*/ 337 w 497"/>
              <a:gd name="T9" fmla="*/ 337 h 382"/>
              <a:gd name="T10" fmla="*/ 390 w 497"/>
              <a:gd name="T11" fmla="*/ 258 h 382"/>
              <a:gd name="T12" fmla="*/ 248 w 497"/>
              <a:gd name="T13" fmla="*/ 328 h 382"/>
              <a:gd name="T14" fmla="*/ 80 w 497"/>
              <a:gd name="T15" fmla="*/ 248 h 382"/>
              <a:gd name="T16" fmla="*/ 487 w 497"/>
              <a:gd name="T17" fmla="*/ 124 h 382"/>
              <a:gd name="T18" fmla="*/ 487 w 497"/>
              <a:gd name="T19" fmla="*/ 124 h 382"/>
              <a:gd name="T20" fmla="*/ 274 w 497"/>
              <a:gd name="T21" fmla="*/ 9 h 382"/>
              <a:gd name="T22" fmla="*/ 221 w 497"/>
              <a:gd name="T23" fmla="*/ 9 h 382"/>
              <a:gd name="T24" fmla="*/ 9 w 497"/>
              <a:gd name="T25" fmla="*/ 124 h 382"/>
              <a:gd name="T26" fmla="*/ 9 w 497"/>
              <a:gd name="T27" fmla="*/ 160 h 382"/>
              <a:gd name="T28" fmla="*/ 221 w 497"/>
              <a:gd name="T29" fmla="*/ 275 h 382"/>
              <a:gd name="T30" fmla="*/ 274 w 497"/>
              <a:gd name="T31" fmla="*/ 275 h 382"/>
              <a:gd name="T32" fmla="*/ 408 w 497"/>
              <a:gd name="T33" fmla="*/ 195 h 382"/>
              <a:gd name="T34" fmla="*/ 266 w 497"/>
              <a:gd name="T35" fmla="*/ 160 h 382"/>
              <a:gd name="T36" fmla="*/ 248 w 497"/>
              <a:gd name="T37" fmla="*/ 168 h 382"/>
              <a:gd name="T38" fmla="*/ 203 w 497"/>
              <a:gd name="T39" fmla="*/ 133 h 382"/>
              <a:gd name="T40" fmla="*/ 248 w 497"/>
              <a:gd name="T41" fmla="*/ 107 h 382"/>
              <a:gd name="T42" fmla="*/ 293 w 497"/>
              <a:gd name="T43" fmla="*/ 124 h 382"/>
              <a:gd name="T44" fmla="*/ 443 w 497"/>
              <a:gd name="T45" fmla="*/ 177 h 382"/>
              <a:gd name="T46" fmla="*/ 487 w 497"/>
              <a:gd name="T47" fmla="*/ 160 h 382"/>
              <a:gd name="T48" fmla="*/ 487 w 497"/>
              <a:gd name="T49" fmla="*/ 124 h 382"/>
              <a:gd name="T50" fmla="*/ 425 w 497"/>
              <a:gd name="T51" fmla="*/ 346 h 382"/>
              <a:gd name="T52" fmla="*/ 425 w 497"/>
              <a:gd name="T53" fmla="*/ 346 h 382"/>
              <a:gd name="T54" fmla="*/ 461 w 497"/>
              <a:gd name="T55" fmla="*/ 337 h 382"/>
              <a:gd name="T56" fmla="*/ 443 w 497"/>
              <a:gd name="T57" fmla="*/ 177 h 382"/>
              <a:gd name="T58" fmla="*/ 408 w 497"/>
              <a:gd name="T59" fmla="*/ 195 h 382"/>
              <a:gd name="T60" fmla="*/ 425 w 497"/>
              <a:gd name="T61" fmla="*/ 34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382">
                <a:moveTo>
                  <a:pt x="80" y="248"/>
                </a:moveTo>
                <a:lnTo>
                  <a:pt x="80" y="248"/>
                </a:lnTo>
                <a:cubicBezTo>
                  <a:pt x="97" y="293"/>
                  <a:pt x="106" y="311"/>
                  <a:pt x="159" y="328"/>
                </a:cubicBezTo>
                <a:cubicBezTo>
                  <a:pt x="203" y="355"/>
                  <a:pt x="230" y="381"/>
                  <a:pt x="248" y="381"/>
                </a:cubicBezTo>
                <a:cubicBezTo>
                  <a:pt x="266" y="381"/>
                  <a:pt x="293" y="355"/>
                  <a:pt x="337" y="337"/>
                </a:cubicBezTo>
                <a:cubicBezTo>
                  <a:pt x="390" y="311"/>
                  <a:pt x="372" y="311"/>
                  <a:pt x="390" y="258"/>
                </a:cubicBezTo>
                <a:cubicBezTo>
                  <a:pt x="248" y="328"/>
                  <a:pt x="248" y="328"/>
                  <a:pt x="248" y="328"/>
                </a:cubicBezTo>
                <a:lnTo>
                  <a:pt x="80" y="248"/>
                </a:lnTo>
                <a:close/>
                <a:moveTo>
                  <a:pt x="487" y="124"/>
                </a:moveTo>
                <a:lnTo>
                  <a:pt x="487" y="124"/>
                </a:lnTo>
                <a:cubicBezTo>
                  <a:pt x="274" y="9"/>
                  <a:pt x="274" y="9"/>
                  <a:pt x="274" y="9"/>
                </a:cubicBezTo>
                <a:cubicBezTo>
                  <a:pt x="266" y="0"/>
                  <a:pt x="239" y="0"/>
                  <a:pt x="221" y="9"/>
                </a:cubicBezTo>
                <a:cubicBezTo>
                  <a:pt x="9" y="124"/>
                  <a:pt x="9" y="124"/>
                  <a:pt x="9" y="124"/>
                </a:cubicBezTo>
                <a:cubicBezTo>
                  <a:pt x="0" y="133"/>
                  <a:pt x="0" y="142"/>
                  <a:pt x="9" y="160"/>
                </a:cubicBezTo>
                <a:cubicBezTo>
                  <a:pt x="221" y="275"/>
                  <a:pt x="221" y="275"/>
                  <a:pt x="221" y="275"/>
                </a:cubicBezTo>
                <a:cubicBezTo>
                  <a:pt x="239" y="284"/>
                  <a:pt x="266" y="284"/>
                  <a:pt x="274" y="275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266" y="160"/>
                  <a:pt x="266" y="160"/>
                  <a:pt x="266" y="160"/>
                </a:cubicBezTo>
                <a:cubicBezTo>
                  <a:pt x="257" y="160"/>
                  <a:pt x="257" y="168"/>
                  <a:pt x="248" y="168"/>
                </a:cubicBezTo>
                <a:cubicBezTo>
                  <a:pt x="221" y="168"/>
                  <a:pt x="203" y="151"/>
                  <a:pt x="203" y="133"/>
                </a:cubicBezTo>
                <a:cubicBezTo>
                  <a:pt x="203" y="124"/>
                  <a:pt x="221" y="107"/>
                  <a:pt x="248" y="107"/>
                </a:cubicBezTo>
                <a:cubicBezTo>
                  <a:pt x="266" y="107"/>
                  <a:pt x="284" y="115"/>
                  <a:pt x="293" y="124"/>
                </a:cubicBezTo>
                <a:cubicBezTo>
                  <a:pt x="443" y="177"/>
                  <a:pt x="443" y="177"/>
                  <a:pt x="443" y="177"/>
                </a:cubicBezTo>
                <a:cubicBezTo>
                  <a:pt x="487" y="160"/>
                  <a:pt x="487" y="160"/>
                  <a:pt x="487" y="160"/>
                </a:cubicBezTo>
                <a:cubicBezTo>
                  <a:pt x="496" y="142"/>
                  <a:pt x="496" y="133"/>
                  <a:pt x="487" y="124"/>
                </a:cubicBezTo>
                <a:close/>
                <a:moveTo>
                  <a:pt x="425" y="346"/>
                </a:moveTo>
                <a:lnTo>
                  <a:pt x="425" y="346"/>
                </a:lnTo>
                <a:cubicBezTo>
                  <a:pt x="416" y="355"/>
                  <a:pt x="452" y="364"/>
                  <a:pt x="461" y="337"/>
                </a:cubicBezTo>
                <a:cubicBezTo>
                  <a:pt x="469" y="213"/>
                  <a:pt x="443" y="177"/>
                  <a:pt x="443" y="177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408" y="195"/>
                  <a:pt x="443" y="222"/>
                  <a:pt x="425" y="3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7" name="Freeform 103"/>
          <p:cNvSpPr>
            <a:spLocks noChangeArrowheads="1"/>
          </p:cNvSpPr>
          <p:nvPr/>
        </p:nvSpPr>
        <p:spPr bwMode="auto">
          <a:xfrm>
            <a:off x="1593850" y="2005013"/>
            <a:ext cx="276225" cy="352425"/>
          </a:xfrm>
          <a:custGeom>
            <a:avLst/>
            <a:gdLst>
              <a:gd name="T0" fmla="*/ 116 w 383"/>
              <a:gd name="T1" fmla="*/ 62 h 488"/>
              <a:gd name="T2" fmla="*/ 116 w 383"/>
              <a:gd name="T3" fmla="*/ 62 h 488"/>
              <a:gd name="T4" fmla="*/ 116 w 383"/>
              <a:gd name="T5" fmla="*/ 355 h 488"/>
              <a:gd name="T6" fmla="*/ 63 w 383"/>
              <a:gd name="T7" fmla="*/ 364 h 488"/>
              <a:gd name="T8" fmla="*/ 18 w 383"/>
              <a:gd name="T9" fmla="*/ 443 h 488"/>
              <a:gd name="T10" fmla="*/ 98 w 383"/>
              <a:gd name="T11" fmla="*/ 470 h 488"/>
              <a:gd name="T12" fmla="*/ 160 w 383"/>
              <a:gd name="T13" fmla="*/ 399 h 488"/>
              <a:gd name="T14" fmla="*/ 160 w 383"/>
              <a:gd name="T15" fmla="*/ 160 h 488"/>
              <a:gd name="T16" fmla="*/ 337 w 383"/>
              <a:gd name="T17" fmla="*/ 115 h 488"/>
              <a:gd name="T18" fmla="*/ 337 w 383"/>
              <a:gd name="T19" fmla="*/ 311 h 488"/>
              <a:gd name="T20" fmla="*/ 284 w 383"/>
              <a:gd name="T21" fmla="*/ 311 h 488"/>
              <a:gd name="T22" fmla="*/ 239 w 383"/>
              <a:gd name="T23" fmla="*/ 399 h 488"/>
              <a:gd name="T24" fmla="*/ 319 w 383"/>
              <a:gd name="T25" fmla="*/ 425 h 488"/>
              <a:gd name="T26" fmla="*/ 382 w 383"/>
              <a:gd name="T27" fmla="*/ 355 h 488"/>
              <a:gd name="T28" fmla="*/ 382 w 383"/>
              <a:gd name="T29" fmla="*/ 0 h 488"/>
              <a:gd name="T30" fmla="*/ 116 w 383"/>
              <a:gd name="T31" fmla="*/ 62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3" h="488">
                <a:moveTo>
                  <a:pt x="116" y="62"/>
                </a:moveTo>
                <a:lnTo>
                  <a:pt x="116" y="62"/>
                </a:lnTo>
                <a:cubicBezTo>
                  <a:pt x="116" y="355"/>
                  <a:pt x="116" y="355"/>
                  <a:pt x="116" y="355"/>
                </a:cubicBezTo>
                <a:cubicBezTo>
                  <a:pt x="98" y="355"/>
                  <a:pt x="80" y="355"/>
                  <a:pt x="63" y="364"/>
                </a:cubicBezTo>
                <a:cubicBezTo>
                  <a:pt x="18" y="372"/>
                  <a:pt x="0" y="417"/>
                  <a:pt x="18" y="443"/>
                </a:cubicBezTo>
                <a:cubicBezTo>
                  <a:pt x="27" y="478"/>
                  <a:pt x="63" y="487"/>
                  <a:pt x="98" y="470"/>
                </a:cubicBezTo>
                <a:cubicBezTo>
                  <a:pt x="133" y="461"/>
                  <a:pt x="160" y="434"/>
                  <a:pt x="160" y="399"/>
                </a:cubicBezTo>
                <a:cubicBezTo>
                  <a:pt x="160" y="399"/>
                  <a:pt x="160" y="248"/>
                  <a:pt x="160" y="160"/>
                </a:cubicBezTo>
                <a:cubicBezTo>
                  <a:pt x="337" y="115"/>
                  <a:pt x="337" y="115"/>
                  <a:pt x="337" y="115"/>
                </a:cubicBezTo>
                <a:cubicBezTo>
                  <a:pt x="337" y="311"/>
                  <a:pt x="337" y="311"/>
                  <a:pt x="337" y="311"/>
                </a:cubicBezTo>
                <a:cubicBezTo>
                  <a:pt x="319" y="301"/>
                  <a:pt x="301" y="301"/>
                  <a:pt x="284" y="311"/>
                </a:cubicBezTo>
                <a:cubicBezTo>
                  <a:pt x="239" y="328"/>
                  <a:pt x="222" y="364"/>
                  <a:pt x="239" y="399"/>
                </a:cubicBezTo>
                <a:cubicBezTo>
                  <a:pt x="248" y="425"/>
                  <a:pt x="284" y="434"/>
                  <a:pt x="319" y="425"/>
                </a:cubicBezTo>
                <a:cubicBezTo>
                  <a:pt x="355" y="408"/>
                  <a:pt x="382" y="381"/>
                  <a:pt x="382" y="355"/>
                </a:cubicBezTo>
                <a:cubicBezTo>
                  <a:pt x="382" y="0"/>
                  <a:pt x="382" y="0"/>
                  <a:pt x="382" y="0"/>
                </a:cubicBezTo>
                <a:lnTo>
                  <a:pt x="116" y="62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8" name="Freeform 114"/>
          <p:cNvSpPr>
            <a:spLocks noChangeArrowheads="1"/>
          </p:cNvSpPr>
          <p:nvPr/>
        </p:nvSpPr>
        <p:spPr bwMode="auto">
          <a:xfrm>
            <a:off x="7212013" y="5149850"/>
            <a:ext cx="333375" cy="352425"/>
          </a:xfrm>
          <a:custGeom>
            <a:avLst/>
            <a:gdLst>
              <a:gd name="T0" fmla="*/ 443 w 462"/>
              <a:gd name="T1" fmla="*/ 301 h 488"/>
              <a:gd name="T2" fmla="*/ 443 w 462"/>
              <a:gd name="T3" fmla="*/ 301 h 488"/>
              <a:gd name="T4" fmla="*/ 408 w 462"/>
              <a:gd name="T5" fmla="*/ 266 h 488"/>
              <a:gd name="T6" fmla="*/ 408 w 462"/>
              <a:gd name="T7" fmla="*/ 221 h 488"/>
              <a:gd name="T8" fmla="*/ 443 w 462"/>
              <a:gd name="T9" fmla="*/ 186 h 488"/>
              <a:gd name="T10" fmla="*/ 443 w 462"/>
              <a:gd name="T11" fmla="*/ 160 h 488"/>
              <a:gd name="T12" fmla="*/ 381 w 462"/>
              <a:gd name="T13" fmla="*/ 151 h 488"/>
              <a:gd name="T14" fmla="*/ 364 w 462"/>
              <a:gd name="T15" fmla="*/ 124 h 488"/>
              <a:gd name="T16" fmla="*/ 390 w 462"/>
              <a:gd name="T17" fmla="*/ 36 h 488"/>
              <a:gd name="T18" fmla="*/ 381 w 462"/>
              <a:gd name="T19" fmla="*/ 27 h 488"/>
              <a:gd name="T20" fmla="*/ 311 w 462"/>
              <a:gd name="T21" fmla="*/ 71 h 488"/>
              <a:gd name="T22" fmla="*/ 267 w 462"/>
              <a:gd name="T23" fmla="*/ 53 h 488"/>
              <a:gd name="T24" fmla="*/ 248 w 462"/>
              <a:gd name="T25" fmla="*/ 17 h 488"/>
              <a:gd name="T26" fmla="*/ 213 w 462"/>
              <a:gd name="T27" fmla="*/ 17 h 488"/>
              <a:gd name="T28" fmla="*/ 195 w 462"/>
              <a:gd name="T29" fmla="*/ 53 h 488"/>
              <a:gd name="T30" fmla="*/ 151 w 462"/>
              <a:gd name="T31" fmla="*/ 71 h 488"/>
              <a:gd name="T32" fmla="*/ 116 w 462"/>
              <a:gd name="T33" fmla="*/ 53 h 488"/>
              <a:gd name="T34" fmla="*/ 89 w 462"/>
              <a:gd name="T35" fmla="*/ 71 h 488"/>
              <a:gd name="T36" fmla="*/ 89 w 462"/>
              <a:gd name="T37" fmla="*/ 106 h 488"/>
              <a:gd name="T38" fmla="*/ 63 w 462"/>
              <a:gd name="T39" fmla="*/ 142 h 488"/>
              <a:gd name="T40" fmla="*/ 18 w 462"/>
              <a:gd name="T41" fmla="*/ 160 h 488"/>
              <a:gd name="T42" fmla="*/ 18 w 462"/>
              <a:gd name="T43" fmla="*/ 186 h 488"/>
              <a:gd name="T44" fmla="*/ 63 w 462"/>
              <a:gd name="T45" fmla="*/ 221 h 488"/>
              <a:gd name="T46" fmla="*/ 63 w 462"/>
              <a:gd name="T47" fmla="*/ 266 h 488"/>
              <a:gd name="T48" fmla="*/ 18 w 462"/>
              <a:gd name="T49" fmla="*/ 301 h 488"/>
              <a:gd name="T50" fmla="*/ 27 w 462"/>
              <a:gd name="T51" fmla="*/ 319 h 488"/>
              <a:gd name="T52" fmla="*/ 71 w 462"/>
              <a:gd name="T53" fmla="*/ 328 h 488"/>
              <a:gd name="T54" fmla="*/ 98 w 462"/>
              <a:gd name="T55" fmla="*/ 364 h 488"/>
              <a:gd name="T56" fmla="*/ 71 w 462"/>
              <a:gd name="T57" fmla="*/ 443 h 488"/>
              <a:gd name="T58" fmla="*/ 89 w 462"/>
              <a:gd name="T59" fmla="*/ 461 h 488"/>
              <a:gd name="T60" fmla="*/ 142 w 462"/>
              <a:gd name="T61" fmla="*/ 425 h 488"/>
              <a:gd name="T62" fmla="*/ 186 w 462"/>
              <a:gd name="T63" fmla="*/ 434 h 488"/>
              <a:gd name="T64" fmla="*/ 213 w 462"/>
              <a:gd name="T65" fmla="*/ 470 h 488"/>
              <a:gd name="T66" fmla="*/ 248 w 462"/>
              <a:gd name="T67" fmla="*/ 470 h 488"/>
              <a:gd name="T68" fmla="*/ 267 w 462"/>
              <a:gd name="T69" fmla="*/ 425 h 488"/>
              <a:gd name="T70" fmla="*/ 311 w 462"/>
              <a:gd name="T71" fmla="*/ 408 h 488"/>
              <a:gd name="T72" fmla="*/ 355 w 462"/>
              <a:gd name="T73" fmla="*/ 434 h 488"/>
              <a:gd name="T74" fmla="*/ 373 w 462"/>
              <a:gd name="T75" fmla="*/ 417 h 488"/>
              <a:gd name="T76" fmla="*/ 373 w 462"/>
              <a:gd name="T77" fmla="*/ 372 h 488"/>
              <a:gd name="T78" fmla="*/ 399 w 462"/>
              <a:gd name="T79" fmla="*/ 337 h 488"/>
              <a:gd name="T80" fmla="*/ 443 w 462"/>
              <a:gd name="T81" fmla="*/ 328 h 488"/>
              <a:gd name="T82" fmla="*/ 443 w 462"/>
              <a:gd name="T83" fmla="*/ 301 h 488"/>
              <a:gd name="T84" fmla="*/ 257 w 462"/>
              <a:gd name="T85" fmla="*/ 346 h 488"/>
              <a:gd name="T86" fmla="*/ 257 w 462"/>
              <a:gd name="T87" fmla="*/ 346 h 488"/>
              <a:gd name="T88" fmla="*/ 204 w 462"/>
              <a:gd name="T89" fmla="*/ 346 h 488"/>
              <a:gd name="T90" fmla="*/ 204 w 462"/>
              <a:gd name="T91" fmla="*/ 292 h 488"/>
              <a:gd name="T92" fmla="*/ 257 w 462"/>
              <a:gd name="T93" fmla="*/ 292 h 488"/>
              <a:gd name="T94" fmla="*/ 257 w 462"/>
              <a:gd name="T95" fmla="*/ 346 h 488"/>
              <a:gd name="T96" fmla="*/ 257 w 462"/>
              <a:gd name="T97" fmla="*/ 266 h 488"/>
              <a:gd name="T98" fmla="*/ 257 w 462"/>
              <a:gd name="T99" fmla="*/ 266 h 488"/>
              <a:gd name="T100" fmla="*/ 204 w 462"/>
              <a:gd name="T101" fmla="*/ 266 h 488"/>
              <a:gd name="T102" fmla="*/ 204 w 462"/>
              <a:gd name="T103" fmla="*/ 133 h 488"/>
              <a:gd name="T104" fmla="*/ 257 w 462"/>
              <a:gd name="T105" fmla="*/ 133 h 488"/>
              <a:gd name="T106" fmla="*/ 257 w 462"/>
              <a:gd name="T107" fmla="*/ 266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62" h="488">
                <a:moveTo>
                  <a:pt x="443" y="301"/>
                </a:moveTo>
                <a:lnTo>
                  <a:pt x="443" y="301"/>
                </a:lnTo>
                <a:cubicBezTo>
                  <a:pt x="408" y="266"/>
                  <a:pt x="408" y="266"/>
                  <a:pt x="408" y="266"/>
                </a:cubicBezTo>
                <a:cubicBezTo>
                  <a:pt x="390" y="248"/>
                  <a:pt x="390" y="230"/>
                  <a:pt x="408" y="221"/>
                </a:cubicBezTo>
                <a:cubicBezTo>
                  <a:pt x="443" y="186"/>
                  <a:pt x="443" y="186"/>
                  <a:pt x="443" y="186"/>
                </a:cubicBezTo>
                <a:cubicBezTo>
                  <a:pt x="461" y="168"/>
                  <a:pt x="452" y="160"/>
                  <a:pt x="443" y="160"/>
                </a:cubicBezTo>
                <a:cubicBezTo>
                  <a:pt x="381" y="151"/>
                  <a:pt x="381" y="151"/>
                  <a:pt x="381" y="151"/>
                </a:cubicBezTo>
                <a:cubicBezTo>
                  <a:pt x="364" y="151"/>
                  <a:pt x="355" y="142"/>
                  <a:pt x="364" y="124"/>
                </a:cubicBezTo>
                <a:cubicBezTo>
                  <a:pt x="390" y="36"/>
                  <a:pt x="390" y="36"/>
                  <a:pt x="390" y="36"/>
                </a:cubicBezTo>
                <a:cubicBezTo>
                  <a:pt x="399" y="27"/>
                  <a:pt x="390" y="17"/>
                  <a:pt x="381" y="27"/>
                </a:cubicBezTo>
                <a:cubicBezTo>
                  <a:pt x="311" y="71"/>
                  <a:pt x="311" y="71"/>
                  <a:pt x="311" y="71"/>
                </a:cubicBezTo>
                <a:cubicBezTo>
                  <a:pt x="292" y="80"/>
                  <a:pt x="275" y="71"/>
                  <a:pt x="267" y="53"/>
                </a:cubicBezTo>
                <a:cubicBezTo>
                  <a:pt x="248" y="17"/>
                  <a:pt x="248" y="17"/>
                  <a:pt x="248" y="17"/>
                </a:cubicBezTo>
                <a:cubicBezTo>
                  <a:pt x="239" y="0"/>
                  <a:pt x="222" y="0"/>
                  <a:pt x="213" y="17"/>
                </a:cubicBezTo>
                <a:cubicBezTo>
                  <a:pt x="195" y="53"/>
                  <a:pt x="195" y="53"/>
                  <a:pt x="195" y="53"/>
                </a:cubicBezTo>
                <a:cubicBezTo>
                  <a:pt x="186" y="71"/>
                  <a:pt x="169" y="71"/>
                  <a:pt x="151" y="71"/>
                </a:cubicBezTo>
                <a:cubicBezTo>
                  <a:pt x="116" y="53"/>
                  <a:pt x="116" y="53"/>
                  <a:pt x="116" y="53"/>
                </a:cubicBezTo>
                <a:cubicBezTo>
                  <a:pt x="98" y="45"/>
                  <a:pt x="80" y="53"/>
                  <a:pt x="89" y="71"/>
                </a:cubicBezTo>
                <a:cubicBezTo>
                  <a:pt x="89" y="106"/>
                  <a:pt x="89" y="106"/>
                  <a:pt x="89" y="106"/>
                </a:cubicBezTo>
                <a:cubicBezTo>
                  <a:pt x="89" y="124"/>
                  <a:pt x="80" y="142"/>
                  <a:pt x="63" y="142"/>
                </a:cubicBezTo>
                <a:cubicBezTo>
                  <a:pt x="18" y="160"/>
                  <a:pt x="18" y="160"/>
                  <a:pt x="18" y="160"/>
                </a:cubicBezTo>
                <a:cubicBezTo>
                  <a:pt x="9" y="160"/>
                  <a:pt x="0" y="168"/>
                  <a:pt x="18" y="186"/>
                </a:cubicBezTo>
                <a:cubicBezTo>
                  <a:pt x="63" y="221"/>
                  <a:pt x="63" y="221"/>
                  <a:pt x="63" y="221"/>
                </a:cubicBezTo>
                <a:cubicBezTo>
                  <a:pt x="71" y="230"/>
                  <a:pt x="71" y="248"/>
                  <a:pt x="63" y="266"/>
                </a:cubicBezTo>
                <a:cubicBezTo>
                  <a:pt x="18" y="301"/>
                  <a:pt x="18" y="301"/>
                  <a:pt x="18" y="301"/>
                </a:cubicBezTo>
                <a:cubicBezTo>
                  <a:pt x="0" y="311"/>
                  <a:pt x="9" y="319"/>
                  <a:pt x="27" y="319"/>
                </a:cubicBezTo>
                <a:cubicBezTo>
                  <a:pt x="71" y="328"/>
                  <a:pt x="71" y="328"/>
                  <a:pt x="71" y="328"/>
                </a:cubicBezTo>
                <a:cubicBezTo>
                  <a:pt x="89" y="328"/>
                  <a:pt x="98" y="346"/>
                  <a:pt x="98" y="364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63" y="461"/>
                  <a:pt x="71" y="461"/>
                  <a:pt x="89" y="461"/>
                </a:cubicBezTo>
                <a:cubicBezTo>
                  <a:pt x="142" y="425"/>
                  <a:pt x="142" y="425"/>
                  <a:pt x="142" y="425"/>
                </a:cubicBezTo>
                <a:cubicBezTo>
                  <a:pt x="160" y="417"/>
                  <a:pt x="177" y="417"/>
                  <a:pt x="186" y="434"/>
                </a:cubicBezTo>
                <a:cubicBezTo>
                  <a:pt x="213" y="470"/>
                  <a:pt x="213" y="470"/>
                  <a:pt x="213" y="470"/>
                </a:cubicBezTo>
                <a:cubicBezTo>
                  <a:pt x="222" y="487"/>
                  <a:pt x="239" y="478"/>
                  <a:pt x="248" y="470"/>
                </a:cubicBezTo>
                <a:cubicBezTo>
                  <a:pt x="267" y="425"/>
                  <a:pt x="267" y="425"/>
                  <a:pt x="267" y="425"/>
                </a:cubicBezTo>
                <a:cubicBezTo>
                  <a:pt x="275" y="408"/>
                  <a:pt x="292" y="408"/>
                  <a:pt x="311" y="408"/>
                </a:cubicBezTo>
                <a:cubicBezTo>
                  <a:pt x="355" y="434"/>
                  <a:pt x="355" y="434"/>
                  <a:pt x="355" y="434"/>
                </a:cubicBezTo>
                <a:cubicBezTo>
                  <a:pt x="364" y="443"/>
                  <a:pt x="381" y="434"/>
                  <a:pt x="373" y="417"/>
                </a:cubicBezTo>
                <a:cubicBezTo>
                  <a:pt x="373" y="372"/>
                  <a:pt x="373" y="372"/>
                  <a:pt x="373" y="372"/>
                </a:cubicBezTo>
                <a:cubicBezTo>
                  <a:pt x="373" y="364"/>
                  <a:pt x="390" y="346"/>
                  <a:pt x="399" y="337"/>
                </a:cubicBezTo>
                <a:cubicBezTo>
                  <a:pt x="443" y="328"/>
                  <a:pt x="443" y="328"/>
                  <a:pt x="443" y="328"/>
                </a:cubicBezTo>
                <a:cubicBezTo>
                  <a:pt x="452" y="319"/>
                  <a:pt x="461" y="311"/>
                  <a:pt x="443" y="301"/>
                </a:cubicBezTo>
                <a:close/>
                <a:moveTo>
                  <a:pt x="257" y="346"/>
                </a:moveTo>
                <a:lnTo>
                  <a:pt x="257" y="346"/>
                </a:lnTo>
                <a:cubicBezTo>
                  <a:pt x="204" y="346"/>
                  <a:pt x="204" y="346"/>
                  <a:pt x="204" y="346"/>
                </a:cubicBezTo>
                <a:cubicBezTo>
                  <a:pt x="204" y="292"/>
                  <a:pt x="204" y="292"/>
                  <a:pt x="204" y="292"/>
                </a:cubicBezTo>
                <a:cubicBezTo>
                  <a:pt x="257" y="292"/>
                  <a:pt x="257" y="292"/>
                  <a:pt x="257" y="292"/>
                </a:cubicBezTo>
                <a:lnTo>
                  <a:pt x="257" y="346"/>
                </a:lnTo>
                <a:close/>
                <a:moveTo>
                  <a:pt x="257" y="266"/>
                </a:moveTo>
                <a:lnTo>
                  <a:pt x="257" y="266"/>
                </a:lnTo>
                <a:cubicBezTo>
                  <a:pt x="204" y="266"/>
                  <a:pt x="204" y="266"/>
                  <a:pt x="204" y="266"/>
                </a:cubicBezTo>
                <a:cubicBezTo>
                  <a:pt x="204" y="133"/>
                  <a:pt x="204" y="133"/>
                  <a:pt x="204" y="133"/>
                </a:cubicBezTo>
                <a:cubicBezTo>
                  <a:pt x="257" y="133"/>
                  <a:pt x="257" y="133"/>
                  <a:pt x="257" y="133"/>
                </a:cubicBezTo>
                <a:lnTo>
                  <a:pt x="257" y="2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9" name="Freeform 154"/>
          <p:cNvSpPr>
            <a:spLocks noChangeArrowheads="1"/>
          </p:cNvSpPr>
          <p:nvPr/>
        </p:nvSpPr>
        <p:spPr bwMode="auto">
          <a:xfrm>
            <a:off x="7234238" y="2017713"/>
            <a:ext cx="257175" cy="349250"/>
          </a:xfrm>
          <a:custGeom>
            <a:avLst/>
            <a:gdLst>
              <a:gd name="T0" fmla="*/ 346 w 355"/>
              <a:gd name="T1" fmla="*/ 132 h 487"/>
              <a:gd name="T2" fmla="*/ 346 w 355"/>
              <a:gd name="T3" fmla="*/ 132 h 487"/>
              <a:gd name="T4" fmla="*/ 116 w 355"/>
              <a:gd name="T5" fmla="*/ 17 h 487"/>
              <a:gd name="T6" fmla="*/ 9 w 355"/>
              <a:gd name="T7" fmla="*/ 53 h 487"/>
              <a:gd name="T8" fmla="*/ 0 w 355"/>
              <a:gd name="T9" fmla="*/ 79 h 487"/>
              <a:gd name="T10" fmla="*/ 9 w 355"/>
              <a:gd name="T11" fmla="*/ 345 h 487"/>
              <a:gd name="T12" fmla="*/ 18 w 355"/>
              <a:gd name="T13" fmla="*/ 363 h 487"/>
              <a:gd name="T14" fmla="*/ 222 w 355"/>
              <a:gd name="T15" fmla="*/ 486 h 487"/>
              <a:gd name="T16" fmla="*/ 231 w 355"/>
              <a:gd name="T17" fmla="*/ 486 h 487"/>
              <a:gd name="T18" fmla="*/ 240 w 355"/>
              <a:gd name="T19" fmla="*/ 486 h 487"/>
              <a:gd name="T20" fmla="*/ 248 w 355"/>
              <a:gd name="T21" fmla="*/ 478 h 487"/>
              <a:gd name="T22" fmla="*/ 248 w 355"/>
              <a:gd name="T23" fmla="*/ 203 h 487"/>
              <a:gd name="T24" fmla="*/ 240 w 355"/>
              <a:gd name="T25" fmla="*/ 185 h 487"/>
              <a:gd name="T26" fmla="*/ 44 w 355"/>
              <a:gd name="T27" fmla="*/ 70 h 487"/>
              <a:gd name="T28" fmla="*/ 71 w 355"/>
              <a:gd name="T29" fmla="*/ 53 h 487"/>
              <a:gd name="T30" fmla="*/ 107 w 355"/>
              <a:gd name="T31" fmla="*/ 44 h 487"/>
              <a:gd name="T32" fmla="*/ 301 w 355"/>
              <a:gd name="T33" fmla="*/ 150 h 487"/>
              <a:gd name="T34" fmla="*/ 310 w 355"/>
              <a:gd name="T35" fmla="*/ 159 h 487"/>
              <a:gd name="T36" fmla="*/ 310 w 355"/>
              <a:gd name="T37" fmla="*/ 425 h 487"/>
              <a:gd name="T38" fmla="*/ 328 w 355"/>
              <a:gd name="T39" fmla="*/ 442 h 487"/>
              <a:gd name="T40" fmla="*/ 354 w 355"/>
              <a:gd name="T41" fmla="*/ 425 h 487"/>
              <a:gd name="T42" fmla="*/ 354 w 355"/>
              <a:gd name="T43" fmla="*/ 141 h 487"/>
              <a:gd name="T44" fmla="*/ 346 w 355"/>
              <a:gd name="T45" fmla="*/ 132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5" h="487">
                <a:moveTo>
                  <a:pt x="346" y="132"/>
                </a:moveTo>
                <a:lnTo>
                  <a:pt x="346" y="132"/>
                </a:lnTo>
                <a:cubicBezTo>
                  <a:pt x="116" y="17"/>
                  <a:pt x="116" y="17"/>
                  <a:pt x="116" y="17"/>
                </a:cubicBezTo>
                <a:cubicBezTo>
                  <a:pt x="89" y="0"/>
                  <a:pt x="27" y="25"/>
                  <a:pt x="9" y="53"/>
                </a:cubicBezTo>
                <a:cubicBezTo>
                  <a:pt x="0" y="70"/>
                  <a:pt x="0" y="79"/>
                  <a:pt x="0" y="79"/>
                </a:cubicBezTo>
                <a:cubicBezTo>
                  <a:pt x="9" y="345"/>
                  <a:pt x="9" y="345"/>
                  <a:pt x="9" y="345"/>
                </a:cubicBezTo>
                <a:cubicBezTo>
                  <a:pt x="9" y="345"/>
                  <a:pt x="18" y="354"/>
                  <a:pt x="18" y="363"/>
                </a:cubicBezTo>
                <a:cubicBezTo>
                  <a:pt x="36" y="363"/>
                  <a:pt x="222" y="486"/>
                  <a:pt x="222" y="486"/>
                </a:cubicBezTo>
                <a:cubicBezTo>
                  <a:pt x="231" y="486"/>
                  <a:pt x="231" y="486"/>
                  <a:pt x="231" y="486"/>
                </a:cubicBezTo>
                <a:cubicBezTo>
                  <a:pt x="240" y="486"/>
                  <a:pt x="240" y="486"/>
                  <a:pt x="240" y="486"/>
                </a:cubicBezTo>
                <a:cubicBezTo>
                  <a:pt x="248" y="486"/>
                  <a:pt x="248" y="478"/>
                  <a:pt x="248" y="478"/>
                </a:cubicBezTo>
                <a:cubicBezTo>
                  <a:pt x="248" y="203"/>
                  <a:pt x="248" y="203"/>
                  <a:pt x="248" y="203"/>
                </a:cubicBezTo>
                <a:cubicBezTo>
                  <a:pt x="248" y="194"/>
                  <a:pt x="248" y="194"/>
                  <a:pt x="240" y="185"/>
                </a:cubicBezTo>
                <a:cubicBezTo>
                  <a:pt x="44" y="70"/>
                  <a:pt x="44" y="70"/>
                  <a:pt x="44" y="70"/>
                </a:cubicBezTo>
                <a:cubicBezTo>
                  <a:pt x="44" y="70"/>
                  <a:pt x="53" y="61"/>
                  <a:pt x="71" y="53"/>
                </a:cubicBezTo>
                <a:cubicBezTo>
                  <a:pt x="89" y="44"/>
                  <a:pt x="97" y="44"/>
                  <a:pt x="107" y="44"/>
                </a:cubicBezTo>
                <a:cubicBezTo>
                  <a:pt x="107" y="44"/>
                  <a:pt x="293" y="150"/>
                  <a:pt x="301" y="150"/>
                </a:cubicBezTo>
                <a:cubicBezTo>
                  <a:pt x="310" y="159"/>
                  <a:pt x="310" y="159"/>
                  <a:pt x="310" y="159"/>
                </a:cubicBezTo>
                <a:cubicBezTo>
                  <a:pt x="310" y="168"/>
                  <a:pt x="310" y="425"/>
                  <a:pt x="310" y="425"/>
                </a:cubicBezTo>
                <a:cubicBezTo>
                  <a:pt x="310" y="433"/>
                  <a:pt x="319" y="442"/>
                  <a:pt x="328" y="442"/>
                </a:cubicBezTo>
                <a:cubicBezTo>
                  <a:pt x="337" y="442"/>
                  <a:pt x="354" y="433"/>
                  <a:pt x="354" y="425"/>
                </a:cubicBezTo>
                <a:cubicBezTo>
                  <a:pt x="354" y="141"/>
                  <a:pt x="354" y="141"/>
                  <a:pt x="354" y="141"/>
                </a:cubicBezTo>
                <a:lnTo>
                  <a:pt x="346" y="132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2459038" y="1838325"/>
            <a:ext cx="12954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lvl="0" eaLnBrk="1" hangingPunct="1">
              <a:spcBef>
                <a:spcPct val="2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添加你的标题</a:t>
            </a: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2459038" y="2160588"/>
            <a:ext cx="2409825" cy="474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30000"/>
              </a:lnSpc>
              <a:spcBef>
                <a:spcPts val="0"/>
              </a:spcBef>
            </a:pPr>
            <a:r>
              <a:rPr lang="zh-CN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 请在此添加您的文字内容。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459038" y="3316605"/>
            <a:ext cx="12954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lvl="0" eaLnBrk="1" hangingPunct="1">
              <a:spcBef>
                <a:spcPct val="2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添加你的标题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2459038" y="3625533"/>
            <a:ext cx="2409825" cy="474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30000"/>
              </a:lnSpc>
              <a:spcBef>
                <a:spcPts val="0"/>
              </a:spcBef>
            </a:pPr>
            <a:r>
              <a:rPr lang="zh-CN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 请在此添加您的文字内容。</a:t>
            </a:r>
          </a:p>
        </p:txBody>
      </p:sp>
      <p:sp>
        <p:nvSpPr>
          <p:cNvPr id="32" name="TextBox 13"/>
          <p:cNvSpPr txBox="1">
            <a:spLocks noChangeArrowheads="1"/>
          </p:cNvSpPr>
          <p:nvPr/>
        </p:nvSpPr>
        <p:spPr bwMode="auto">
          <a:xfrm>
            <a:off x="2459038" y="4961255"/>
            <a:ext cx="12954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lvl="0" eaLnBrk="1" hangingPunct="1">
              <a:spcBef>
                <a:spcPct val="2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添加你的标题</a:t>
            </a:r>
          </a:p>
        </p:txBody>
      </p:sp>
      <p:sp>
        <p:nvSpPr>
          <p:cNvPr id="33" name="TextBox 13"/>
          <p:cNvSpPr txBox="1">
            <a:spLocks noChangeArrowheads="1"/>
          </p:cNvSpPr>
          <p:nvPr/>
        </p:nvSpPr>
        <p:spPr bwMode="auto">
          <a:xfrm>
            <a:off x="2459038" y="5270183"/>
            <a:ext cx="2409825" cy="474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30000"/>
              </a:lnSpc>
              <a:spcBef>
                <a:spcPts val="0"/>
              </a:spcBef>
            </a:pPr>
            <a:r>
              <a:rPr lang="zh-CN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 请在此添加您的文字内容。</a:t>
            </a:r>
          </a:p>
        </p:txBody>
      </p:sp>
      <p:sp>
        <p:nvSpPr>
          <p:cNvPr id="34" name="TextBox 13"/>
          <p:cNvSpPr txBox="1">
            <a:spLocks noChangeArrowheads="1"/>
          </p:cNvSpPr>
          <p:nvPr/>
        </p:nvSpPr>
        <p:spPr bwMode="auto">
          <a:xfrm>
            <a:off x="8173403" y="1814195"/>
            <a:ext cx="12954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lvl="0" eaLnBrk="1" hangingPunct="1">
              <a:spcBef>
                <a:spcPct val="2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添加你的标题</a:t>
            </a:r>
          </a:p>
        </p:txBody>
      </p:sp>
      <p:sp>
        <p:nvSpPr>
          <p:cNvPr id="35" name="TextBox 13"/>
          <p:cNvSpPr txBox="1">
            <a:spLocks noChangeArrowheads="1"/>
          </p:cNvSpPr>
          <p:nvPr/>
        </p:nvSpPr>
        <p:spPr bwMode="auto">
          <a:xfrm>
            <a:off x="8173403" y="2136458"/>
            <a:ext cx="2409825" cy="474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30000"/>
              </a:lnSpc>
              <a:spcBef>
                <a:spcPts val="0"/>
              </a:spcBef>
            </a:pPr>
            <a:r>
              <a:rPr lang="zh-CN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 请在此添加您的文字内容。</a:t>
            </a:r>
          </a:p>
        </p:txBody>
      </p:sp>
      <p:sp>
        <p:nvSpPr>
          <p:cNvPr id="36" name="TextBox 13"/>
          <p:cNvSpPr txBox="1">
            <a:spLocks noChangeArrowheads="1"/>
          </p:cNvSpPr>
          <p:nvPr/>
        </p:nvSpPr>
        <p:spPr bwMode="auto">
          <a:xfrm>
            <a:off x="8173403" y="3279140"/>
            <a:ext cx="12954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lvl="0" eaLnBrk="1" hangingPunct="1">
              <a:spcBef>
                <a:spcPct val="2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添加你的标题</a:t>
            </a:r>
          </a:p>
        </p:txBody>
      </p:sp>
      <p:sp>
        <p:nvSpPr>
          <p:cNvPr id="37" name="TextBox 13"/>
          <p:cNvSpPr txBox="1">
            <a:spLocks noChangeArrowheads="1"/>
          </p:cNvSpPr>
          <p:nvPr/>
        </p:nvSpPr>
        <p:spPr bwMode="auto">
          <a:xfrm>
            <a:off x="8173403" y="3601403"/>
            <a:ext cx="2409825" cy="474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30000"/>
              </a:lnSpc>
              <a:spcBef>
                <a:spcPts val="0"/>
              </a:spcBef>
            </a:pPr>
            <a:r>
              <a:rPr lang="zh-CN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 请在此添加您的文字内容。</a:t>
            </a:r>
          </a:p>
        </p:txBody>
      </p:sp>
      <p:sp>
        <p:nvSpPr>
          <p:cNvPr id="38" name="TextBox 13"/>
          <p:cNvSpPr txBox="1">
            <a:spLocks noChangeArrowheads="1"/>
          </p:cNvSpPr>
          <p:nvPr/>
        </p:nvSpPr>
        <p:spPr bwMode="auto">
          <a:xfrm>
            <a:off x="8173403" y="4923790"/>
            <a:ext cx="12954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lvl="0" eaLnBrk="1" hangingPunct="1">
              <a:spcBef>
                <a:spcPct val="2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添加你的标题</a:t>
            </a:r>
          </a:p>
        </p:txBody>
      </p:sp>
      <p:sp>
        <p:nvSpPr>
          <p:cNvPr id="39" name="TextBox 13"/>
          <p:cNvSpPr txBox="1">
            <a:spLocks noChangeArrowheads="1"/>
          </p:cNvSpPr>
          <p:nvPr/>
        </p:nvSpPr>
        <p:spPr bwMode="auto">
          <a:xfrm>
            <a:off x="8173403" y="5246053"/>
            <a:ext cx="2409825" cy="474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30000"/>
              </a:lnSpc>
              <a:spcBef>
                <a:spcPts val="0"/>
              </a:spcBef>
            </a:pPr>
            <a:r>
              <a:rPr lang="zh-CN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 请在此添加您的文字内容。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 bldLvl="0" animBg="1"/>
      <p:bldP spid="11" grpId="0" bldLvl="0" animBg="1"/>
      <p:bldP spid="7" grpId="0" bldLvl="0" animBg="1"/>
      <p:bldP spid="8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/>
      <p:bldP spid="9" grpId="0"/>
      <p:bldP spid="10" grpId="0"/>
      <p:bldP spid="22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709160" y="2204085"/>
            <a:ext cx="29019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>
                <a:solidFill>
                  <a:srgbClr val="B89A65"/>
                </a:solidFill>
                <a:latin typeface="微软雅黑" panose="020B0503020204020204" charset="-122"/>
                <a:ea typeface="微软雅黑" panose="020B0503020204020204" charset="-122"/>
              </a:rPr>
              <a:t>PART 02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677093" y="3051175"/>
            <a:ext cx="29660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>
                <a:solidFill>
                  <a:srgbClr val="B89A65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工作完成情况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076700" y="3696335"/>
            <a:ext cx="41186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1400">
                <a:solidFill>
                  <a:schemeClr val="bg1"/>
                </a:solidFill>
                <a:sym typeface="+mn-ea"/>
              </a:rPr>
              <a:t>Please add a clear business templatefor the title</a:t>
            </a:r>
          </a:p>
          <a:p>
            <a:pPr algn="ctr"/>
            <a:r>
              <a:rPr lang="zh-CN" altLang="en-US" sz="1400">
                <a:solidFill>
                  <a:schemeClr val="bg1"/>
                </a:solidFill>
                <a:sym typeface="+mn-ea"/>
              </a:rPr>
              <a:t>content you want to add  Please add aclebusiness </a:t>
            </a:r>
          </a:p>
        </p:txBody>
      </p:sp>
      <p:sp>
        <p:nvSpPr>
          <p:cNvPr id="14" name="六边形 13"/>
          <p:cNvSpPr/>
          <p:nvPr/>
        </p:nvSpPr>
        <p:spPr>
          <a:xfrm>
            <a:off x="3899535" y="1534160"/>
            <a:ext cx="4522470" cy="3679825"/>
          </a:xfrm>
          <a:prstGeom prst="hexagon">
            <a:avLst/>
          </a:prstGeom>
          <a:noFill/>
          <a:ln w="38100">
            <a:solidFill>
              <a:srgbClr val="B89A6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090160" y="186690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工作完成情况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Freeform 62"/>
          <p:cNvSpPr/>
          <p:nvPr/>
        </p:nvSpPr>
        <p:spPr bwMode="auto">
          <a:xfrm>
            <a:off x="6157595" y="1800225"/>
            <a:ext cx="1553210" cy="1553210"/>
          </a:xfrm>
          <a:custGeom>
            <a:avLst/>
            <a:gdLst>
              <a:gd name="T0" fmla="*/ 0 w 54"/>
              <a:gd name="T1" fmla="*/ 16 h 54"/>
              <a:gd name="T2" fmla="*/ 38 w 54"/>
              <a:gd name="T3" fmla="*/ 54 h 54"/>
              <a:gd name="T4" fmla="*/ 54 w 54"/>
              <a:gd name="T5" fmla="*/ 54 h 54"/>
              <a:gd name="T6" fmla="*/ 41 w 54"/>
              <a:gd name="T7" fmla="*/ 20 h 54"/>
              <a:gd name="T8" fmla="*/ 44 w 54"/>
              <a:gd name="T9" fmla="*/ 11 h 54"/>
              <a:gd name="T10" fmla="*/ 35 w 54"/>
              <a:gd name="T11" fmla="*/ 14 h 54"/>
              <a:gd name="T12" fmla="*/ 0 w 54"/>
              <a:gd name="T13" fmla="*/ 0 h 54"/>
              <a:gd name="T14" fmla="*/ 0 w 54"/>
              <a:gd name="T15" fmla="*/ 16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" h="54">
                <a:moveTo>
                  <a:pt x="0" y="16"/>
                </a:moveTo>
                <a:cubicBezTo>
                  <a:pt x="21" y="18"/>
                  <a:pt x="37" y="34"/>
                  <a:pt x="38" y="54"/>
                </a:cubicBezTo>
                <a:cubicBezTo>
                  <a:pt x="54" y="54"/>
                  <a:pt x="54" y="54"/>
                  <a:pt x="54" y="54"/>
                </a:cubicBezTo>
                <a:cubicBezTo>
                  <a:pt x="54" y="41"/>
                  <a:pt x="49" y="29"/>
                  <a:pt x="41" y="20"/>
                </a:cubicBezTo>
                <a:cubicBezTo>
                  <a:pt x="44" y="11"/>
                  <a:pt x="44" y="11"/>
                  <a:pt x="44" y="11"/>
                </a:cubicBezTo>
                <a:cubicBezTo>
                  <a:pt x="35" y="14"/>
                  <a:pt x="35" y="14"/>
                  <a:pt x="35" y="14"/>
                </a:cubicBezTo>
                <a:cubicBezTo>
                  <a:pt x="25" y="6"/>
                  <a:pt x="13" y="1"/>
                  <a:pt x="0" y="0"/>
                </a:cubicBezTo>
                <a:lnTo>
                  <a:pt x="0" y="16"/>
                </a:lnTo>
                <a:close/>
              </a:path>
            </a:pathLst>
          </a:custGeom>
          <a:solidFill>
            <a:srgbClr val="B89A6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Freeform 63"/>
          <p:cNvSpPr/>
          <p:nvPr/>
        </p:nvSpPr>
        <p:spPr bwMode="auto">
          <a:xfrm>
            <a:off x="4481195" y="1800225"/>
            <a:ext cx="1553210" cy="1553210"/>
          </a:xfrm>
          <a:custGeom>
            <a:avLst/>
            <a:gdLst>
              <a:gd name="T0" fmla="*/ 16 w 54"/>
              <a:gd name="T1" fmla="*/ 54 h 54"/>
              <a:gd name="T2" fmla="*/ 54 w 54"/>
              <a:gd name="T3" fmla="*/ 16 h 54"/>
              <a:gd name="T4" fmla="*/ 54 w 54"/>
              <a:gd name="T5" fmla="*/ 0 h 54"/>
              <a:gd name="T6" fmla="*/ 20 w 54"/>
              <a:gd name="T7" fmla="*/ 14 h 54"/>
              <a:gd name="T8" fmla="*/ 11 w 54"/>
              <a:gd name="T9" fmla="*/ 11 h 54"/>
              <a:gd name="T10" fmla="*/ 14 w 54"/>
              <a:gd name="T11" fmla="*/ 20 h 54"/>
              <a:gd name="T12" fmla="*/ 0 w 54"/>
              <a:gd name="T13" fmla="*/ 54 h 54"/>
              <a:gd name="T14" fmla="*/ 16 w 54"/>
              <a:gd name="T1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" h="54">
                <a:moveTo>
                  <a:pt x="16" y="54"/>
                </a:moveTo>
                <a:cubicBezTo>
                  <a:pt x="17" y="34"/>
                  <a:pt x="34" y="18"/>
                  <a:pt x="54" y="16"/>
                </a:cubicBezTo>
                <a:cubicBezTo>
                  <a:pt x="54" y="0"/>
                  <a:pt x="54" y="0"/>
                  <a:pt x="54" y="0"/>
                </a:cubicBezTo>
                <a:cubicBezTo>
                  <a:pt x="41" y="1"/>
                  <a:pt x="29" y="6"/>
                  <a:pt x="20" y="14"/>
                </a:cubicBezTo>
                <a:cubicBezTo>
                  <a:pt x="11" y="11"/>
                  <a:pt x="11" y="11"/>
                  <a:pt x="11" y="11"/>
                </a:cubicBezTo>
                <a:cubicBezTo>
                  <a:pt x="14" y="20"/>
                  <a:pt x="14" y="20"/>
                  <a:pt x="14" y="20"/>
                </a:cubicBezTo>
                <a:cubicBezTo>
                  <a:pt x="6" y="29"/>
                  <a:pt x="0" y="41"/>
                  <a:pt x="0" y="54"/>
                </a:cubicBezTo>
                <a:lnTo>
                  <a:pt x="16" y="54"/>
                </a:lnTo>
                <a:close/>
              </a:path>
            </a:pathLst>
          </a:custGeom>
          <a:solidFill>
            <a:srgbClr val="B89A6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/>
          </a:p>
        </p:txBody>
      </p:sp>
      <p:sp>
        <p:nvSpPr>
          <p:cNvPr id="4" name="Freeform 64"/>
          <p:cNvSpPr/>
          <p:nvPr/>
        </p:nvSpPr>
        <p:spPr bwMode="auto">
          <a:xfrm>
            <a:off x="4481195" y="3474720"/>
            <a:ext cx="1553210" cy="1582420"/>
          </a:xfrm>
          <a:custGeom>
            <a:avLst/>
            <a:gdLst>
              <a:gd name="T0" fmla="*/ 54 w 54"/>
              <a:gd name="T1" fmla="*/ 38 h 55"/>
              <a:gd name="T2" fmla="*/ 16 w 54"/>
              <a:gd name="T3" fmla="*/ 0 h 55"/>
              <a:gd name="T4" fmla="*/ 0 w 54"/>
              <a:gd name="T5" fmla="*/ 0 h 55"/>
              <a:gd name="T6" fmla="*/ 14 w 54"/>
              <a:gd name="T7" fmla="*/ 35 h 55"/>
              <a:gd name="T8" fmla="*/ 11 w 54"/>
              <a:gd name="T9" fmla="*/ 44 h 55"/>
              <a:gd name="T10" fmla="*/ 20 w 54"/>
              <a:gd name="T11" fmla="*/ 41 h 55"/>
              <a:gd name="T12" fmla="*/ 54 w 54"/>
              <a:gd name="T13" fmla="*/ 55 h 55"/>
              <a:gd name="T14" fmla="*/ 54 w 54"/>
              <a:gd name="T15" fmla="*/ 38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" h="55">
                <a:moveTo>
                  <a:pt x="54" y="38"/>
                </a:moveTo>
                <a:cubicBezTo>
                  <a:pt x="34" y="37"/>
                  <a:pt x="17" y="21"/>
                  <a:pt x="1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4"/>
                  <a:pt x="6" y="26"/>
                  <a:pt x="14" y="35"/>
                </a:cubicBezTo>
                <a:cubicBezTo>
                  <a:pt x="11" y="44"/>
                  <a:pt x="11" y="44"/>
                  <a:pt x="11" y="44"/>
                </a:cubicBezTo>
                <a:cubicBezTo>
                  <a:pt x="20" y="41"/>
                  <a:pt x="20" y="41"/>
                  <a:pt x="20" y="41"/>
                </a:cubicBezTo>
                <a:cubicBezTo>
                  <a:pt x="29" y="49"/>
                  <a:pt x="41" y="54"/>
                  <a:pt x="54" y="55"/>
                </a:cubicBezTo>
                <a:lnTo>
                  <a:pt x="54" y="38"/>
                </a:lnTo>
                <a:close/>
              </a:path>
            </a:pathLst>
          </a:custGeom>
          <a:solidFill>
            <a:srgbClr val="B89A6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Freeform 65"/>
          <p:cNvSpPr/>
          <p:nvPr/>
        </p:nvSpPr>
        <p:spPr bwMode="auto">
          <a:xfrm>
            <a:off x="6157595" y="3474720"/>
            <a:ext cx="1553210" cy="1582420"/>
          </a:xfrm>
          <a:custGeom>
            <a:avLst/>
            <a:gdLst>
              <a:gd name="T0" fmla="*/ 44 w 54"/>
              <a:gd name="T1" fmla="*/ 44 h 55"/>
              <a:gd name="T2" fmla="*/ 41 w 54"/>
              <a:gd name="T3" fmla="*/ 35 h 55"/>
              <a:gd name="T4" fmla="*/ 54 w 54"/>
              <a:gd name="T5" fmla="*/ 0 h 55"/>
              <a:gd name="T6" fmla="*/ 38 w 54"/>
              <a:gd name="T7" fmla="*/ 0 h 55"/>
              <a:gd name="T8" fmla="*/ 0 w 54"/>
              <a:gd name="T9" fmla="*/ 38 h 55"/>
              <a:gd name="T10" fmla="*/ 0 w 54"/>
              <a:gd name="T11" fmla="*/ 55 h 55"/>
              <a:gd name="T12" fmla="*/ 35 w 54"/>
              <a:gd name="T13" fmla="*/ 41 h 55"/>
              <a:gd name="T14" fmla="*/ 44 w 54"/>
              <a:gd name="T15" fmla="*/ 44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" h="55">
                <a:moveTo>
                  <a:pt x="44" y="44"/>
                </a:moveTo>
                <a:cubicBezTo>
                  <a:pt x="41" y="35"/>
                  <a:pt x="41" y="35"/>
                  <a:pt x="41" y="35"/>
                </a:cubicBezTo>
                <a:cubicBezTo>
                  <a:pt x="49" y="26"/>
                  <a:pt x="54" y="14"/>
                  <a:pt x="54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7" y="21"/>
                  <a:pt x="21" y="37"/>
                  <a:pt x="0" y="38"/>
                </a:cubicBezTo>
                <a:cubicBezTo>
                  <a:pt x="0" y="55"/>
                  <a:pt x="0" y="55"/>
                  <a:pt x="0" y="55"/>
                </a:cubicBezTo>
                <a:cubicBezTo>
                  <a:pt x="13" y="54"/>
                  <a:pt x="25" y="49"/>
                  <a:pt x="35" y="41"/>
                </a:cubicBezTo>
                <a:lnTo>
                  <a:pt x="44" y="44"/>
                </a:lnTo>
                <a:close/>
              </a:path>
            </a:pathLst>
          </a:custGeom>
          <a:solidFill>
            <a:srgbClr val="B89A6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7777480" y="1928495"/>
            <a:ext cx="2936875" cy="68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  请在此添加您的文字内容。请在此添加您的文字内容，  请在此添加您的文字内容。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2" name="TextBox 76"/>
          <p:cNvSpPr txBox="1"/>
          <p:nvPr/>
        </p:nvSpPr>
        <p:spPr>
          <a:xfrm>
            <a:off x="7777480" y="1579880"/>
            <a:ext cx="2444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请在此添加标题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7777480" y="4438650"/>
            <a:ext cx="2936875" cy="68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  请在此添加您的文字内容。请在此添加您的文字内容，  请在此添加您的文字内容。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4" name="TextBox 76"/>
          <p:cNvSpPr txBox="1"/>
          <p:nvPr/>
        </p:nvSpPr>
        <p:spPr>
          <a:xfrm>
            <a:off x="7777480" y="4090035"/>
            <a:ext cx="2444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请在此添加标题</a:t>
            </a:r>
          </a:p>
        </p:txBody>
      </p:sp>
      <p:sp>
        <p:nvSpPr>
          <p:cNvPr id="15" name="矩形 14"/>
          <p:cNvSpPr/>
          <p:nvPr/>
        </p:nvSpPr>
        <p:spPr>
          <a:xfrm>
            <a:off x="1522095" y="1928495"/>
            <a:ext cx="2936875" cy="68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  请在此添加您的文字内容。请在此添加您的文字内容，  请在此添加您的文字内容。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6" name="TextBox 76"/>
          <p:cNvSpPr txBox="1"/>
          <p:nvPr/>
        </p:nvSpPr>
        <p:spPr>
          <a:xfrm>
            <a:off x="2014220" y="1579880"/>
            <a:ext cx="2444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请在此添加标题</a:t>
            </a:r>
          </a:p>
        </p:txBody>
      </p:sp>
      <p:sp>
        <p:nvSpPr>
          <p:cNvPr id="17" name="矩形 16"/>
          <p:cNvSpPr/>
          <p:nvPr/>
        </p:nvSpPr>
        <p:spPr>
          <a:xfrm>
            <a:off x="1544320" y="4438650"/>
            <a:ext cx="2936875" cy="68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请在此添加您的文字内容，  请在此添加您的文字内容。请在此添加您的文字内容，  请在此添加您的文字内容。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8" name="TextBox 76"/>
          <p:cNvSpPr txBox="1"/>
          <p:nvPr/>
        </p:nvSpPr>
        <p:spPr>
          <a:xfrm>
            <a:off x="2036445" y="4090035"/>
            <a:ext cx="2444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请在此添加标题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 bldLvl="0" animBg="1"/>
      <p:bldP spid="7" grpId="0" bldLvl="0" animBg="1"/>
      <p:bldP spid="10" grpId="0"/>
      <p:bldP spid="12" grpId="0"/>
      <p:bldP spid="8" grpId="0"/>
      <p:bldP spid="14" grpId="0"/>
      <p:bldP spid="15" grpId="0"/>
      <p:bldP spid="16" grpId="0"/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1583</Words>
  <Application>Microsoft Office PowerPoint</Application>
  <PresentationFormat>宽屏</PresentationFormat>
  <Paragraphs>203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方正兰亭黑_GBK</vt:lpstr>
      <vt:lpstr>方正姚体</vt:lpstr>
      <vt:lpstr>宋体</vt:lpstr>
      <vt:lpstr>微软雅黑</vt:lpstr>
      <vt:lpstr>Arial</vt:lpstr>
      <vt:lpstr>Calibri</vt:lpstr>
      <vt:lpstr>Calibri Light</vt:lpstr>
      <vt:lpstr>Impact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</cp:revision>
  <dcterms:created xsi:type="dcterms:W3CDTF">2017-08-31T02:24:00Z</dcterms:created>
  <dcterms:modified xsi:type="dcterms:W3CDTF">2021-01-05T16:41:49Z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