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84" r:id="rId2"/>
    <p:sldId id="257" r:id="rId3"/>
    <p:sldId id="273" r:id="rId4"/>
    <p:sldId id="272" r:id="rId5"/>
    <p:sldId id="281" r:id="rId6"/>
    <p:sldId id="276" r:id="rId7"/>
    <p:sldId id="283" r:id="rId8"/>
    <p:sldId id="269" r:id="rId9"/>
    <p:sldId id="282" r:id="rId10"/>
    <p:sldId id="278" r:id="rId11"/>
    <p:sldId id="286" r:id="rId12"/>
  </p:sldIdLst>
  <p:sldSz cx="12192000" cy="6858000"/>
  <p:notesSz cx="6858000" cy="914400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orient="horz" pos="1706">
          <p15:clr>
            <a:srgbClr val="A4A3A4"/>
          </p15:clr>
        </p15:guide>
        <p15:guide id="3" orient="horz" pos="3486">
          <p15:clr>
            <a:srgbClr val="A4A3A4"/>
          </p15:clr>
        </p15:guide>
        <p15:guide id="4" pos="3840">
          <p15:clr>
            <a:srgbClr val="A4A3A4"/>
          </p15:clr>
        </p15:guide>
        <p15:guide id="5" pos="7015">
          <p15:clr>
            <a:srgbClr val="A4A3A4"/>
          </p15:clr>
        </p15:guide>
        <p15:guide id="6" pos="12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000000"/>
    <a:srgbClr val="E60012"/>
    <a:srgbClr val="2E2D33"/>
    <a:srgbClr val="2626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77" autoAdjust="0"/>
    <p:restoredTop sz="94660"/>
  </p:normalViewPr>
  <p:slideViewPr>
    <p:cSldViewPr>
      <p:cViewPr varScale="1">
        <p:scale>
          <a:sx n="66" d="100"/>
          <a:sy n="66" d="100"/>
        </p:scale>
        <p:origin x="-1002" y="-102"/>
      </p:cViewPr>
      <p:guideLst>
        <p:guide orient="horz" pos="2160"/>
        <p:guide orient="horz" pos="1706"/>
        <p:guide orient="horz" pos="3486"/>
        <p:guide pos="3840"/>
        <p:guide pos="7015"/>
        <p:guide pos="1272"/>
      </p:guideLst>
    </p:cSldViewPr>
  </p:slideViewPr>
  <p:notesTextViewPr>
    <p:cViewPr>
      <p:scale>
        <a:sx n="1" d="1"/>
        <a:sy n="1" d="1"/>
      </p:scale>
      <p:origin x="0" y="0"/>
    </p:cViewPr>
  </p:notesTextViewPr>
  <p:gridSpacing cx="179998" cy="1799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B2F1D4CC-B48B-45B9-8D43-1103E622F861}" type="datetimeFigureOut">
              <a:rPr lang="zh-CN" altLang="en-US"/>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lstStyle>
            <a:lvl1pPr algn="r" eaLnBrk="1" hangingPunct="1">
              <a:defRPr sz="1200">
                <a:latin typeface="Calibri" panose="020F0502020204030204" pitchFamily="34" charset="0"/>
              </a:defRPr>
            </a:lvl1pPr>
          </a:lstStyle>
          <a:p>
            <a:fld id="{9A3A19F6-9729-4D14-9727-EE8DBB9562E2}"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E9CA0555-C5AE-44DC-B609-2A7A7C751235}" type="datetimeFigureOut">
              <a:rPr lang="zh-CN" altLang="en-US"/>
              <a:t>2021/1/6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41612FBE-006E-490F-887F-2658E1FEC92B}"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37973370-FB68-4622-9221-95BE8035C578}" type="datetimeFigureOut">
              <a:rPr lang="zh-CN" altLang="en-US"/>
              <a:t>2021/1/6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ACE975A8-4A81-4971-88B0-97D5F992E861}"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335D2821-BDC0-49EF-9554-00DBFE169A38}" type="datetimeFigureOut">
              <a:rPr lang="zh-CN" altLang="en-US"/>
              <a:t>2021/1/6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A2379AF4-2720-45C3-BB98-AFCAAB0F5980}"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D68164E8-5037-418F-A8EF-8D2B7FDDED1F}" type="datetimeFigureOut">
              <a:rPr lang="zh-CN" altLang="en-US"/>
              <a:t>2021/1/6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DA645FC9-D125-46EF-B0AC-A46920BD8231}"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4206CE4F-CEC0-49F5-83CF-6CD3776D1481}" type="datetimeFigureOut">
              <a:rPr lang="zh-CN" altLang="en-US"/>
              <a:t>2021/1/6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96D1EDEB-3255-4D50-A773-2AE31D9C6540}"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98D8E440-68A0-4E0E-9895-A2510B66B703}" type="datetimeFigureOut">
              <a:rPr lang="zh-CN" altLang="en-US"/>
              <a:t>2021/1/6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4CB9F774-847D-414B-B3D3-85C7B3C7C2A5}"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456D3E30-5415-43A7-AE37-AFF7B88DE087}" type="datetimeFigureOut">
              <a:rPr lang="zh-CN" altLang="en-US"/>
              <a:t>2021/1/6</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fld id="{3C52BF5F-D357-454C-BA6C-A9EEB5CFE228}"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E3F688A3-20D5-42FE-A579-B811CE8BCEE3}" type="datetimeFigureOut">
              <a:rPr lang="zh-CN" altLang="en-US"/>
              <a:t>2021/1/6</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fld id="{F9E99322-CAB9-4C8F-929E-B46CD2C34AEA}"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B9493937-EEAE-4864-B72F-FFF81996B84E}" type="datetimeFigureOut">
              <a:rPr lang="zh-CN" altLang="en-US"/>
              <a:t>2021/1/6</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fld id="{B799457E-C59B-48AC-97AC-E32A90C98592}"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1264ED36-FF42-42D2-ACF5-8FA2E610AAD0}" type="datetimeFigureOut">
              <a:rPr lang="zh-CN" altLang="en-US"/>
              <a:t>2021/1/6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9B9A6711-5CBB-4F5B-A782-CFA29819DFBF}"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733BEA92-9B31-4296-AEA4-E38FC022E256}" type="datetimeFigureOut">
              <a:rPr lang="zh-CN" altLang="en-US"/>
              <a:t>2021/1/6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6592C461-9F83-4234-AC88-385BCC12C3F2}"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838200" y="365125"/>
            <a:ext cx="10515600" cy="1325563"/>
          </a:xfrm>
          <a:prstGeom prst="rect">
            <a:avLst/>
          </a:prstGeom>
          <a:noFill/>
          <a:ln w="9525">
            <a:noFill/>
            <a:miter lim="800000"/>
          </a:ln>
        </p:spPr>
        <p:txBody>
          <a:bodyPr vert="horz" wrap="square" lIns="91440" tIns="45720" rIns="91440" bIns="45720" numCol="1" anchor="ctr" anchorCtr="0" compatLnSpc="1"/>
          <a:lstStyle/>
          <a:p>
            <a:pPr lvl="0"/>
            <a:r>
              <a:rPr lang="zh-CN" altLang="en-US"/>
              <a:t>单击此处编辑母版标题样式</a:t>
            </a:r>
          </a:p>
        </p:txBody>
      </p:sp>
      <p:sp>
        <p:nvSpPr>
          <p:cNvPr id="1027" name="文本占位符 2"/>
          <p:cNvSpPr>
            <a:spLocks noGrp="1"/>
          </p:cNvSpPr>
          <p:nvPr>
            <p:ph type="body" idx="1"/>
          </p:nvPr>
        </p:nvSpPr>
        <p:spPr bwMode="auto">
          <a:xfrm>
            <a:off x="838200" y="1825625"/>
            <a:ext cx="10515600" cy="4351338"/>
          </a:xfrm>
          <a:prstGeom prst="rect">
            <a:avLst/>
          </a:prstGeom>
          <a:noFill/>
          <a:ln w="9525">
            <a:noFill/>
            <a:miter lim="800000"/>
          </a:ln>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547FA913-4AC3-49E2-B7B9-150551B625FD}" type="datetimeFigureOut">
              <a:rPr lang="zh-CN" altLang="en-US"/>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lstStyle>
            <a:lvl1pPr algn="r" eaLnBrk="1" hangingPunct="1">
              <a:defRPr sz="1200">
                <a:solidFill>
                  <a:srgbClr val="898989"/>
                </a:solidFill>
                <a:latin typeface="Calibri" panose="020F0502020204030204" pitchFamily="34" charset="0"/>
              </a:defRPr>
            </a:lvl1pPr>
          </a:lstStyle>
          <a:p>
            <a:fld id="{58236806-DB0B-495A-B5DE-445D13D597D4}"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tags" Target="../tags/tag21.xml"/><Relationship Id="rId13" Type="http://schemas.openxmlformats.org/officeDocument/2006/relationships/tags" Target="../tags/tag26.xml"/><Relationship Id="rId3" Type="http://schemas.openxmlformats.org/officeDocument/2006/relationships/tags" Target="../tags/tag16.xml"/><Relationship Id="rId7" Type="http://schemas.openxmlformats.org/officeDocument/2006/relationships/tags" Target="../tags/tag20.xml"/><Relationship Id="rId12" Type="http://schemas.openxmlformats.org/officeDocument/2006/relationships/tags" Target="../tags/tag25.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tags" Target="../tags/tag19.xml"/><Relationship Id="rId11" Type="http://schemas.openxmlformats.org/officeDocument/2006/relationships/tags" Target="../tags/tag24.xml"/><Relationship Id="rId5" Type="http://schemas.openxmlformats.org/officeDocument/2006/relationships/tags" Target="../tags/tag18.xml"/><Relationship Id="rId10" Type="http://schemas.openxmlformats.org/officeDocument/2006/relationships/tags" Target="../tags/tag23.xml"/><Relationship Id="rId4" Type="http://schemas.openxmlformats.org/officeDocument/2006/relationships/tags" Target="../tags/tag17.xml"/><Relationship Id="rId9" Type="http://schemas.openxmlformats.org/officeDocument/2006/relationships/tags" Target="../tags/tag22.xml"/><Relationship Id="rId1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6" name="椭圆 35"/>
          <p:cNvSpPr/>
          <p:nvPr/>
        </p:nvSpPr>
        <p:spPr>
          <a:xfrm>
            <a:off x="1862138" y="-804863"/>
            <a:ext cx="8467725" cy="8467726"/>
          </a:xfrm>
          <a:prstGeom prst="ellips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37" name="椭圆 36"/>
          <p:cNvSpPr/>
          <p:nvPr/>
        </p:nvSpPr>
        <p:spPr>
          <a:xfrm>
            <a:off x="2074863" y="-592138"/>
            <a:ext cx="8042275" cy="8042276"/>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3076" name="组合 46"/>
          <p:cNvGrpSpPr/>
          <p:nvPr/>
        </p:nvGrpSpPr>
        <p:grpSpPr bwMode="auto">
          <a:xfrm>
            <a:off x="3575050" y="2589213"/>
            <a:ext cx="5000625" cy="52387"/>
            <a:chOff x="3473153" y="1615665"/>
            <a:chExt cx="5001060" cy="53340"/>
          </a:xfrm>
        </p:grpSpPr>
        <p:grpSp>
          <p:nvGrpSpPr>
            <p:cNvPr id="3095" name="组合 41"/>
            <p:cNvGrpSpPr/>
            <p:nvPr/>
          </p:nvGrpSpPr>
          <p:grpSpPr bwMode="auto">
            <a:xfrm>
              <a:off x="3473153" y="1615665"/>
              <a:ext cx="1620000" cy="53340"/>
              <a:chOff x="3836010" y="1629000"/>
              <a:chExt cx="1620000" cy="53340"/>
            </a:xfrm>
          </p:grpSpPr>
          <p:cxnSp>
            <p:nvCxnSpPr>
              <p:cNvPr id="40" name="直接连接符 39"/>
              <p:cNvCxnSpPr/>
              <p:nvPr/>
            </p:nvCxnSpPr>
            <p:spPr>
              <a:xfrm>
                <a:off x="3836010" y="1629000"/>
                <a:ext cx="1619391"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3836010" y="1682340"/>
                <a:ext cx="161939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nvGrpSpPr>
            <p:cNvPr id="3096" name="组合 42"/>
            <p:cNvGrpSpPr/>
            <p:nvPr/>
          </p:nvGrpSpPr>
          <p:grpSpPr bwMode="auto">
            <a:xfrm>
              <a:off x="6854213" y="1615665"/>
              <a:ext cx="1620000" cy="53340"/>
              <a:chOff x="3836010" y="1629000"/>
              <a:chExt cx="1620000" cy="53340"/>
            </a:xfrm>
          </p:grpSpPr>
          <p:cxnSp>
            <p:nvCxnSpPr>
              <p:cNvPr id="44" name="直接连接符 43"/>
              <p:cNvCxnSpPr/>
              <p:nvPr/>
            </p:nvCxnSpPr>
            <p:spPr>
              <a:xfrm>
                <a:off x="3836619" y="1629000"/>
                <a:ext cx="1619391"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3836619" y="1682340"/>
                <a:ext cx="161939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grpSp>
        <p:nvGrpSpPr>
          <p:cNvPr id="3077" name="组合 9"/>
          <p:cNvGrpSpPr/>
          <p:nvPr/>
        </p:nvGrpSpPr>
        <p:grpSpPr bwMode="auto">
          <a:xfrm>
            <a:off x="5257800" y="4319588"/>
            <a:ext cx="1798638" cy="549275"/>
            <a:chOff x="5257132" y="4318938"/>
            <a:chExt cx="1800000" cy="550062"/>
          </a:xfrm>
        </p:grpSpPr>
        <p:sp>
          <p:nvSpPr>
            <p:cNvPr id="3091" name="文本框 51"/>
            <p:cNvSpPr txBox="1">
              <a:spLocks noChangeArrowheads="1"/>
            </p:cNvSpPr>
            <p:nvPr/>
          </p:nvSpPr>
          <p:spPr bwMode="auto">
            <a:xfrm>
              <a:off x="5494670" y="4440081"/>
              <a:ext cx="1324924" cy="307777"/>
            </a:xfrm>
            <a:prstGeom prst="rect">
              <a:avLst/>
            </a:prstGeom>
            <a:noFill/>
            <a:ln w="9525">
              <a:noFill/>
              <a:miter lim="800000"/>
            </a:ln>
          </p:spPr>
          <p:txBody>
            <a:bodyPr>
              <a:spAutoFit/>
            </a:bodyPr>
            <a:lstStyle/>
            <a:p>
              <a:pPr eaLnBrk="1" hangingPunct="1"/>
              <a:endParaRPr lang="en-US" altLang="zh-CN" sz="1400" b="1">
                <a:solidFill>
                  <a:srgbClr val="000000"/>
                </a:solidFill>
                <a:latin typeface="迷你简汉真广标" pitchFamily="49" charset="-122"/>
                <a:ea typeface="迷你简汉真广标" pitchFamily="49" charset="-122"/>
              </a:endParaRPr>
            </a:p>
          </p:txBody>
        </p:sp>
        <p:grpSp>
          <p:nvGrpSpPr>
            <p:cNvPr id="3092" name="组合 8"/>
            <p:cNvGrpSpPr/>
            <p:nvPr/>
          </p:nvGrpSpPr>
          <p:grpSpPr bwMode="auto">
            <a:xfrm>
              <a:off x="5257132" y="4318938"/>
              <a:ext cx="1800000" cy="550062"/>
              <a:chOff x="5257132" y="4318938"/>
              <a:chExt cx="1800000" cy="550062"/>
            </a:xfrm>
          </p:grpSpPr>
          <p:sp>
            <p:nvSpPr>
              <p:cNvPr id="50" name="圆角矩形 49"/>
              <p:cNvSpPr/>
              <p:nvPr/>
            </p:nvSpPr>
            <p:spPr>
              <a:xfrm>
                <a:off x="5257132" y="4318938"/>
                <a:ext cx="1800000" cy="540523"/>
              </a:xfrm>
              <a:prstGeom prst="roundRect">
                <a:avLst>
                  <a:gd name="adj" fmla="val 50000"/>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53" name="矩形 52"/>
              <p:cNvSpPr/>
              <p:nvPr/>
            </p:nvSpPr>
            <p:spPr>
              <a:xfrm>
                <a:off x="5870371" y="4851512"/>
                <a:ext cx="540159" cy="1748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grpSp>
      <p:sp>
        <p:nvSpPr>
          <p:cNvPr id="3078" name="文本框 54"/>
          <p:cNvSpPr txBox="1">
            <a:spLocks noChangeArrowheads="1"/>
          </p:cNvSpPr>
          <p:nvPr/>
        </p:nvSpPr>
        <p:spPr bwMode="auto">
          <a:xfrm rot="5400000">
            <a:off x="5746750" y="6216650"/>
            <a:ext cx="698500" cy="584200"/>
          </a:xfrm>
          <a:prstGeom prst="rect">
            <a:avLst/>
          </a:prstGeom>
          <a:noFill/>
          <a:ln w="9525">
            <a:noFill/>
            <a:miter lim="800000"/>
          </a:ln>
        </p:spPr>
        <p:txBody>
          <a:bodyPr>
            <a:spAutoFit/>
          </a:bodyPr>
          <a:lstStyle/>
          <a:p>
            <a:pPr eaLnBrk="1" hangingPunct="1"/>
            <a:r>
              <a:rPr lang="zh-CN" altLang="en-US" sz="3200">
                <a:latin typeface="Calibri" panose="020F0502020204030204" pitchFamily="34" charset="0"/>
              </a:rPr>
              <a:t>→</a:t>
            </a:r>
          </a:p>
        </p:txBody>
      </p:sp>
      <p:grpSp>
        <p:nvGrpSpPr>
          <p:cNvPr id="3079" name="组合 1"/>
          <p:cNvGrpSpPr/>
          <p:nvPr/>
        </p:nvGrpSpPr>
        <p:grpSpPr bwMode="auto">
          <a:xfrm>
            <a:off x="1820863" y="2074863"/>
            <a:ext cx="319087" cy="793750"/>
            <a:chOff x="1820381" y="2075156"/>
            <a:chExt cx="319500" cy="792801"/>
          </a:xfrm>
        </p:grpSpPr>
        <p:sp>
          <p:nvSpPr>
            <p:cNvPr id="57" name="椭圆 56"/>
            <p:cNvSpPr/>
            <p:nvPr/>
          </p:nvSpPr>
          <p:spPr>
            <a:xfrm>
              <a:off x="1976157" y="2075156"/>
              <a:ext cx="163724" cy="16331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56" name="椭圆 55"/>
            <p:cNvSpPr/>
            <p:nvPr/>
          </p:nvSpPr>
          <p:spPr>
            <a:xfrm>
              <a:off x="1820381" y="2332024"/>
              <a:ext cx="295657" cy="294922"/>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24" name="椭圆 23"/>
            <p:cNvSpPr/>
            <p:nvPr/>
          </p:nvSpPr>
          <p:spPr>
            <a:xfrm>
              <a:off x="1820381" y="2704639"/>
              <a:ext cx="163724" cy="16331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sp>
        <p:nvSpPr>
          <p:cNvPr id="28" name="椭圆 27"/>
          <p:cNvSpPr/>
          <p:nvPr/>
        </p:nvSpPr>
        <p:spPr>
          <a:xfrm>
            <a:off x="9899650" y="5048250"/>
            <a:ext cx="165100" cy="1651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29" name="椭圆 28"/>
          <p:cNvSpPr/>
          <p:nvPr/>
        </p:nvSpPr>
        <p:spPr>
          <a:xfrm>
            <a:off x="9686925" y="5324475"/>
            <a:ext cx="296863" cy="295275"/>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30" name="椭圆 29"/>
          <p:cNvSpPr/>
          <p:nvPr/>
        </p:nvSpPr>
        <p:spPr>
          <a:xfrm>
            <a:off x="9539288" y="5697538"/>
            <a:ext cx="165100" cy="1635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pic>
        <p:nvPicPr>
          <p:cNvPr id="3083" name="图片 2"/>
          <p:cNvPicPr>
            <a:picLocks noChangeAspect="1"/>
          </p:cNvPicPr>
          <p:nvPr/>
        </p:nvPicPr>
        <p:blipFill>
          <a:blip r:embed="rId2"/>
          <a:srcRect/>
          <a:stretch>
            <a:fillRect/>
          </a:stretch>
        </p:blipFill>
        <p:spPr bwMode="auto">
          <a:xfrm>
            <a:off x="5376863" y="1163638"/>
            <a:ext cx="1443037" cy="1624012"/>
          </a:xfrm>
          <a:prstGeom prst="rect">
            <a:avLst/>
          </a:prstGeom>
          <a:noFill/>
          <a:ln w="9525">
            <a:noFill/>
            <a:miter lim="800000"/>
            <a:headEnd/>
            <a:tailEnd/>
          </a:ln>
        </p:spPr>
      </p:pic>
      <p:grpSp>
        <p:nvGrpSpPr>
          <p:cNvPr id="3084" name="组合 6"/>
          <p:cNvGrpSpPr/>
          <p:nvPr/>
        </p:nvGrpSpPr>
        <p:grpSpPr bwMode="auto">
          <a:xfrm>
            <a:off x="3749675" y="2963863"/>
            <a:ext cx="4692650" cy="884237"/>
            <a:chOff x="3884353" y="2963146"/>
            <a:chExt cx="4692757" cy="885056"/>
          </a:xfrm>
        </p:grpSpPr>
        <p:sp>
          <p:nvSpPr>
            <p:cNvPr id="3086" name="矩形 4"/>
            <p:cNvSpPr>
              <a:spLocks noChangeArrowheads="1"/>
            </p:cNvSpPr>
            <p:nvPr/>
          </p:nvSpPr>
          <p:spPr bwMode="auto">
            <a:xfrm>
              <a:off x="4610695" y="2963146"/>
              <a:ext cx="3595938" cy="523569"/>
            </a:xfrm>
            <a:prstGeom prst="rect">
              <a:avLst/>
            </a:prstGeom>
            <a:noFill/>
            <a:ln w="9525">
              <a:noFill/>
              <a:miter lim="800000"/>
            </a:ln>
          </p:spPr>
          <p:txBody>
            <a:bodyPr wrap="none">
              <a:spAutoFit/>
            </a:bodyPr>
            <a:lstStyle/>
            <a:p>
              <a:pPr eaLnBrk="1" hangingPunct="1"/>
              <a:r>
                <a:rPr lang="zh-CN" altLang="en-US" sz="2800">
                  <a:latin typeface="迷你简汉真广标" pitchFamily="49" charset="-122"/>
                  <a:ea typeface="迷你简汉真广标" pitchFamily="49" charset="-122"/>
                </a:rPr>
                <a:t>述职报告通用</a:t>
              </a:r>
              <a:r>
                <a:rPr lang="en-US" altLang="zh-CN" sz="2800">
                  <a:latin typeface="迷你简汉真广标" pitchFamily="49" charset="-122"/>
                  <a:ea typeface="迷你简汉真广标" pitchFamily="49" charset="-122"/>
                </a:rPr>
                <a:t>PPT</a:t>
              </a:r>
              <a:r>
                <a:rPr lang="zh-CN" altLang="en-US" sz="2800">
                  <a:latin typeface="迷你简汉真广标" pitchFamily="49" charset="-122"/>
                  <a:ea typeface="迷你简汉真广标" pitchFamily="49" charset="-122"/>
                </a:rPr>
                <a:t>模板</a:t>
              </a:r>
            </a:p>
          </p:txBody>
        </p:sp>
        <p:sp>
          <p:nvSpPr>
            <p:cNvPr id="6" name="矩形 5"/>
            <p:cNvSpPr/>
            <p:nvPr/>
          </p:nvSpPr>
          <p:spPr>
            <a:xfrm>
              <a:off x="3884353" y="3539942"/>
              <a:ext cx="4692757" cy="308260"/>
            </a:xfrm>
            <a:prstGeom prst="rect">
              <a:avLst/>
            </a:prstGeom>
          </p:spPr>
          <p:txBody>
            <a:bodyPr wrap="none">
              <a:spAutoFit/>
            </a:bodyPr>
            <a:lstStyle/>
            <a:p>
              <a:pPr eaLnBrk="1" fontAlgn="auto" hangingPunct="1">
                <a:spcBef>
                  <a:spcPts val="0"/>
                </a:spcBef>
                <a:spcAft>
                  <a:spcPts val="0"/>
                </a:spcAft>
                <a:defRPr/>
              </a:pPr>
              <a:r>
                <a:rPr lang="zh-CN" altLang="en-US" sz="1400" spc="300" dirty="0">
                  <a:latin typeface="造字工房悦黑体验版纤细体" pitchFamily="50" charset="-122"/>
                  <a:ea typeface="造字工房悦黑体验版纤细体" pitchFamily="50" charset="-122"/>
                </a:rPr>
                <a:t>copy or write your text and paste it here</a:t>
              </a:r>
            </a:p>
          </p:txBody>
        </p:sp>
      </p:grpSp>
      <p:sp>
        <p:nvSpPr>
          <p:cNvPr id="3085" name="文本框 1"/>
          <p:cNvSpPr txBox="1">
            <a:spLocks noChangeArrowheads="1"/>
          </p:cNvSpPr>
          <p:nvPr/>
        </p:nvSpPr>
        <p:spPr bwMode="auto">
          <a:xfrm>
            <a:off x="5329238" y="5097463"/>
            <a:ext cx="2698750" cy="923330"/>
          </a:xfrm>
          <a:prstGeom prst="rect">
            <a:avLst/>
          </a:prstGeom>
          <a:noFill/>
          <a:ln w="9525">
            <a:noFill/>
            <a:miter lim="800000"/>
          </a:ln>
        </p:spPr>
        <p:txBody>
          <a:bodyPr>
            <a:spAutoFit/>
          </a:bodyPr>
          <a:lstStyle/>
          <a:p>
            <a:pPr eaLnBrk="1" hangingPunct="1"/>
            <a:endParaRPr lang="zh-CN" altLang="en-US"/>
          </a:p>
          <a:p>
            <a:pPr eaLnBrk="1" hangingPunct="1"/>
            <a:r>
              <a:rPr lang="zh-CN" altLang="en-US"/>
              <a:t>汇报人：</a:t>
            </a:r>
            <a:r>
              <a:rPr lang="en-US" altLang="zh-CN"/>
              <a:t>xiazaii</a:t>
            </a:r>
          </a:p>
          <a:p>
            <a:pPr eaLnBrk="1" hangingPunct="1"/>
            <a:r>
              <a:rPr lang="zh-CN" altLang="en-US"/>
              <a:t>汇报时间：</a:t>
            </a:r>
            <a:r>
              <a:rPr lang="en-US" altLang="zh-CN"/>
              <a:t>XX</a:t>
            </a:r>
            <a:r>
              <a:rPr lang="zh-CN" altLang="en-US"/>
              <a:t>年</a:t>
            </a:r>
            <a:r>
              <a:rPr lang="en-US" altLang="zh-CN"/>
              <a:t>XX</a:t>
            </a:r>
            <a:r>
              <a:rPr lang="zh-CN" altLang="en-US"/>
              <a:t>月</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MH_Other_1"/>
          <p:cNvSpPr/>
          <p:nvPr>
            <p:custDataLst>
              <p:tags r:id="rId1"/>
            </p:custDataLst>
          </p:nvPr>
        </p:nvSpPr>
        <p:spPr>
          <a:xfrm>
            <a:off x="1588" y="5483225"/>
            <a:ext cx="12171362" cy="957263"/>
          </a:xfrm>
          <a:prstGeom prst="rect">
            <a:avLst/>
          </a:prstGeom>
          <a:solidFill>
            <a:schemeClr val="tx1">
              <a:lumMod val="95000"/>
              <a:lumOff val="5000"/>
            </a:schemeClr>
          </a:solidFill>
          <a:ln w="25400" cap="flat" cmpd="sng" algn="ctr">
            <a:noFill/>
            <a:prstDash val="solid"/>
          </a:ln>
          <a:effectLst/>
        </p:spPr>
        <p:txBody>
          <a:bodyPr lIns="68580" tIns="34290" rIns="68580" bIns="34290" anchor="ctr"/>
          <a:lstStyle/>
          <a:p>
            <a:pPr algn="ctr" eaLnBrk="1" fontAlgn="auto" hangingPunct="1">
              <a:spcBef>
                <a:spcPts val="0"/>
              </a:spcBef>
              <a:spcAft>
                <a:spcPts val="0"/>
              </a:spcAft>
              <a:defRPr/>
            </a:pPr>
            <a:endParaRPr lang="zh-CN" altLang="en-US" sz="1400" kern="0">
              <a:solidFill>
                <a:sysClr val="window" lastClr="FFFFFF"/>
              </a:solidFill>
              <a:latin typeface="微软雅黑" panose="020B0503020204020204" pitchFamily="34" charset="-122"/>
              <a:ea typeface="微软雅黑" panose="020B0503020204020204" pitchFamily="34" charset="-122"/>
            </a:endParaRPr>
          </a:p>
        </p:txBody>
      </p:sp>
      <p:sp>
        <p:nvSpPr>
          <p:cNvPr id="7" name="MH_Text_1"/>
          <p:cNvSpPr>
            <a:spLocks noChangeArrowheads="1"/>
          </p:cNvSpPr>
          <p:nvPr>
            <p:custDataLst>
              <p:tags r:id="rId2"/>
            </p:custDataLst>
          </p:nvPr>
        </p:nvSpPr>
        <p:spPr bwMode="auto">
          <a:xfrm>
            <a:off x="1103313" y="2349500"/>
            <a:ext cx="3214687" cy="4570413"/>
          </a:xfrm>
          <a:prstGeom prst="roundRect">
            <a:avLst>
              <a:gd name="adj" fmla="val 5634"/>
            </a:avLst>
          </a:prstGeom>
          <a:solidFill>
            <a:schemeClr val="bg1"/>
          </a:solidFill>
          <a:ln>
            <a:noFill/>
          </a:ln>
          <a:effectLst>
            <a:outerShdw blurRad="50800" dist="38100" dir="18900000" algn="bl" rotWithShape="0">
              <a:prstClr val="black">
                <a:alpha val="40000"/>
              </a:prstClr>
            </a:outerShdw>
          </a:effectLst>
        </p:spPr>
        <p:txBody>
          <a:bodyPr lIns="90000" tIns="180000" rIns="90000" bIns="90000"/>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fontAlgn="auto" hangingPunct="1">
              <a:lnSpc>
                <a:spcPct val="130000"/>
              </a:lnSpc>
              <a:spcBef>
                <a:spcPts val="0"/>
              </a:spcBef>
              <a:spcAft>
                <a:spcPts val="0"/>
              </a:spcAft>
              <a:defRPr/>
            </a:pPr>
            <a:endParaRPr lang="zh-CN" altLang="en-US" dirty="0">
              <a:solidFill>
                <a:srgbClr val="3D3D3D"/>
              </a:solidFill>
              <a:latin typeface="+mn-lt"/>
              <a:ea typeface="+mn-ea"/>
            </a:endParaRPr>
          </a:p>
        </p:txBody>
      </p:sp>
      <p:sp>
        <p:nvSpPr>
          <p:cNvPr id="8" name="MH_Other_2"/>
          <p:cNvSpPr/>
          <p:nvPr>
            <p:custDataLst>
              <p:tags r:id="rId3"/>
            </p:custDataLst>
          </p:nvPr>
        </p:nvSpPr>
        <p:spPr>
          <a:xfrm>
            <a:off x="1458913" y="5362575"/>
            <a:ext cx="163512" cy="1149350"/>
          </a:xfrm>
          <a:prstGeom prst="roundRect">
            <a:avLst>
              <a:gd name="adj" fmla="val 50000"/>
            </a:avLst>
          </a:prstGeom>
          <a:solidFill>
            <a:srgbClr val="FFFFFF"/>
          </a:solidFill>
          <a:ln w="25400" cap="flat" cmpd="sng" algn="ctr">
            <a:noFill/>
            <a:prstDash val="solid"/>
          </a:ln>
          <a:effectLst/>
        </p:spPr>
        <p:txBody>
          <a:bodyPr lIns="68580" tIns="34290" rIns="68580" bIns="34290" anchor="ctr"/>
          <a:lstStyle/>
          <a:p>
            <a:pPr algn="ctr" eaLnBrk="1" fontAlgn="auto" hangingPunct="1">
              <a:spcBef>
                <a:spcPts val="0"/>
              </a:spcBef>
              <a:spcAft>
                <a:spcPts val="0"/>
              </a:spcAft>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9" name="MH_Other_3"/>
          <p:cNvSpPr/>
          <p:nvPr>
            <p:custDataLst>
              <p:tags r:id="rId4"/>
            </p:custDataLst>
          </p:nvPr>
        </p:nvSpPr>
        <p:spPr>
          <a:xfrm>
            <a:off x="3789363" y="5362575"/>
            <a:ext cx="163512" cy="1149350"/>
          </a:xfrm>
          <a:prstGeom prst="roundRect">
            <a:avLst>
              <a:gd name="adj" fmla="val 50000"/>
            </a:avLst>
          </a:prstGeom>
          <a:solidFill>
            <a:srgbClr val="FFFFFF"/>
          </a:solidFill>
          <a:ln w="25400" cap="flat" cmpd="sng" algn="ctr">
            <a:noFill/>
            <a:prstDash val="solid"/>
          </a:ln>
          <a:effectLst/>
        </p:spPr>
        <p:txBody>
          <a:bodyPr lIns="68580" tIns="34290" rIns="68580" bIns="34290" anchor="ctr"/>
          <a:lstStyle/>
          <a:p>
            <a:pPr algn="ctr" eaLnBrk="1" fontAlgn="auto" hangingPunct="1">
              <a:spcBef>
                <a:spcPts val="0"/>
              </a:spcBef>
              <a:spcAft>
                <a:spcPts val="0"/>
              </a:spcAft>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10" name="MH_SubTitle_1"/>
          <p:cNvSpPr/>
          <p:nvPr>
            <p:custDataLst>
              <p:tags r:id="rId5"/>
            </p:custDataLst>
          </p:nvPr>
        </p:nvSpPr>
        <p:spPr>
          <a:xfrm>
            <a:off x="1506538" y="5472113"/>
            <a:ext cx="2411412" cy="957262"/>
          </a:xfrm>
          <a:prstGeom prst="rect">
            <a:avLst/>
          </a:prstGeom>
          <a:solidFill>
            <a:schemeClr val="tx1">
              <a:lumMod val="95000"/>
              <a:lumOff val="5000"/>
            </a:schemeClr>
          </a:solidFill>
          <a:ln w="25400" cap="flat" cmpd="sng" algn="ctr">
            <a:noFill/>
            <a:prstDash val="solid"/>
          </a:ln>
          <a:effectLst/>
        </p:spPr>
        <p:txBody>
          <a:bodyPr lIns="0" tIns="0" rIns="0" bIns="0" anchor="ctr">
            <a:normAutofit/>
          </a:bodyPr>
          <a:lstStyle/>
          <a:p>
            <a:pPr algn="ctr" eaLnBrk="1" fontAlgn="auto" hangingPunct="1">
              <a:spcBef>
                <a:spcPts val="0"/>
              </a:spcBef>
              <a:spcAft>
                <a:spcPts val="0"/>
              </a:spcAft>
              <a:defRPr/>
            </a:pPr>
            <a:endParaRPr lang="zh-CN" altLang="en-US" sz="2000" kern="0" dirty="0">
              <a:solidFill>
                <a:srgbClr val="FFFFFF"/>
              </a:solidFill>
              <a:latin typeface="+mn-lt"/>
              <a:ea typeface="+mn-ea"/>
            </a:endParaRPr>
          </a:p>
        </p:txBody>
      </p:sp>
      <p:sp>
        <p:nvSpPr>
          <p:cNvPr id="11" name="MH_Text_2"/>
          <p:cNvSpPr>
            <a:spLocks noChangeArrowheads="1"/>
          </p:cNvSpPr>
          <p:nvPr>
            <p:custDataLst>
              <p:tags r:id="rId6"/>
            </p:custDataLst>
          </p:nvPr>
        </p:nvSpPr>
        <p:spPr bwMode="auto">
          <a:xfrm>
            <a:off x="4554538" y="2349500"/>
            <a:ext cx="3214687" cy="4570413"/>
          </a:xfrm>
          <a:prstGeom prst="roundRect">
            <a:avLst>
              <a:gd name="adj" fmla="val 5634"/>
            </a:avLst>
          </a:prstGeom>
          <a:solidFill>
            <a:schemeClr val="bg1"/>
          </a:solidFill>
          <a:ln>
            <a:noFill/>
          </a:ln>
          <a:effectLst>
            <a:outerShdw blurRad="50800" dist="38100" dir="18900000" algn="bl" rotWithShape="0">
              <a:prstClr val="black">
                <a:alpha val="40000"/>
              </a:prstClr>
            </a:outerShdw>
          </a:effectLst>
        </p:spPr>
        <p:txBody>
          <a:bodyPr lIns="90000" tIns="180000" rIns="90000" bIns="90000"/>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fontAlgn="auto" hangingPunct="1">
              <a:lnSpc>
                <a:spcPct val="130000"/>
              </a:lnSpc>
              <a:spcBef>
                <a:spcPts val="0"/>
              </a:spcBef>
              <a:spcAft>
                <a:spcPts val="0"/>
              </a:spcAft>
              <a:defRPr/>
            </a:pPr>
            <a:endParaRPr lang="zh-CN" altLang="en-US" dirty="0">
              <a:solidFill>
                <a:srgbClr val="3D3D3D"/>
              </a:solidFill>
              <a:latin typeface="+mn-lt"/>
              <a:ea typeface="+mn-ea"/>
            </a:endParaRPr>
          </a:p>
        </p:txBody>
      </p:sp>
      <p:sp>
        <p:nvSpPr>
          <p:cNvPr id="12" name="MH_Other_4"/>
          <p:cNvSpPr/>
          <p:nvPr>
            <p:custDataLst>
              <p:tags r:id="rId7"/>
            </p:custDataLst>
          </p:nvPr>
        </p:nvSpPr>
        <p:spPr>
          <a:xfrm>
            <a:off x="4906963" y="5362575"/>
            <a:ext cx="166687" cy="1149350"/>
          </a:xfrm>
          <a:prstGeom prst="roundRect">
            <a:avLst>
              <a:gd name="adj" fmla="val 50000"/>
            </a:avLst>
          </a:prstGeom>
          <a:solidFill>
            <a:srgbClr val="FFFFFF"/>
          </a:solidFill>
          <a:ln w="25400" cap="flat" cmpd="sng" algn="ctr">
            <a:noFill/>
            <a:prstDash val="solid"/>
          </a:ln>
          <a:effectLst/>
        </p:spPr>
        <p:txBody>
          <a:bodyPr lIns="68580" tIns="34290" rIns="68580" bIns="34290" anchor="ctr"/>
          <a:lstStyle/>
          <a:p>
            <a:pPr algn="ctr" eaLnBrk="1" fontAlgn="auto" hangingPunct="1">
              <a:spcBef>
                <a:spcPts val="0"/>
              </a:spcBef>
              <a:spcAft>
                <a:spcPts val="0"/>
              </a:spcAft>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13" name="MH_Other_5"/>
          <p:cNvSpPr/>
          <p:nvPr>
            <p:custDataLst>
              <p:tags r:id="rId8"/>
            </p:custDataLst>
          </p:nvPr>
        </p:nvSpPr>
        <p:spPr>
          <a:xfrm>
            <a:off x="7237413" y="5362575"/>
            <a:ext cx="165100" cy="1149350"/>
          </a:xfrm>
          <a:prstGeom prst="roundRect">
            <a:avLst>
              <a:gd name="adj" fmla="val 50000"/>
            </a:avLst>
          </a:prstGeom>
          <a:solidFill>
            <a:srgbClr val="FFFFFF"/>
          </a:solidFill>
          <a:ln w="25400" cap="flat" cmpd="sng" algn="ctr">
            <a:noFill/>
            <a:prstDash val="solid"/>
          </a:ln>
          <a:effectLst/>
        </p:spPr>
        <p:txBody>
          <a:bodyPr lIns="68580" tIns="34290" rIns="68580" bIns="34290" anchor="ctr"/>
          <a:lstStyle/>
          <a:p>
            <a:pPr algn="ctr" eaLnBrk="1" fontAlgn="auto" hangingPunct="1">
              <a:spcBef>
                <a:spcPts val="0"/>
              </a:spcBef>
              <a:spcAft>
                <a:spcPts val="0"/>
              </a:spcAft>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14" name="MH_SubTitle_2"/>
          <p:cNvSpPr/>
          <p:nvPr>
            <p:custDataLst>
              <p:tags r:id="rId9"/>
            </p:custDataLst>
          </p:nvPr>
        </p:nvSpPr>
        <p:spPr>
          <a:xfrm>
            <a:off x="4957763" y="5472113"/>
            <a:ext cx="2411412" cy="957262"/>
          </a:xfrm>
          <a:prstGeom prst="rect">
            <a:avLst/>
          </a:prstGeom>
          <a:solidFill>
            <a:schemeClr val="tx1">
              <a:lumMod val="95000"/>
              <a:lumOff val="5000"/>
            </a:schemeClr>
          </a:solidFill>
          <a:ln w="25400" cap="flat" cmpd="sng" algn="ctr">
            <a:noFill/>
            <a:prstDash val="solid"/>
          </a:ln>
          <a:effectLst/>
        </p:spPr>
        <p:txBody>
          <a:bodyPr lIns="0" tIns="0" rIns="0" bIns="0" anchor="ctr">
            <a:normAutofit/>
          </a:bodyPr>
          <a:lstStyle/>
          <a:p>
            <a:pPr algn="ctr" eaLnBrk="1" fontAlgn="auto" hangingPunct="1">
              <a:spcBef>
                <a:spcPts val="0"/>
              </a:spcBef>
              <a:spcAft>
                <a:spcPts val="0"/>
              </a:spcAft>
              <a:defRPr/>
            </a:pPr>
            <a:endParaRPr lang="zh-CN" altLang="en-US" sz="2000" kern="0" dirty="0">
              <a:solidFill>
                <a:srgbClr val="FFFFFF"/>
              </a:solidFill>
              <a:latin typeface="+mn-lt"/>
              <a:ea typeface="+mn-ea"/>
            </a:endParaRPr>
          </a:p>
        </p:txBody>
      </p:sp>
      <p:sp>
        <p:nvSpPr>
          <p:cNvPr id="15" name="MH_Text_3"/>
          <p:cNvSpPr>
            <a:spLocks noChangeArrowheads="1"/>
          </p:cNvSpPr>
          <p:nvPr>
            <p:custDataLst>
              <p:tags r:id="rId10"/>
            </p:custDataLst>
          </p:nvPr>
        </p:nvSpPr>
        <p:spPr bwMode="auto">
          <a:xfrm>
            <a:off x="8002588" y="2349500"/>
            <a:ext cx="3217862" cy="4570413"/>
          </a:xfrm>
          <a:prstGeom prst="roundRect">
            <a:avLst>
              <a:gd name="adj" fmla="val 5634"/>
            </a:avLst>
          </a:prstGeom>
          <a:solidFill>
            <a:schemeClr val="bg1"/>
          </a:solidFill>
          <a:ln>
            <a:noFill/>
          </a:ln>
          <a:effectLst>
            <a:outerShdw blurRad="50800" dist="38100" dir="18900000" algn="bl" rotWithShape="0">
              <a:prstClr val="black">
                <a:alpha val="40000"/>
              </a:prstClr>
            </a:outerShdw>
          </a:effectLst>
        </p:spPr>
        <p:txBody>
          <a:bodyPr lIns="90000" tIns="180000" rIns="90000" bIns="90000"/>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fontAlgn="auto" hangingPunct="1">
              <a:lnSpc>
                <a:spcPct val="130000"/>
              </a:lnSpc>
              <a:spcBef>
                <a:spcPts val="0"/>
              </a:spcBef>
              <a:spcAft>
                <a:spcPts val="0"/>
              </a:spcAft>
              <a:defRPr/>
            </a:pPr>
            <a:endParaRPr lang="zh-CN" altLang="en-US" dirty="0">
              <a:solidFill>
                <a:srgbClr val="3D3D3D"/>
              </a:solidFill>
              <a:latin typeface="+mn-lt"/>
              <a:ea typeface="+mn-ea"/>
            </a:endParaRPr>
          </a:p>
        </p:txBody>
      </p:sp>
      <p:sp>
        <p:nvSpPr>
          <p:cNvPr id="16" name="MH_Other_6"/>
          <p:cNvSpPr/>
          <p:nvPr>
            <p:custDataLst>
              <p:tags r:id="rId11"/>
            </p:custDataLst>
          </p:nvPr>
        </p:nvSpPr>
        <p:spPr>
          <a:xfrm>
            <a:off x="8358188" y="5362575"/>
            <a:ext cx="163512" cy="1149350"/>
          </a:xfrm>
          <a:prstGeom prst="roundRect">
            <a:avLst>
              <a:gd name="adj" fmla="val 50000"/>
            </a:avLst>
          </a:prstGeom>
          <a:solidFill>
            <a:srgbClr val="FFFFFF"/>
          </a:solidFill>
          <a:ln w="25400" cap="flat" cmpd="sng" algn="ctr">
            <a:noFill/>
            <a:prstDash val="solid"/>
          </a:ln>
          <a:effectLst/>
        </p:spPr>
        <p:txBody>
          <a:bodyPr lIns="68580" tIns="34290" rIns="68580" bIns="34290" anchor="ctr"/>
          <a:lstStyle/>
          <a:p>
            <a:pPr algn="ctr" eaLnBrk="1" fontAlgn="auto" hangingPunct="1">
              <a:spcBef>
                <a:spcPts val="0"/>
              </a:spcBef>
              <a:spcAft>
                <a:spcPts val="0"/>
              </a:spcAft>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17" name="MH_Other_7"/>
          <p:cNvSpPr/>
          <p:nvPr>
            <p:custDataLst>
              <p:tags r:id="rId12"/>
            </p:custDataLst>
          </p:nvPr>
        </p:nvSpPr>
        <p:spPr>
          <a:xfrm>
            <a:off x="10688638" y="5362575"/>
            <a:ext cx="163512" cy="1149350"/>
          </a:xfrm>
          <a:prstGeom prst="roundRect">
            <a:avLst>
              <a:gd name="adj" fmla="val 50000"/>
            </a:avLst>
          </a:prstGeom>
          <a:solidFill>
            <a:srgbClr val="FFFFFF"/>
          </a:solidFill>
          <a:ln w="25400" cap="flat" cmpd="sng" algn="ctr">
            <a:noFill/>
            <a:prstDash val="solid"/>
          </a:ln>
          <a:effectLst/>
        </p:spPr>
        <p:txBody>
          <a:bodyPr lIns="68580" tIns="34290" rIns="68580" bIns="34290" anchor="ctr"/>
          <a:lstStyle/>
          <a:p>
            <a:pPr algn="ctr" eaLnBrk="1" fontAlgn="auto" hangingPunct="1">
              <a:spcBef>
                <a:spcPts val="0"/>
              </a:spcBef>
              <a:spcAft>
                <a:spcPts val="0"/>
              </a:spcAft>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18" name="MH_SubTitle_3"/>
          <p:cNvSpPr/>
          <p:nvPr>
            <p:custDataLst>
              <p:tags r:id="rId13"/>
            </p:custDataLst>
          </p:nvPr>
        </p:nvSpPr>
        <p:spPr>
          <a:xfrm>
            <a:off x="8405813" y="5472113"/>
            <a:ext cx="2411412" cy="957262"/>
          </a:xfrm>
          <a:prstGeom prst="rect">
            <a:avLst/>
          </a:prstGeom>
          <a:solidFill>
            <a:schemeClr val="tx1">
              <a:lumMod val="95000"/>
              <a:lumOff val="5000"/>
            </a:schemeClr>
          </a:solidFill>
          <a:ln w="25400" cap="flat" cmpd="sng" algn="ctr">
            <a:noFill/>
            <a:prstDash val="solid"/>
          </a:ln>
          <a:effectLst/>
        </p:spPr>
        <p:txBody>
          <a:bodyPr lIns="0" tIns="0" rIns="0" bIns="0" anchor="ctr">
            <a:normAutofit/>
          </a:bodyPr>
          <a:lstStyle/>
          <a:p>
            <a:pPr algn="ctr" eaLnBrk="1" fontAlgn="auto" hangingPunct="1">
              <a:spcBef>
                <a:spcPts val="0"/>
              </a:spcBef>
              <a:spcAft>
                <a:spcPts val="0"/>
              </a:spcAft>
              <a:defRPr/>
            </a:pPr>
            <a:endParaRPr lang="zh-CN" altLang="en-US" sz="2000" kern="0" dirty="0">
              <a:solidFill>
                <a:srgbClr val="FFFFFF"/>
              </a:solidFill>
              <a:latin typeface="+mn-lt"/>
              <a:ea typeface="+mn-ea"/>
            </a:endParaRPr>
          </a:p>
        </p:txBody>
      </p:sp>
      <p:sp>
        <p:nvSpPr>
          <p:cNvPr id="19" name="矩形 18"/>
          <p:cNvSpPr/>
          <p:nvPr/>
        </p:nvSpPr>
        <p:spPr>
          <a:xfrm>
            <a:off x="4295775" y="0"/>
            <a:ext cx="3600450" cy="188913"/>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21" name="文本框 20"/>
          <p:cNvSpPr txBox="1"/>
          <p:nvPr/>
        </p:nvSpPr>
        <p:spPr>
          <a:xfrm>
            <a:off x="2413000" y="5688013"/>
            <a:ext cx="900113" cy="585787"/>
          </a:xfrm>
          <a:prstGeom prst="rect">
            <a:avLst/>
          </a:prstGeom>
          <a:noFill/>
        </p:spPr>
        <p:txBody>
          <a:bodyPr>
            <a:spAutoFit/>
          </a:bodyPr>
          <a:lstStyle/>
          <a:p>
            <a:pPr eaLnBrk="1" fontAlgn="auto" hangingPunct="1">
              <a:spcBef>
                <a:spcPts val="0"/>
              </a:spcBef>
              <a:spcAft>
                <a:spcPts val="0"/>
              </a:spcAft>
              <a:defRPr/>
            </a:pPr>
            <a:r>
              <a:rPr lang="en-US" altLang="zh-CN" sz="3200" b="1" spc="600" dirty="0">
                <a:solidFill>
                  <a:schemeClr val="bg1">
                    <a:lumMod val="95000"/>
                  </a:schemeClr>
                </a:solidFill>
                <a:latin typeface="迷你简汉真广标" pitchFamily="49" charset="-122"/>
                <a:ea typeface="迷你简汉真广标" pitchFamily="49" charset="-122"/>
              </a:rPr>
              <a:t>01</a:t>
            </a:r>
            <a:endParaRPr lang="zh-CN" altLang="en-US" sz="3200" b="1" spc="600" dirty="0">
              <a:solidFill>
                <a:schemeClr val="bg1">
                  <a:lumMod val="95000"/>
                </a:schemeClr>
              </a:solidFill>
              <a:latin typeface="迷你简汉真广标" pitchFamily="49" charset="-122"/>
              <a:ea typeface="迷你简汉真广标" pitchFamily="49" charset="-122"/>
            </a:endParaRPr>
          </a:p>
        </p:txBody>
      </p:sp>
      <p:sp>
        <p:nvSpPr>
          <p:cNvPr id="22" name="文本框 21"/>
          <p:cNvSpPr txBox="1"/>
          <p:nvPr/>
        </p:nvSpPr>
        <p:spPr>
          <a:xfrm>
            <a:off x="5773738" y="5668963"/>
            <a:ext cx="900112" cy="585787"/>
          </a:xfrm>
          <a:prstGeom prst="rect">
            <a:avLst/>
          </a:prstGeom>
          <a:noFill/>
        </p:spPr>
        <p:txBody>
          <a:bodyPr>
            <a:spAutoFit/>
          </a:bodyPr>
          <a:lstStyle/>
          <a:p>
            <a:pPr eaLnBrk="1" fontAlgn="auto" hangingPunct="1">
              <a:spcBef>
                <a:spcPts val="0"/>
              </a:spcBef>
              <a:spcAft>
                <a:spcPts val="0"/>
              </a:spcAft>
              <a:defRPr/>
            </a:pPr>
            <a:r>
              <a:rPr lang="en-US" altLang="zh-CN" sz="3200" b="1" spc="600" dirty="0">
                <a:solidFill>
                  <a:schemeClr val="bg1">
                    <a:lumMod val="95000"/>
                  </a:schemeClr>
                </a:solidFill>
                <a:latin typeface="迷你简汉真广标" pitchFamily="49" charset="-122"/>
                <a:ea typeface="迷你简汉真广标" pitchFamily="49" charset="-122"/>
              </a:rPr>
              <a:t>02</a:t>
            </a:r>
            <a:endParaRPr lang="zh-CN" altLang="en-US" sz="3200" b="1" spc="600" dirty="0">
              <a:solidFill>
                <a:schemeClr val="bg1">
                  <a:lumMod val="95000"/>
                </a:schemeClr>
              </a:solidFill>
              <a:latin typeface="迷你简汉真广标" pitchFamily="49" charset="-122"/>
              <a:ea typeface="迷你简汉真广标" pitchFamily="49" charset="-122"/>
            </a:endParaRPr>
          </a:p>
        </p:txBody>
      </p:sp>
      <p:sp>
        <p:nvSpPr>
          <p:cNvPr id="23" name="文本框 22"/>
          <p:cNvSpPr txBox="1"/>
          <p:nvPr/>
        </p:nvSpPr>
        <p:spPr>
          <a:xfrm>
            <a:off x="9136063" y="5649913"/>
            <a:ext cx="900112" cy="585787"/>
          </a:xfrm>
          <a:prstGeom prst="rect">
            <a:avLst/>
          </a:prstGeom>
          <a:noFill/>
        </p:spPr>
        <p:txBody>
          <a:bodyPr>
            <a:spAutoFit/>
          </a:bodyPr>
          <a:lstStyle/>
          <a:p>
            <a:pPr eaLnBrk="1" fontAlgn="auto" hangingPunct="1">
              <a:spcBef>
                <a:spcPts val="0"/>
              </a:spcBef>
              <a:spcAft>
                <a:spcPts val="0"/>
              </a:spcAft>
              <a:defRPr/>
            </a:pPr>
            <a:r>
              <a:rPr lang="en-US" altLang="zh-CN" sz="3200" b="1" spc="600" dirty="0">
                <a:solidFill>
                  <a:schemeClr val="bg1">
                    <a:lumMod val="95000"/>
                  </a:schemeClr>
                </a:solidFill>
                <a:latin typeface="迷你简汉真广标" pitchFamily="49" charset="-122"/>
                <a:ea typeface="迷你简汉真广标" pitchFamily="49" charset="-122"/>
              </a:rPr>
              <a:t>03</a:t>
            </a:r>
            <a:endParaRPr lang="zh-CN" altLang="en-US" sz="3200" b="1" spc="600" dirty="0">
              <a:solidFill>
                <a:schemeClr val="bg1">
                  <a:lumMod val="95000"/>
                </a:schemeClr>
              </a:solidFill>
              <a:latin typeface="迷你简汉真广标" pitchFamily="49" charset="-122"/>
              <a:ea typeface="迷你简汉真广标" pitchFamily="49" charset="-122"/>
            </a:endParaRPr>
          </a:p>
        </p:txBody>
      </p:sp>
      <p:grpSp>
        <p:nvGrpSpPr>
          <p:cNvPr id="12307" name="组合 26"/>
          <p:cNvGrpSpPr/>
          <p:nvPr/>
        </p:nvGrpSpPr>
        <p:grpSpPr bwMode="auto">
          <a:xfrm>
            <a:off x="4538663" y="198438"/>
            <a:ext cx="3114675" cy="804862"/>
            <a:chOff x="4538523" y="197090"/>
            <a:chExt cx="3114955" cy="806772"/>
          </a:xfrm>
        </p:grpSpPr>
        <p:sp>
          <p:nvSpPr>
            <p:cNvPr id="12311" name="矩形 27"/>
            <p:cNvSpPr>
              <a:spLocks noChangeArrowheads="1"/>
            </p:cNvSpPr>
            <p:nvPr/>
          </p:nvSpPr>
          <p:spPr bwMode="auto">
            <a:xfrm>
              <a:off x="5131289" y="197090"/>
              <a:ext cx="1826977" cy="585743"/>
            </a:xfrm>
            <a:prstGeom prst="rect">
              <a:avLst/>
            </a:prstGeom>
            <a:noFill/>
            <a:ln w="9525">
              <a:noFill/>
              <a:miter lim="800000"/>
            </a:ln>
          </p:spPr>
          <p:txBody>
            <a:bodyPr wrap="none">
              <a:spAutoFit/>
            </a:bodyPr>
            <a:lstStyle/>
            <a:p>
              <a:pPr eaLnBrk="1" hangingPunct="1"/>
              <a:r>
                <a:rPr lang="zh-CN" altLang="en-US" sz="3200">
                  <a:latin typeface="迷你简汉真广标" pitchFamily="49" charset="-122"/>
                  <a:ea typeface="迷你简汉真广标" pitchFamily="49" charset="-122"/>
                </a:rPr>
                <a:t>添加标题</a:t>
              </a:r>
            </a:p>
          </p:txBody>
        </p:sp>
        <p:sp>
          <p:nvSpPr>
            <p:cNvPr id="12312" name="矩形 28"/>
            <p:cNvSpPr>
              <a:spLocks noChangeArrowheads="1"/>
            </p:cNvSpPr>
            <p:nvPr/>
          </p:nvSpPr>
          <p:spPr bwMode="auto">
            <a:xfrm>
              <a:off x="4538523" y="696085"/>
              <a:ext cx="3114955" cy="307777"/>
            </a:xfrm>
            <a:prstGeom prst="rect">
              <a:avLst/>
            </a:prstGeom>
            <a:noFill/>
            <a:ln w="9525">
              <a:noFill/>
              <a:miter lim="800000"/>
            </a:ln>
          </p:spPr>
          <p:txBody>
            <a:bodyPr wrap="none">
              <a:spAutoFit/>
            </a:bodyPr>
            <a:lstStyle/>
            <a:p>
              <a:pPr eaLnBrk="1" hangingPunct="1"/>
              <a:r>
                <a:rPr lang="zh-CN" altLang="en-US" sz="1400">
                  <a:latin typeface="造字工房悦黑体验版纤细体"/>
                  <a:ea typeface="造字工房悦黑体验版纤细体"/>
                  <a:cs typeface="造字工房悦黑体验版纤细体"/>
                </a:rPr>
                <a:t>copy or write your text and paste it here</a:t>
              </a:r>
            </a:p>
          </p:txBody>
        </p:sp>
      </p:grpSp>
      <p:sp>
        <p:nvSpPr>
          <p:cNvPr id="31" name="矩形 30"/>
          <p:cNvSpPr/>
          <p:nvPr/>
        </p:nvSpPr>
        <p:spPr>
          <a:xfrm>
            <a:off x="1393825" y="3281363"/>
            <a:ext cx="2635250" cy="1601787"/>
          </a:xfrm>
          <a:prstGeom prst="rect">
            <a:avLst/>
          </a:prstGeom>
        </p:spPr>
        <p:txBody>
          <a:bodyPr>
            <a:spAutoFit/>
          </a:bodyPr>
          <a:lstStyle/>
          <a:p>
            <a:pPr algn="ctr" eaLnBrk="1" fontAlgn="auto" hangingPunct="1">
              <a:spcBef>
                <a:spcPts val="0"/>
              </a:spcBef>
              <a:spcAft>
                <a:spcPts val="0"/>
              </a:spcAft>
              <a:defRPr/>
            </a:pPr>
            <a:r>
              <a:rPr lang="en-US" altLang="zh-CN" sz="1400" dirty="0">
                <a:solidFill>
                  <a:schemeClr val="tx1">
                    <a:lumMod val="95000"/>
                    <a:lumOff val="5000"/>
                  </a:schemeClr>
                </a:solidFill>
                <a:latin typeface="造字工房悦黑体验版纤细体" pitchFamily="50" charset="-122"/>
                <a:ea typeface="造字工房悦黑体验版纤细体" pitchFamily="50" charset="-122"/>
              </a:rPr>
              <a:t>Black and white, simple and elegant style, let business reporting came more fashionable ~ collocation magazine layout style, the overall simple fashion, generous layout, making work more colorful. </a:t>
            </a:r>
            <a:endParaRPr lang="zh-CN" altLang="en-US" sz="1400" dirty="0">
              <a:solidFill>
                <a:schemeClr val="tx1">
                  <a:lumMod val="95000"/>
                  <a:lumOff val="5000"/>
                </a:schemeClr>
              </a:solidFill>
              <a:latin typeface="造字工房悦黑体验版纤细体" pitchFamily="50" charset="-122"/>
              <a:ea typeface="造字工房悦黑体验版纤细体" pitchFamily="50" charset="-122"/>
            </a:endParaRPr>
          </a:p>
        </p:txBody>
      </p:sp>
      <p:sp>
        <p:nvSpPr>
          <p:cNvPr id="32" name="矩形 31"/>
          <p:cNvSpPr/>
          <p:nvPr/>
        </p:nvSpPr>
        <p:spPr>
          <a:xfrm>
            <a:off x="4843463" y="3281363"/>
            <a:ext cx="2635250" cy="1601787"/>
          </a:xfrm>
          <a:prstGeom prst="rect">
            <a:avLst/>
          </a:prstGeom>
        </p:spPr>
        <p:txBody>
          <a:bodyPr>
            <a:spAutoFit/>
          </a:bodyPr>
          <a:lstStyle/>
          <a:p>
            <a:pPr algn="ctr" eaLnBrk="1" fontAlgn="auto" hangingPunct="1">
              <a:spcBef>
                <a:spcPts val="0"/>
              </a:spcBef>
              <a:spcAft>
                <a:spcPts val="0"/>
              </a:spcAft>
              <a:defRPr/>
            </a:pPr>
            <a:r>
              <a:rPr lang="en-US" altLang="zh-CN" sz="1400" dirty="0">
                <a:solidFill>
                  <a:schemeClr val="tx1">
                    <a:lumMod val="95000"/>
                    <a:lumOff val="5000"/>
                  </a:schemeClr>
                </a:solidFill>
                <a:latin typeface="造字工房悦黑体验版纤细体" pitchFamily="50" charset="-122"/>
                <a:ea typeface="造字工房悦黑体验版纤细体" pitchFamily="50" charset="-122"/>
              </a:rPr>
              <a:t>Black and white, simple and elegant style, let business reporting came more fashionable ~ collocation magazine layout style, the overall simple fashion, generous layout, making work more colorful. </a:t>
            </a:r>
            <a:endParaRPr lang="zh-CN" altLang="en-US" sz="1400" dirty="0">
              <a:solidFill>
                <a:schemeClr val="tx1">
                  <a:lumMod val="95000"/>
                  <a:lumOff val="5000"/>
                </a:schemeClr>
              </a:solidFill>
              <a:latin typeface="造字工房悦黑体验版纤细体" pitchFamily="50" charset="-122"/>
              <a:ea typeface="造字工房悦黑体验版纤细体" pitchFamily="50" charset="-122"/>
            </a:endParaRPr>
          </a:p>
        </p:txBody>
      </p:sp>
      <p:sp>
        <p:nvSpPr>
          <p:cNvPr id="33" name="矩形 32"/>
          <p:cNvSpPr/>
          <p:nvPr/>
        </p:nvSpPr>
        <p:spPr>
          <a:xfrm>
            <a:off x="8293100" y="3281363"/>
            <a:ext cx="2635250" cy="1601787"/>
          </a:xfrm>
          <a:prstGeom prst="rect">
            <a:avLst/>
          </a:prstGeom>
        </p:spPr>
        <p:txBody>
          <a:bodyPr>
            <a:spAutoFit/>
          </a:bodyPr>
          <a:lstStyle/>
          <a:p>
            <a:pPr algn="ctr" eaLnBrk="1" fontAlgn="auto" hangingPunct="1">
              <a:spcBef>
                <a:spcPts val="0"/>
              </a:spcBef>
              <a:spcAft>
                <a:spcPts val="0"/>
              </a:spcAft>
              <a:defRPr/>
            </a:pPr>
            <a:r>
              <a:rPr lang="en-US" altLang="zh-CN" sz="1400" dirty="0">
                <a:solidFill>
                  <a:schemeClr val="tx1">
                    <a:lumMod val="95000"/>
                    <a:lumOff val="5000"/>
                  </a:schemeClr>
                </a:solidFill>
                <a:latin typeface="造字工房悦黑体验版纤细体" pitchFamily="50" charset="-122"/>
                <a:ea typeface="造字工房悦黑体验版纤细体" pitchFamily="50" charset="-122"/>
              </a:rPr>
              <a:t>Black and white, simple and elegant style, let business reporting came more fashionable ~ collocation magazine layout style, the overall simple fashion, generous layout, making work more colorful. </a:t>
            </a:r>
            <a:endParaRPr lang="zh-CN" altLang="en-US" sz="1400" dirty="0">
              <a:solidFill>
                <a:schemeClr val="tx1">
                  <a:lumMod val="95000"/>
                  <a:lumOff val="5000"/>
                </a:schemeClr>
              </a:solidFill>
              <a:latin typeface="造字工房悦黑体验版纤细体" pitchFamily="50" charset="-122"/>
              <a:ea typeface="造字工房悦黑体验版纤细体" pitchFamily="50"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6" name="椭圆 35"/>
          <p:cNvSpPr/>
          <p:nvPr/>
        </p:nvSpPr>
        <p:spPr>
          <a:xfrm>
            <a:off x="1862138" y="-804863"/>
            <a:ext cx="8467725" cy="8467726"/>
          </a:xfrm>
          <a:prstGeom prst="ellips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37" name="椭圆 36"/>
          <p:cNvSpPr/>
          <p:nvPr/>
        </p:nvSpPr>
        <p:spPr>
          <a:xfrm>
            <a:off x="2074863" y="-592138"/>
            <a:ext cx="8042275" cy="8042276"/>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13316" name="组合 46"/>
          <p:cNvGrpSpPr/>
          <p:nvPr/>
        </p:nvGrpSpPr>
        <p:grpSpPr bwMode="auto">
          <a:xfrm>
            <a:off x="3575050" y="2589213"/>
            <a:ext cx="5000625" cy="52387"/>
            <a:chOff x="3473153" y="1615665"/>
            <a:chExt cx="5001060" cy="53340"/>
          </a:xfrm>
        </p:grpSpPr>
        <p:grpSp>
          <p:nvGrpSpPr>
            <p:cNvPr id="13333" name="组合 41"/>
            <p:cNvGrpSpPr/>
            <p:nvPr/>
          </p:nvGrpSpPr>
          <p:grpSpPr bwMode="auto">
            <a:xfrm>
              <a:off x="3473153" y="1615665"/>
              <a:ext cx="1620000" cy="53340"/>
              <a:chOff x="3836010" y="1629000"/>
              <a:chExt cx="1620000" cy="53340"/>
            </a:xfrm>
          </p:grpSpPr>
          <p:cxnSp>
            <p:nvCxnSpPr>
              <p:cNvPr id="40" name="直接连接符 39"/>
              <p:cNvCxnSpPr/>
              <p:nvPr/>
            </p:nvCxnSpPr>
            <p:spPr>
              <a:xfrm>
                <a:off x="3836010" y="1629000"/>
                <a:ext cx="1619391"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3836010" y="1682340"/>
                <a:ext cx="161939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nvGrpSpPr>
            <p:cNvPr id="13334" name="组合 42"/>
            <p:cNvGrpSpPr/>
            <p:nvPr/>
          </p:nvGrpSpPr>
          <p:grpSpPr bwMode="auto">
            <a:xfrm>
              <a:off x="6854213" y="1615665"/>
              <a:ext cx="1620000" cy="53340"/>
              <a:chOff x="3836010" y="1629000"/>
              <a:chExt cx="1620000" cy="53340"/>
            </a:xfrm>
          </p:grpSpPr>
          <p:cxnSp>
            <p:nvCxnSpPr>
              <p:cNvPr id="44" name="直接连接符 43"/>
              <p:cNvCxnSpPr/>
              <p:nvPr/>
            </p:nvCxnSpPr>
            <p:spPr>
              <a:xfrm>
                <a:off x="3836619" y="1629000"/>
                <a:ext cx="1619391"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3836619" y="1682340"/>
                <a:ext cx="161939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grpSp>
        <p:nvGrpSpPr>
          <p:cNvPr id="13317" name="组合 9"/>
          <p:cNvGrpSpPr/>
          <p:nvPr/>
        </p:nvGrpSpPr>
        <p:grpSpPr bwMode="auto">
          <a:xfrm>
            <a:off x="5257800" y="4319588"/>
            <a:ext cx="1798638" cy="549275"/>
            <a:chOff x="5257132" y="4318938"/>
            <a:chExt cx="1800000" cy="550062"/>
          </a:xfrm>
        </p:grpSpPr>
        <p:sp>
          <p:nvSpPr>
            <p:cNvPr id="13329" name="文本框 51"/>
            <p:cNvSpPr txBox="1">
              <a:spLocks noChangeArrowheads="1"/>
            </p:cNvSpPr>
            <p:nvPr/>
          </p:nvSpPr>
          <p:spPr bwMode="auto">
            <a:xfrm>
              <a:off x="5494670" y="4440081"/>
              <a:ext cx="1324924" cy="307777"/>
            </a:xfrm>
            <a:prstGeom prst="rect">
              <a:avLst/>
            </a:prstGeom>
            <a:noFill/>
            <a:ln w="9525">
              <a:noFill/>
              <a:miter lim="800000"/>
            </a:ln>
          </p:spPr>
          <p:txBody>
            <a:bodyPr>
              <a:spAutoFit/>
            </a:bodyPr>
            <a:lstStyle/>
            <a:p>
              <a:pPr eaLnBrk="1" hangingPunct="1"/>
              <a:endParaRPr lang="en-US" altLang="zh-CN" sz="1400" b="1">
                <a:solidFill>
                  <a:srgbClr val="000000"/>
                </a:solidFill>
                <a:latin typeface="迷你简汉真广标" pitchFamily="49" charset="-122"/>
                <a:ea typeface="迷你简汉真广标" pitchFamily="49" charset="-122"/>
              </a:endParaRPr>
            </a:p>
          </p:txBody>
        </p:sp>
        <p:grpSp>
          <p:nvGrpSpPr>
            <p:cNvPr id="13330" name="组合 8"/>
            <p:cNvGrpSpPr/>
            <p:nvPr/>
          </p:nvGrpSpPr>
          <p:grpSpPr bwMode="auto">
            <a:xfrm>
              <a:off x="5257132" y="4318938"/>
              <a:ext cx="1800000" cy="550062"/>
              <a:chOff x="5257132" y="4318938"/>
              <a:chExt cx="1800000" cy="550062"/>
            </a:xfrm>
          </p:grpSpPr>
          <p:sp>
            <p:nvSpPr>
              <p:cNvPr id="50" name="圆角矩形 49"/>
              <p:cNvSpPr/>
              <p:nvPr/>
            </p:nvSpPr>
            <p:spPr>
              <a:xfrm>
                <a:off x="5257132" y="4318938"/>
                <a:ext cx="1800000" cy="540523"/>
              </a:xfrm>
              <a:prstGeom prst="roundRect">
                <a:avLst>
                  <a:gd name="adj" fmla="val 50000"/>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53" name="矩形 52"/>
              <p:cNvSpPr/>
              <p:nvPr/>
            </p:nvSpPr>
            <p:spPr>
              <a:xfrm>
                <a:off x="5870371" y="4851512"/>
                <a:ext cx="540159" cy="1748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grpSp>
      <p:sp>
        <p:nvSpPr>
          <p:cNvPr id="13318" name="文本框 54"/>
          <p:cNvSpPr txBox="1">
            <a:spLocks noChangeArrowheads="1"/>
          </p:cNvSpPr>
          <p:nvPr/>
        </p:nvSpPr>
        <p:spPr bwMode="auto">
          <a:xfrm rot="5400000">
            <a:off x="5746750" y="6216650"/>
            <a:ext cx="698500" cy="584200"/>
          </a:xfrm>
          <a:prstGeom prst="rect">
            <a:avLst/>
          </a:prstGeom>
          <a:noFill/>
          <a:ln w="9525">
            <a:noFill/>
            <a:miter lim="800000"/>
          </a:ln>
        </p:spPr>
        <p:txBody>
          <a:bodyPr>
            <a:spAutoFit/>
          </a:bodyPr>
          <a:lstStyle/>
          <a:p>
            <a:pPr eaLnBrk="1" hangingPunct="1"/>
            <a:r>
              <a:rPr lang="zh-CN" altLang="en-US" sz="3200">
                <a:latin typeface="Calibri" panose="020F0502020204030204" pitchFamily="34" charset="0"/>
              </a:rPr>
              <a:t>→</a:t>
            </a:r>
          </a:p>
        </p:txBody>
      </p:sp>
      <p:grpSp>
        <p:nvGrpSpPr>
          <p:cNvPr id="13319" name="组合 1"/>
          <p:cNvGrpSpPr/>
          <p:nvPr/>
        </p:nvGrpSpPr>
        <p:grpSpPr bwMode="auto">
          <a:xfrm>
            <a:off x="1820863" y="2074863"/>
            <a:ext cx="319087" cy="793750"/>
            <a:chOff x="1820381" y="2075156"/>
            <a:chExt cx="319500" cy="792801"/>
          </a:xfrm>
        </p:grpSpPr>
        <p:sp>
          <p:nvSpPr>
            <p:cNvPr id="57" name="椭圆 56"/>
            <p:cNvSpPr/>
            <p:nvPr/>
          </p:nvSpPr>
          <p:spPr>
            <a:xfrm>
              <a:off x="1976157" y="2075156"/>
              <a:ext cx="163724" cy="16331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56" name="椭圆 55"/>
            <p:cNvSpPr/>
            <p:nvPr/>
          </p:nvSpPr>
          <p:spPr>
            <a:xfrm>
              <a:off x="1820381" y="2332024"/>
              <a:ext cx="295657" cy="294922"/>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24" name="椭圆 23"/>
            <p:cNvSpPr/>
            <p:nvPr/>
          </p:nvSpPr>
          <p:spPr>
            <a:xfrm>
              <a:off x="1820381" y="2704639"/>
              <a:ext cx="163724" cy="16331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grpSp>
        <p:nvGrpSpPr>
          <p:cNvPr id="13320" name="组合 7"/>
          <p:cNvGrpSpPr/>
          <p:nvPr/>
        </p:nvGrpSpPr>
        <p:grpSpPr bwMode="auto">
          <a:xfrm>
            <a:off x="9539288" y="5048250"/>
            <a:ext cx="525462" cy="812800"/>
            <a:chOff x="9539737" y="5049000"/>
            <a:chExt cx="524288" cy="811851"/>
          </a:xfrm>
        </p:grpSpPr>
        <p:sp>
          <p:nvSpPr>
            <p:cNvPr id="28" name="椭圆 27"/>
            <p:cNvSpPr/>
            <p:nvPr/>
          </p:nvSpPr>
          <p:spPr>
            <a:xfrm>
              <a:off x="9900878" y="5049000"/>
              <a:ext cx="163147" cy="16332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29" name="椭圆 28"/>
            <p:cNvSpPr/>
            <p:nvPr/>
          </p:nvSpPr>
          <p:spPr>
            <a:xfrm>
              <a:off x="9687044" y="5324902"/>
              <a:ext cx="296200" cy="294930"/>
            </a:xfrm>
            <a:prstGeom prst="ellips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30" name="椭圆 29"/>
            <p:cNvSpPr/>
            <p:nvPr/>
          </p:nvSpPr>
          <p:spPr>
            <a:xfrm>
              <a:off x="9539737" y="5697530"/>
              <a:ext cx="163147" cy="1633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pic>
        <p:nvPicPr>
          <p:cNvPr id="13321" name="图片 2"/>
          <p:cNvPicPr>
            <a:picLocks noChangeAspect="1"/>
          </p:cNvPicPr>
          <p:nvPr/>
        </p:nvPicPr>
        <p:blipFill>
          <a:blip r:embed="rId2"/>
          <a:srcRect/>
          <a:stretch>
            <a:fillRect/>
          </a:stretch>
        </p:blipFill>
        <p:spPr bwMode="auto">
          <a:xfrm>
            <a:off x="5376863" y="1163638"/>
            <a:ext cx="1443037" cy="1624012"/>
          </a:xfrm>
          <a:prstGeom prst="rect">
            <a:avLst/>
          </a:prstGeom>
          <a:noFill/>
          <a:ln w="9525">
            <a:noFill/>
            <a:miter lim="800000"/>
            <a:headEnd/>
            <a:tailEnd/>
          </a:ln>
        </p:spPr>
      </p:pic>
      <p:sp>
        <p:nvSpPr>
          <p:cNvPr id="13322" name="矩形 4"/>
          <p:cNvSpPr>
            <a:spLocks noChangeArrowheads="1"/>
          </p:cNvSpPr>
          <p:nvPr/>
        </p:nvSpPr>
        <p:spPr bwMode="auto">
          <a:xfrm>
            <a:off x="4217988" y="2979738"/>
            <a:ext cx="3878262" cy="1200150"/>
          </a:xfrm>
          <a:prstGeom prst="rect">
            <a:avLst/>
          </a:prstGeom>
          <a:noFill/>
          <a:ln w="9525">
            <a:noFill/>
            <a:miter lim="800000"/>
          </a:ln>
        </p:spPr>
        <p:txBody>
          <a:bodyPr wrap="none">
            <a:spAutoFit/>
          </a:bodyPr>
          <a:lstStyle/>
          <a:p>
            <a:pPr eaLnBrk="1" hangingPunct="1"/>
            <a:r>
              <a:rPr lang="zh-CN" altLang="en-US" sz="7200">
                <a:latin typeface="迷你简汉真广标" pitchFamily="49" charset="-122"/>
                <a:ea typeface="迷你简汉真广标" pitchFamily="49" charset="-122"/>
              </a:rPr>
              <a:t>谢谢观看</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pSp>
        <p:nvGrpSpPr>
          <p:cNvPr id="4098" name="组合 17"/>
          <p:cNvGrpSpPr/>
          <p:nvPr/>
        </p:nvGrpSpPr>
        <p:grpSpPr bwMode="auto">
          <a:xfrm>
            <a:off x="1055688" y="1362075"/>
            <a:ext cx="10110787" cy="4406900"/>
            <a:chOff x="1056000" y="1361675"/>
            <a:chExt cx="10109843" cy="4407325"/>
          </a:xfrm>
        </p:grpSpPr>
        <p:sp>
          <p:nvSpPr>
            <p:cNvPr id="16" name="矩形 15"/>
            <p:cNvSpPr/>
            <p:nvPr/>
          </p:nvSpPr>
          <p:spPr>
            <a:xfrm>
              <a:off x="1056000" y="1361675"/>
              <a:ext cx="10079684" cy="4407325"/>
            </a:xfrm>
            <a:prstGeom prst="rect">
              <a:avLst/>
            </a:prstGeom>
            <a:pattFill prst="lt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7" name="矩形 16"/>
            <p:cNvSpPr/>
            <p:nvPr/>
          </p:nvSpPr>
          <p:spPr>
            <a:xfrm>
              <a:off x="1235370" y="1361675"/>
              <a:ext cx="9930473" cy="4227921"/>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sp>
        <p:nvSpPr>
          <p:cNvPr id="4099" name="矩形 3"/>
          <p:cNvSpPr>
            <a:spLocks noChangeArrowheads="1"/>
          </p:cNvSpPr>
          <p:nvPr/>
        </p:nvSpPr>
        <p:spPr bwMode="auto">
          <a:xfrm>
            <a:off x="5195888" y="2782888"/>
            <a:ext cx="5580062" cy="1384300"/>
          </a:xfrm>
          <a:prstGeom prst="rect">
            <a:avLst/>
          </a:prstGeom>
          <a:noFill/>
          <a:ln w="9525">
            <a:noFill/>
            <a:miter lim="800000"/>
          </a:ln>
        </p:spPr>
        <p:txBody>
          <a:bodyPr>
            <a:spAutoFit/>
          </a:bodyPr>
          <a:lstStyle/>
          <a:p>
            <a:pPr algn="just" eaLnBrk="1" hangingPunct="1"/>
            <a:r>
              <a:rPr lang="en-US" altLang="zh-CN" sz="1400">
                <a:latin typeface="微软雅黑 Light" panose="020B0502040204020203" pitchFamily="34" charset="-122"/>
                <a:ea typeface="微软雅黑 Light" panose="020B0502040204020203" pitchFamily="34" charset="-122"/>
              </a:rPr>
              <a:t>Black and white, simple and elegant style, let business reporting came more fashionable ~ collocation magazine layout style, the overall simple fashion, generous layout, making work more colorful. At the same time, can edit the shape and chart, concise atmosphere, suitable for work summary, public relations planning, business design and business use</a:t>
            </a:r>
            <a:endParaRPr lang="zh-CN" altLang="en-US" sz="1400">
              <a:latin typeface="微软雅黑 Light" panose="020B0502040204020203" pitchFamily="34" charset="-122"/>
              <a:ea typeface="微软雅黑 Light" panose="020B0502040204020203" pitchFamily="34" charset="-122"/>
            </a:endParaRPr>
          </a:p>
        </p:txBody>
      </p:sp>
      <p:sp>
        <p:nvSpPr>
          <p:cNvPr id="6" name="文本框 5"/>
          <p:cNvSpPr txBox="1"/>
          <p:nvPr/>
        </p:nvSpPr>
        <p:spPr>
          <a:xfrm>
            <a:off x="4835525" y="609600"/>
            <a:ext cx="2520950" cy="584200"/>
          </a:xfrm>
          <a:prstGeom prst="rect">
            <a:avLst/>
          </a:prstGeom>
          <a:noFill/>
        </p:spPr>
        <p:txBody>
          <a:bodyPr>
            <a:spAutoFit/>
          </a:bodyPr>
          <a:lstStyle/>
          <a:p>
            <a:pPr eaLnBrk="1" fontAlgn="auto" hangingPunct="1">
              <a:spcBef>
                <a:spcPts val="0"/>
              </a:spcBef>
              <a:spcAft>
                <a:spcPts val="0"/>
              </a:spcAft>
              <a:defRPr/>
            </a:pPr>
            <a:r>
              <a:rPr lang="zh-CN" altLang="en-US" sz="3200" spc="600" dirty="0">
                <a:solidFill>
                  <a:schemeClr val="tx1">
                    <a:lumMod val="95000"/>
                    <a:lumOff val="5000"/>
                  </a:schemeClr>
                </a:solidFill>
                <a:latin typeface="迷你简汉真广标" pitchFamily="49" charset="-122"/>
                <a:ea typeface="迷你简汉真广标" pitchFamily="49" charset="-122"/>
              </a:rPr>
              <a:t>添加标题</a:t>
            </a:r>
          </a:p>
        </p:txBody>
      </p:sp>
      <p:grpSp>
        <p:nvGrpSpPr>
          <p:cNvPr id="4101" name="组合 14"/>
          <p:cNvGrpSpPr/>
          <p:nvPr/>
        </p:nvGrpSpPr>
        <p:grpSpPr bwMode="auto">
          <a:xfrm>
            <a:off x="4116388" y="1235075"/>
            <a:ext cx="3959225" cy="46038"/>
            <a:chOff x="4145550" y="1403281"/>
            <a:chExt cx="3960000" cy="45719"/>
          </a:xfrm>
        </p:grpSpPr>
        <p:cxnSp>
          <p:nvCxnSpPr>
            <p:cNvPr id="8" name="直接连接符 7"/>
            <p:cNvCxnSpPr/>
            <p:nvPr/>
          </p:nvCxnSpPr>
          <p:spPr>
            <a:xfrm>
              <a:off x="4145550" y="1425352"/>
              <a:ext cx="3960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5406272" y="1403281"/>
              <a:ext cx="1438557" cy="45719"/>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grpSp>
        <p:nvGrpSpPr>
          <p:cNvPr id="7" name="组合 13"/>
          <p:cNvGrpSpPr/>
          <p:nvPr/>
        </p:nvGrpSpPr>
        <p:grpSpPr>
          <a:xfrm>
            <a:off x="5889600" y="6309000"/>
            <a:ext cx="412800" cy="108000"/>
            <a:chOff x="5909001" y="6309000"/>
            <a:chExt cx="412800" cy="108000"/>
          </a:xfrm>
          <a:solidFill>
            <a:schemeClr val="bg1">
              <a:lumMod val="75000"/>
            </a:schemeClr>
          </a:solidFill>
        </p:grpSpPr>
        <p:sp>
          <p:nvSpPr>
            <p:cNvPr id="11" name="椭圆 10"/>
            <p:cNvSpPr/>
            <p:nvPr/>
          </p:nvSpPr>
          <p:spPr>
            <a:xfrm>
              <a:off x="5909001" y="6309000"/>
              <a:ext cx="108000" cy="108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2" name="椭圆 11"/>
            <p:cNvSpPr/>
            <p:nvPr/>
          </p:nvSpPr>
          <p:spPr>
            <a:xfrm>
              <a:off x="6061401" y="6309000"/>
              <a:ext cx="108000" cy="108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3" name="椭圆 12"/>
            <p:cNvSpPr/>
            <p:nvPr/>
          </p:nvSpPr>
          <p:spPr>
            <a:xfrm>
              <a:off x="6213801" y="6309000"/>
              <a:ext cx="108000" cy="108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sp>
        <p:nvSpPr>
          <p:cNvPr id="19" name="矩形 18"/>
          <p:cNvSpPr/>
          <p:nvPr/>
        </p:nvSpPr>
        <p:spPr>
          <a:xfrm>
            <a:off x="1236663" y="2314575"/>
            <a:ext cx="3598862" cy="2243138"/>
          </a:xfrm>
          <a:prstGeom prst="rect">
            <a:avLst/>
          </a:prstGeom>
          <a:blipFill>
            <a:blip r:embed="rId2" cstate="print"/>
            <a:stretch>
              <a:fillRect/>
            </a:stretch>
          </a:blip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2" name="矩形 1"/>
          <p:cNvSpPr/>
          <p:nvPr/>
        </p:nvSpPr>
        <p:spPr>
          <a:xfrm>
            <a:off x="10636250" y="4121150"/>
            <a:ext cx="720725" cy="301625"/>
          </a:xfrm>
          <a:prstGeom prst="rect">
            <a:avLst/>
          </a:prstGeom>
          <a:solidFill>
            <a:srgbClr val="00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矩形 4"/>
          <p:cNvSpPr/>
          <p:nvPr/>
        </p:nvSpPr>
        <p:spPr>
          <a:xfrm>
            <a:off x="1387475" y="4795838"/>
            <a:ext cx="9382125" cy="196850"/>
          </a:xfrm>
          <a:prstGeom prst="rect">
            <a:avLst/>
          </a:prstGeom>
          <a:pattFill prst="lt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3" name="矩形 2"/>
          <p:cNvSpPr/>
          <p:nvPr/>
        </p:nvSpPr>
        <p:spPr>
          <a:xfrm>
            <a:off x="4295775" y="0"/>
            <a:ext cx="3600450" cy="188913"/>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 name="矩形 5"/>
          <p:cNvSpPr/>
          <p:nvPr/>
        </p:nvSpPr>
        <p:spPr>
          <a:xfrm>
            <a:off x="4451350" y="339725"/>
            <a:ext cx="2752725" cy="769938"/>
          </a:xfrm>
          <a:prstGeom prst="rect">
            <a:avLst/>
          </a:prstGeom>
        </p:spPr>
        <p:txBody>
          <a:bodyPr wrap="none">
            <a:spAutoFit/>
          </a:bodyPr>
          <a:lstStyle/>
          <a:p>
            <a:pPr eaLnBrk="1" fontAlgn="auto" hangingPunct="1">
              <a:spcBef>
                <a:spcPts val="0"/>
              </a:spcBef>
              <a:spcAft>
                <a:spcPts val="0"/>
              </a:spcAft>
              <a:defRPr/>
            </a:pPr>
            <a:r>
              <a:rPr lang="zh-CN" altLang="en-US" sz="4400" b="1" spc="600" dirty="0">
                <a:latin typeface="迷你简汉真广标" pitchFamily="49" charset="-122"/>
                <a:ea typeface="迷你简汉真广标" pitchFamily="49" charset="-122"/>
              </a:rPr>
              <a:t>添加标题</a:t>
            </a:r>
          </a:p>
        </p:txBody>
      </p:sp>
      <p:grpSp>
        <p:nvGrpSpPr>
          <p:cNvPr id="11" name="组合 10"/>
          <p:cNvGrpSpPr/>
          <p:nvPr/>
        </p:nvGrpSpPr>
        <p:grpSpPr>
          <a:xfrm>
            <a:off x="1387500" y="2401955"/>
            <a:ext cx="9396000" cy="432421"/>
            <a:chOff x="1398000" y="1592579"/>
            <a:chExt cx="9396000" cy="432421"/>
          </a:xfrm>
          <a:solidFill>
            <a:schemeClr val="tx1">
              <a:lumMod val="95000"/>
              <a:lumOff val="5000"/>
            </a:schemeClr>
          </a:solidFill>
        </p:grpSpPr>
        <p:sp>
          <p:nvSpPr>
            <p:cNvPr id="7" name="矩形 6"/>
            <p:cNvSpPr/>
            <p:nvPr/>
          </p:nvSpPr>
          <p:spPr>
            <a:xfrm>
              <a:off x="1398000" y="1989000"/>
              <a:ext cx="9396000" cy="36000"/>
            </a:xfrm>
            <a:prstGeom prst="rect">
              <a:avLst/>
            </a:prstGeom>
            <a:gr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8" name="矩形 7"/>
            <p:cNvSpPr/>
            <p:nvPr/>
          </p:nvSpPr>
          <p:spPr>
            <a:xfrm>
              <a:off x="1398000" y="1592579"/>
              <a:ext cx="330960" cy="413335"/>
            </a:xfrm>
            <a:prstGeom prst="rect">
              <a:avLst/>
            </a:prstGeom>
            <a:gr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p>
          </p:txBody>
        </p:sp>
        <p:sp>
          <p:nvSpPr>
            <p:cNvPr id="9" name="矩形 8"/>
            <p:cNvSpPr/>
            <p:nvPr/>
          </p:nvSpPr>
          <p:spPr>
            <a:xfrm>
              <a:off x="5930520" y="1592579"/>
              <a:ext cx="330960" cy="413335"/>
            </a:xfrm>
            <a:prstGeom prst="rect">
              <a:avLst/>
            </a:prstGeom>
            <a:gr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0" name="矩形 9"/>
            <p:cNvSpPr/>
            <p:nvPr/>
          </p:nvSpPr>
          <p:spPr>
            <a:xfrm>
              <a:off x="10463040" y="1592579"/>
              <a:ext cx="330960" cy="413335"/>
            </a:xfrm>
            <a:prstGeom prst="rect">
              <a:avLst/>
            </a:prstGeom>
            <a:gr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sp>
        <p:nvSpPr>
          <p:cNvPr id="12" name="文本框 11"/>
          <p:cNvSpPr txBox="1"/>
          <p:nvPr/>
        </p:nvSpPr>
        <p:spPr>
          <a:xfrm>
            <a:off x="1397000" y="2446338"/>
            <a:ext cx="320675" cy="368300"/>
          </a:xfrm>
          <a:prstGeom prst="rect">
            <a:avLst/>
          </a:prstGeom>
          <a:solidFill>
            <a:schemeClr val="tx1">
              <a:lumMod val="95000"/>
              <a:lumOff val="5000"/>
            </a:schemeClr>
          </a:solidFill>
          <a:ln>
            <a:solidFill>
              <a:schemeClr val="tx1">
                <a:lumMod val="95000"/>
                <a:lumOff val="5000"/>
              </a:schemeClr>
            </a:solidFill>
          </a:ln>
        </p:spPr>
        <p:txBody>
          <a:bodyPr>
            <a:spAutoFit/>
          </a:bodyPr>
          <a:lstStyle/>
          <a:p>
            <a:pPr eaLnBrk="1" fontAlgn="auto" hangingPunct="1">
              <a:spcBef>
                <a:spcPts val="0"/>
              </a:spcBef>
              <a:spcAft>
                <a:spcPts val="0"/>
              </a:spcAft>
              <a:defRPr/>
            </a:pPr>
            <a:r>
              <a:rPr lang="en-US" altLang="zh-CN" b="1" dirty="0">
                <a:solidFill>
                  <a:schemeClr val="bg1">
                    <a:lumMod val="95000"/>
                  </a:schemeClr>
                </a:solidFill>
                <a:latin typeface="微软雅黑 Light" panose="020B0502040204020203" pitchFamily="34" charset="-122"/>
                <a:ea typeface="微软雅黑 Light" panose="020B0502040204020203" pitchFamily="34" charset="-122"/>
              </a:rPr>
              <a:t>1</a:t>
            </a:r>
            <a:endParaRPr lang="zh-CN" altLang="en-US" b="1" dirty="0">
              <a:solidFill>
                <a:schemeClr val="bg1">
                  <a:lumMod val="95000"/>
                </a:schemeClr>
              </a:solidFill>
              <a:latin typeface="微软雅黑 Light" panose="020B0502040204020203" pitchFamily="34" charset="-122"/>
              <a:ea typeface="微软雅黑 Light" panose="020B0502040204020203" pitchFamily="34" charset="-122"/>
            </a:endParaRPr>
          </a:p>
        </p:txBody>
      </p:sp>
      <p:sp>
        <p:nvSpPr>
          <p:cNvPr id="13" name="文本框 12"/>
          <p:cNvSpPr txBox="1"/>
          <p:nvPr/>
        </p:nvSpPr>
        <p:spPr>
          <a:xfrm>
            <a:off x="10452100" y="2417763"/>
            <a:ext cx="322263" cy="369887"/>
          </a:xfrm>
          <a:prstGeom prst="rect">
            <a:avLst/>
          </a:prstGeom>
          <a:solidFill>
            <a:schemeClr val="tx1">
              <a:lumMod val="95000"/>
              <a:lumOff val="5000"/>
            </a:schemeClr>
          </a:solidFill>
          <a:ln>
            <a:solidFill>
              <a:schemeClr val="tx1">
                <a:lumMod val="95000"/>
                <a:lumOff val="5000"/>
              </a:schemeClr>
            </a:solidFill>
          </a:ln>
        </p:spPr>
        <p:txBody>
          <a:bodyPr>
            <a:spAutoFit/>
          </a:bodyPr>
          <a:lstStyle/>
          <a:p>
            <a:pPr eaLnBrk="1" fontAlgn="auto" hangingPunct="1">
              <a:spcBef>
                <a:spcPts val="0"/>
              </a:spcBef>
              <a:spcAft>
                <a:spcPts val="0"/>
              </a:spcAft>
              <a:defRPr/>
            </a:pPr>
            <a:r>
              <a:rPr lang="en-US" altLang="zh-CN" b="1" dirty="0">
                <a:solidFill>
                  <a:schemeClr val="bg1">
                    <a:lumMod val="95000"/>
                  </a:schemeClr>
                </a:solidFill>
                <a:latin typeface="微软雅黑 Light" panose="020B0502040204020203" pitchFamily="34" charset="-122"/>
                <a:ea typeface="微软雅黑 Light" panose="020B0502040204020203" pitchFamily="34" charset="-122"/>
              </a:rPr>
              <a:t>3</a:t>
            </a:r>
            <a:endParaRPr lang="zh-CN" altLang="en-US" b="1" dirty="0">
              <a:solidFill>
                <a:schemeClr val="bg1">
                  <a:lumMod val="95000"/>
                </a:schemeClr>
              </a:solidFill>
              <a:latin typeface="微软雅黑 Light" panose="020B0502040204020203" pitchFamily="34" charset="-122"/>
              <a:ea typeface="微软雅黑 Light" panose="020B0502040204020203" pitchFamily="34" charset="-122"/>
            </a:endParaRPr>
          </a:p>
        </p:txBody>
      </p:sp>
      <p:sp>
        <p:nvSpPr>
          <p:cNvPr id="14" name="文本框 13"/>
          <p:cNvSpPr txBox="1"/>
          <p:nvPr/>
        </p:nvSpPr>
        <p:spPr>
          <a:xfrm>
            <a:off x="5929313" y="2436813"/>
            <a:ext cx="322262" cy="369887"/>
          </a:xfrm>
          <a:prstGeom prst="rect">
            <a:avLst/>
          </a:prstGeom>
          <a:solidFill>
            <a:schemeClr val="tx1">
              <a:lumMod val="95000"/>
              <a:lumOff val="5000"/>
            </a:schemeClr>
          </a:solidFill>
          <a:ln>
            <a:solidFill>
              <a:schemeClr val="tx1">
                <a:lumMod val="95000"/>
                <a:lumOff val="5000"/>
              </a:schemeClr>
            </a:solidFill>
          </a:ln>
        </p:spPr>
        <p:txBody>
          <a:bodyPr>
            <a:spAutoFit/>
          </a:bodyPr>
          <a:lstStyle/>
          <a:p>
            <a:pPr eaLnBrk="1" fontAlgn="auto" hangingPunct="1">
              <a:spcBef>
                <a:spcPts val="0"/>
              </a:spcBef>
              <a:spcAft>
                <a:spcPts val="0"/>
              </a:spcAft>
              <a:defRPr/>
            </a:pPr>
            <a:r>
              <a:rPr lang="en-US" altLang="zh-CN" b="1" dirty="0">
                <a:solidFill>
                  <a:schemeClr val="bg1">
                    <a:lumMod val="95000"/>
                  </a:schemeClr>
                </a:solidFill>
                <a:latin typeface="微软雅黑 Light" panose="020B0502040204020203" pitchFamily="34" charset="-122"/>
                <a:ea typeface="微软雅黑 Light" panose="020B0502040204020203" pitchFamily="34" charset="-122"/>
              </a:rPr>
              <a:t>2</a:t>
            </a:r>
            <a:endParaRPr lang="zh-CN" altLang="en-US" b="1" dirty="0">
              <a:solidFill>
                <a:schemeClr val="bg1">
                  <a:lumMod val="95000"/>
                </a:schemeClr>
              </a:solidFill>
              <a:latin typeface="微软雅黑 Light" panose="020B0502040204020203" pitchFamily="34" charset="-122"/>
              <a:ea typeface="微软雅黑 Light" panose="020B0502040204020203" pitchFamily="34" charset="-122"/>
            </a:endParaRPr>
          </a:p>
        </p:txBody>
      </p:sp>
      <p:sp>
        <p:nvSpPr>
          <p:cNvPr id="18" name="矩形 17"/>
          <p:cNvSpPr/>
          <p:nvPr/>
        </p:nvSpPr>
        <p:spPr>
          <a:xfrm>
            <a:off x="1387475" y="4776788"/>
            <a:ext cx="9396413" cy="365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5130" name="矩形 1"/>
          <p:cNvSpPr>
            <a:spLocks noChangeArrowheads="1"/>
          </p:cNvSpPr>
          <p:nvPr/>
        </p:nvSpPr>
        <p:spPr bwMode="auto">
          <a:xfrm>
            <a:off x="4538663" y="1095375"/>
            <a:ext cx="3114675" cy="307975"/>
          </a:xfrm>
          <a:prstGeom prst="rect">
            <a:avLst/>
          </a:prstGeom>
          <a:noFill/>
          <a:ln w="9525">
            <a:noFill/>
            <a:miter lim="800000"/>
          </a:ln>
        </p:spPr>
        <p:txBody>
          <a:bodyPr wrap="none">
            <a:spAutoFit/>
          </a:bodyPr>
          <a:lstStyle/>
          <a:p>
            <a:pPr eaLnBrk="1" hangingPunct="1"/>
            <a:r>
              <a:rPr lang="zh-CN" altLang="en-US" sz="1400">
                <a:latin typeface="造字工房悦黑体验版纤细体"/>
                <a:ea typeface="造字工房悦黑体验版纤细体"/>
                <a:cs typeface="造字工房悦黑体验版纤细体"/>
              </a:rPr>
              <a:t>copy or write your text and paste it here</a:t>
            </a:r>
          </a:p>
        </p:txBody>
      </p:sp>
      <p:sp>
        <p:nvSpPr>
          <p:cNvPr id="5131" name="矩形 3"/>
          <p:cNvSpPr>
            <a:spLocks noChangeArrowheads="1"/>
          </p:cNvSpPr>
          <p:nvPr/>
        </p:nvSpPr>
        <p:spPr bwMode="auto">
          <a:xfrm>
            <a:off x="1322388" y="3382963"/>
            <a:ext cx="2436812" cy="738187"/>
          </a:xfrm>
          <a:prstGeom prst="rect">
            <a:avLst/>
          </a:prstGeom>
          <a:noFill/>
          <a:ln w="9525">
            <a:noFill/>
            <a:miter lim="800000"/>
          </a:ln>
        </p:spPr>
        <p:txBody>
          <a:bodyPr>
            <a:spAutoFit/>
          </a:bodyPr>
          <a:lstStyle/>
          <a:p>
            <a:pPr eaLnBrk="1" hangingPunct="1"/>
            <a:r>
              <a:rPr lang="en-US" altLang="zh-CN" sz="1400">
                <a:latin typeface="造字工房悦黑体验版纤细体"/>
                <a:ea typeface="造字工房悦黑体验版纤细体"/>
                <a:cs typeface="造字工房悦黑体验版纤细体"/>
              </a:rPr>
              <a:t>Add Your Text Here.Your text and paste it here.Text or Copy Your text and paste it here</a:t>
            </a:r>
            <a:endParaRPr lang="zh-CN" altLang="en-US" sz="1400">
              <a:latin typeface="造字工房悦黑体验版纤细体"/>
              <a:ea typeface="造字工房悦黑体验版纤细体"/>
              <a:cs typeface="造字工房悦黑体验版纤细体"/>
            </a:endParaRPr>
          </a:p>
        </p:txBody>
      </p:sp>
      <p:sp>
        <p:nvSpPr>
          <p:cNvPr id="5132" name="矩形 18"/>
          <p:cNvSpPr>
            <a:spLocks noChangeArrowheads="1"/>
          </p:cNvSpPr>
          <p:nvPr/>
        </p:nvSpPr>
        <p:spPr bwMode="auto">
          <a:xfrm>
            <a:off x="4932363" y="3382963"/>
            <a:ext cx="2435225" cy="738187"/>
          </a:xfrm>
          <a:prstGeom prst="rect">
            <a:avLst/>
          </a:prstGeom>
          <a:noFill/>
          <a:ln w="9525">
            <a:noFill/>
            <a:miter lim="800000"/>
          </a:ln>
        </p:spPr>
        <p:txBody>
          <a:bodyPr>
            <a:spAutoFit/>
          </a:bodyPr>
          <a:lstStyle/>
          <a:p>
            <a:pPr eaLnBrk="1" hangingPunct="1"/>
            <a:r>
              <a:rPr lang="en-US" altLang="zh-CN" sz="1400">
                <a:latin typeface="造字工房悦黑体验版纤细体"/>
                <a:ea typeface="造字工房悦黑体验版纤细体"/>
                <a:cs typeface="造字工房悦黑体验版纤细体"/>
              </a:rPr>
              <a:t>Add Your Text Here.Your text and paste it here.Text or Copy Your text and paste it here</a:t>
            </a:r>
            <a:endParaRPr lang="zh-CN" altLang="en-US" sz="1400">
              <a:latin typeface="造字工房悦黑体验版纤细体"/>
              <a:ea typeface="造字工房悦黑体验版纤细体"/>
              <a:cs typeface="造字工房悦黑体验版纤细体"/>
            </a:endParaRPr>
          </a:p>
        </p:txBody>
      </p:sp>
      <p:sp>
        <p:nvSpPr>
          <p:cNvPr id="5133" name="矩形 19"/>
          <p:cNvSpPr>
            <a:spLocks noChangeArrowheads="1"/>
          </p:cNvSpPr>
          <p:nvPr/>
        </p:nvSpPr>
        <p:spPr bwMode="auto">
          <a:xfrm>
            <a:off x="8540750" y="3382963"/>
            <a:ext cx="2435225" cy="738187"/>
          </a:xfrm>
          <a:prstGeom prst="rect">
            <a:avLst/>
          </a:prstGeom>
          <a:noFill/>
          <a:ln w="9525">
            <a:noFill/>
            <a:miter lim="800000"/>
          </a:ln>
        </p:spPr>
        <p:txBody>
          <a:bodyPr>
            <a:spAutoFit/>
          </a:bodyPr>
          <a:lstStyle/>
          <a:p>
            <a:pPr eaLnBrk="1" hangingPunct="1"/>
            <a:r>
              <a:rPr lang="en-US" altLang="zh-CN" sz="1400">
                <a:latin typeface="造字工房悦黑体验版纤细体"/>
                <a:ea typeface="造字工房悦黑体验版纤细体"/>
                <a:cs typeface="造字工房悦黑体验版纤细体"/>
              </a:rPr>
              <a:t>Add Your Text Here.Your text and paste it here.Text or Copy Your text and paste it here</a:t>
            </a:r>
            <a:endParaRPr lang="zh-CN" altLang="en-US" sz="1400">
              <a:latin typeface="造字工房悦黑体验版纤细体"/>
              <a:ea typeface="造字工房悦黑体验版纤细体"/>
              <a:cs typeface="造字工房悦黑体验版纤细体"/>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4" name="矩形 23"/>
          <p:cNvSpPr/>
          <p:nvPr/>
        </p:nvSpPr>
        <p:spPr>
          <a:xfrm>
            <a:off x="6996113" y="0"/>
            <a:ext cx="360362" cy="6858000"/>
          </a:xfrm>
          <a:prstGeom prst="rect">
            <a:avLst/>
          </a:prstGeom>
          <a:pattFill prst="lt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4" name="矩形 3"/>
          <p:cNvSpPr/>
          <p:nvPr/>
        </p:nvSpPr>
        <p:spPr>
          <a:xfrm>
            <a:off x="7175500" y="0"/>
            <a:ext cx="50165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6148" name="组合 22"/>
          <p:cNvGrpSpPr/>
          <p:nvPr/>
        </p:nvGrpSpPr>
        <p:grpSpPr bwMode="auto">
          <a:xfrm>
            <a:off x="7253288" y="1089025"/>
            <a:ext cx="2452687" cy="5156200"/>
            <a:chOff x="5258250" y="1050900"/>
            <a:chExt cx="2452035" cy="5156930"/>
          </a:xfrm>
        </p:grpSpPr>
        <p:sp>
          <p:nvSpPr>
            <p:cNvPr id="22" name="文本框 21"/>
            <p:cNvSpPr txBox="1"/>
            <p:nvPr/>
          </p:nvSpPr>
          <p:spPr>
            <a:xfrm>
              <a:off x="7038952" y="1050900"/>
              <a:ext cx="671333" cy="5156930"/>
            </a:xfrm>
            <a:custGeom>
              <a:avLst/>
              <a:gdLst>
                <a:gd name="connsiteX0" fmla="*/ 0 w 671085"/>
                <a:gd name="connsiteY0" fmla="*/ 0 h 5156930"/>
                <a:gd name="connsiteX1" fmla="*/ 671085 w 671085"/>
                <a:gd name="connsiteY1" fmla="*/ 0 h 5156930"/>
                <a:gd name="connsiteX2" fmla="*/ 671085 w 671085"/>
                <a:gd name="connsiteY2" fmla="*/ 5156930 h 5156930"/>
                <a:gd name="connsiteX3" fmla="*/ 0 w 671085"/>
                <a:gd name="connsiteY3" fmla="*/ 5156930 h 5156930"/>
              </a:gdLst>
              <a:ahLst/>
              <a:cxnLst>
                <a:cxn ang="0">
                  <a:pos x="connsiteX0" y="connsiteY0"/>
                </a:cxn>
                <a:cxn ang="0">
                  <a:pos x="connsiteX1" y="connsiteY1"/>
                </a:cxn>
                <a:cxn ang="0">
                  <a:pos x="connsiteX2" y="connsiteY2"/>
                </a:cxn>
                <a:cxn ang="0">
                  <a:pos x="connsiteX3" y="connsiteY3"/>
                </a:cxn>
              </a:cxnLst>
              <a:rect l="l" t="t" r="r" b="b"/>
              <a:pathLst>
                <a:path w="671085" h="5156930">
                  <a:moveTo>
                    <a:pt x="0" y="0"/>
                  </a:moveTo>
                  <a:lnTo>
                    <a:pt x="671085" y="0"/>
                  </a:lnTo>
                  <a:lnTo>
                    <a:pt x="671085" y="5156930"/>
                  </a:lnTo>
                  <a:lnTo>
                    <a:pt x="0" y="5156930"/>
                  </a:lnTo>
                  <a:close/>
                </a:path>
              </a:pathLst>
            </a:custGeom>
            <a:solidFill>
              <a:srgbClr val="F2F2F2"/>
            </a:solidFill>
            <a:ln>
              <a:noFill/>
            </a:ln>
            <a:effectLst>
              <a:outerShdw blurRad="50800" dist="38100" dir="2700000" algn="tl" rotWithShape="0">
                <a:prstClr val="black">
                  <a:alpha val="40000"/>
                </a:prstClr>
              </a:outerShdw>
            </a:effectLst>
          </p:spPr>
          <p:txBody>
            <a:bodyPr/>
            <a:lstStyle/>
            <a:p>
              <a:pPr eaLnBrk="1" fontAlgn="auto" hangingPunct="1">
                <a:spcBef>
                  <a:spcPts val="0"/>
                </a:spcBef>
                <a:spcAft>
                  <a:spcPts val="0"/>
                </a:spcAft>
                <a:defRPr/>
              </a:pPr>
              <a:endParaRPr lang="zh-CN" altLang="en-US" sz="59500" dirty="0">
                <a:latin typeface="迷你简汉真广标" pitchFamily="49" charset="-122"/>
                <a:ea typeface="迷你简汉真广标" pitchFamily="49" charset="-122"/>
              </a:endParaRPr>
            </a:p>
          </p:txBody>
        </p:sp>
        <p:sp>
          <p:nvSpPr>
            <p:cNvPr id="21" name="文本框 20"/>
            <p:cNvSpPr txBox="1"/>
            <p:nvPr/>
          </p:nvSpPr>
          <p:spPr>
            <a:xfrm>
              <a:off x="5258250" y="1050900"/>
              <a:ext cx="1780702" cy="5156930"/>
            </a:xfrm>
            <a:custGeom>
              <a:avLst/>
              <a:gdLst>
                <a:gd name="connsiteX0" fmla="*/ 685004 w 1780950"/>
                <a:gd name="connsiteY0" fmla="*/ 0 h 5156930"/>
                <a:gd name="connsiteX1" fmla="*/ 1780950 w 1780950"/>
                <a:gd name="connsiteY1" fmla="*/ 0 h 5156930"/>
                <a:gd name="connsiteX2" fmla="*/ 1780950 w 1780950"/>
                <a:gd name="connsiteY2" fmla="*/ 5156930 h 5156930"/>
                <a:gd name="connsiteX3" fmla="*/ 1275818 w 1780950"/>
                <a:gd name="connsiteY3" fmla="*/ 5156930 h 5156930"/>
                <a:gd name="connsiteX4" fmla="*/ 1275818 w 1780950"/>
                <a:gd name="connsiteY4" fmla="*/ 916932 h 5156930"/>
                <a:gd name="connsiteX5" fmla="*/ 0 w 1780950"/>
                <a:gd name="connsiteY5" fmla="*/ 916932 h 5156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80950" h="5156930">
                  <a:moveTo>
                    <a:pt x="685004" y="0"/>
                  </a:moveTo>
                  <a:lnTo>
                    <a:pt x="1780950" y="0"/>
                  </a:lnTo>
                  <a:lnTo>
                    <a:pt x="1780950" y="5156930"/>
                  </a:lnTo>
                  <a:lnTo>
                    <a:pt x="1275818" y="5156930"/>
                  </a:lnTo>
                  <a:lnTo>
                    <a:pt x="1275818" y="916932"/>
                  </a:lnTo>
                  <a:lnTo>
                    <a:pt x="0" y="916932"/>
                  </a:lnTo>
                  <a:close/>
                </a:path>
              </a:pathLst>
            </a:custGeom>
            <a:solidFill>
              <a:schemeClr val="tx1"/>
            </a:solidFill>
            <a:ln>
              <a:noFill/>
            </a:ln>
            <a:effectLst>
              <a:outerShdw blurRad="50800" dist="38100" dir="8100000" algn="tr" rotWithShape="0">
                <a:prstClr val="black">
                  <a:alpha val="40000"/>
                </a:prstClr>
              </a:outerShdw>
            </a:effectLst>
          </p:spPr>
          <p:txBody>
            <a:bodyPr/>
            <a:lstStyle/>
            <a:p>
              <a:pPr eaLnBrk="1" fontAlgn="auto" hangingPunct="1">
                <a:spcBef>
                  <a:spcPts val="0"/>
                </a:spcBef>
                <a:spcAft>
                  <a:spcPts val="0"/>
                </a:spcAft>
                <a:defRPr/>
              </a:pPr>
              <a:endParaRPr lang="zh-CN" altLang="en-US" sz="59500" dirty="0">
                <a:latin typeface="迷你简汉真广标" pitchFamily="49" charset="-122"/>
                <a:ea typeface="迷你简汉真广标" pitchFamily="49" charset="-122"/>
              </a:endParaRPr>
            </a:p>
          </p:txBody>
        </p:sp>
      </p:grpSp>
      <p:sp>
        <p:nvSpPr>
          <p:cNvPr id="6149" name="文本框 24"/>
          <p:cNvSpPr txBox="1">
            <a:spLocks noChangeArrowheads="1"/>
          </p:cNvSpPr>
          <p:nvPr/>
        </p:nvSpPr>
        <p:spPr bwMode="auto">
          <a:xfrm>
            <a:off x="3576638" y="3802063"/>
            <a:ext cx="3589337" cy="1016000"/>
          </a:xfrm>
          <a:prstGeom prst="rect">
            <a:avLst/>
          </a:prstGeom>
          <a:noFill/>
          <a:ln w="9525">
            <a:noFill/>
            <a:miter lim="800000"/>
          </a:ln>
        </p:spPr>
        <p:txBody>
          <a:bodyPr>
            <a:spAutoFit/>
          </a:bodyPr>
          <a:lstStyle/>
          <a:p>
            <a:pPr eaLnBrk="1" hangingPunct="1"/>
            <a:r>
              <a:rPr lang="zh-CN" altLang="en-US" sz="6000">
                <a:latin typeface="迷你简汉真广标" pitchFamily="49" charset="-122"/>
                <a:ea typeface="迷你简汉真广标" pitchFamily="49" charset="-122"/>
              </a:rPr>
              <a:t>添加标题</a:t>
            </a:r>
          </a:p>
        </p:txBody>
      </p:sp>
      <p:sp>
        <p:nvSpPr>
          <p:cNvPr id="6150" name="矩形 25"/>
          <p:cNvSpPr>
            <a:spLocks noChangeArrowheads="1"/>
          </p:cNvSpPr>
          <p:nvPr/>
        </p:nvSpPr>
        <p:spPr bwMode="auto">
          <a:xfrm>
            <a:off x="3216275" y="5573713"/>
            <a:ext cx="3438525" cy="522287"/>
          </a:xfrm>
          <a:prstGeom prst="rect">
            <a:avLst/>
          </a:prstGeom>
          <a:noFill/>
          <a:ln w="9525">
            <a:noFill/>
            <a:miter lim="800000"/>
          </a:ln>
        </p:spPr>
        <p:txBody>
          <a:bodyPr>
            <a:spAutoFit/>
          </a:bodyPr>
          <a:lstStyle/>
          <a:p>
            <a:pPr algn="just" eaLnBrk="1" hangingPunct="1"/>
            <a:r>
              <a:rPr lang="zh-CN" altLang="en-US" sz="1400">
                <a:latin typeface="Calibri" panose="020F0502020204030204" pitchFamily="34" charset="0"/>
              </a:rPr>
              <a:t>Add Your Text Here.Your text and paste it here.Text or Copy Your text and paste it here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椭圆 2"/>
          <p:cNvSpPr/>
          <p:nvPr/>
        </p:nvSpPr>
        <p:spPr>
          <a:xfrm>
            <a:off x="1052513" y="3535363"/>
            <a:ext cx="719137" cy="720725"/>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27" name="矩形 26"/>
          <p:cNvSpPr/>
          <p:nvPr/>
        </p:nvSpPr>
        <p:spPr>
          <a:xfrm>
            <a:off x="8034338" y="4340225"/>
            <a:ext cx="2309812" cy="1843088"/>
          </a:xfrm>
          <a:prstGeom prst="rect">
            <a:avLst/>
          </a:prstGeom>
          <a:pattFill prst="lt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5" name="组合 24"/>
          <p:cNvGrpSpPr/>
          <p:nvPr/>
        </p:nvGrpSpPr>
        <p:grpSpPr>
          <a:xfrm>
            <a:off x="7853917" y="2180793"/>
            <a:ext cx="3060000" cy="3890400"/>
            <a:chOff x="7356000" y="1878600"/>
            <a:chExt cx="3060000" cy="3890400"/>
          </a:xfrm>
          <a:blipFill>
            <a:blip r:embed="rId2"/>
            <a:stretch>
              <a:fillRect/>
            </a:stretch>
          </a:blipFill>
          <a:effectLst>
            <a:outerShdw blurRad="50800" dist="38100" dir="2700000" algn="tl" rotWithShape="0">
              <a:prstClr val="black">
                <a:alpha val="40000"/>
              </a:prstClr>
            </a:outerShdw>
          </a:effectLst>
        </p:grpSpPr>
        <p:sp>
          <p:nvSpPr>
            <p:cNvPr id="4" name="矩形 3"/>
            <p:cNvSpPr/>
            <p:nvPr/>
          </p:nvSpPr>
          <p:spPr>
            <a:xfrm>
              <a:off x="8076000" y="1878600"/>
              <a:ext cx="2340000" cy="2340000"/>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23" name="矩形 22"/>
            <p:cNvSpPr/>
            <p:nvPr/>
          </p:nvSpPr>
          <p:spPr>
            <a:xfrm>
              <a:off x="7356000" y="3429000"/>
              <a:ext cx="2340000" cy="2340000"/>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sp>
        <p:nvSpPr>
          <p:cNvPr id="28" name="矩形 27"/>
          <p:cNvSpPr/>
          <p:nvPr/>
        </p:nvSpPr>
        <p:spPr>
          <a:xfrm>
            <a:off x="10410825" y="4621213"/>
            <a:ext cx="190500" cy="190500"/>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29" name="矩形 28"/>
          <p:cNvSpPr/>
          <p:nvPr/>
        </p:nvSpPr>
        <p:spPr>
          <a:xfrm>
            <a:off x="10601325" y="4805363"/>
            <a:ext cx="312738" cy="312737"/>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0" name="矩形 9"/>
          <p:cNvSpPr/>
          <p:nvPr/>
        </p:nvSpPr>
        <p:spPr>
          <a:xfrm>
            <a:off x="4295775" y="0"/>
            <a:ext cx="3600450" cy="188913"/>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7176" name="组合 10"/>
          <p:cNvGrpSpPr/>
          <p:nvPr/>
        </p:nvGrpSpPr>
        <p:grpSpPr bwMode="auto">
          <a:xfrm>
            <a:off x="4538663" y="188913"/>
            <a:ext cx="3114675" cy="814387"/>
            <a:chOff x="4538523" y="188126"/>
            <a:chExt cx="3114955" cy="815736"/>
          </a:xfrm>
        </p:grpSpPr>
        <p:sp>
          <p:nvSpPr>
            <p:cNvPr id="7180" name="矩形 11"/>
            <p:cNvSpPr>
              <a:spLocks noChangeArrowheads="1"/>
            </p:cNvSpPr>
            <p:nvPr/>
          </p:nvSpPr>
          <p:spPr bwMode="auto">
            <a:xfrm>
              <a:off x="5195588" y="188126"/>
              <a:ext cx="1826977" cy="585743"/>
            </a:xfrm>
            <a:prstGeom prst="rect">
              <a:avLst/>
            </a:prstGeom>
            <a:noFill/>
            <a:ln w="9525">
              <a:noFill/>
              <a:miter lim="800000"/>
            </a:ln>
          </p:spPr>
          <p:txBody>
            <a:bodyPr wrap="none">
              <a:spAutoFit/>
            </a:bodyPr>
            <a:lstStyle/>
            <a:p>
              <a:pPr eaLnBrk="1" hangingPunct="1"/>
              <a:r>
                <a:rPr lang="zh-CN" altLang="en-US" sz="3200">
                  <a:latin typeface="迷你简汉真广标" pitchFamily="49" charset="-122"/>
                  <a:ea typeface="迷你简汉真广标" pitchFamily="49" charset="-122"/>
                </a:rPr>
                <a:t>添加标题</a:t>
              </a:r>
            </a:p>
          </p:txBody>
        </p:sp>
        <p:sp>
          <p:nvSpPr>
            <p:cNvPr id="7181" name="矩形 12"/>
            <p:cNvSpPr>
              <a:spLocks noChangeArrowheads="1"/>
            </p:cNvSpPr>
            <p:nvPr/>
          </p:nvSpPr>
          <p:spPr bwMode="auto">
            <a:xfrm>
              <a:off x="4538523" y="696085"/>
              <a:ext cx="3114955" cy="307777"/>
            </a:xfrm>
            <a:prstGeom prst="rect">
              <a:avLst/>
            </a:prstGeom>
            <a:noFill/>
            <a:ln w="9525">
              <a:noFill/>
              <a:miter lim="800000"/>
            </a:ln>
          </p:spPr>
          <p:txBody>
            <a:bodyPr wrap="none">
              <a:spAutoFit/>
            </a:bodyPr>
            <a:lstStyle/>
            <a:p>
              <a:pPr eaLnBrk="1" hangingPunct="1"/>
              <a:r>
                <a:rPr lang="zh-CN" altLang="en-US" sz="1400">
                  <a:latin typeface="造字工房悦黑体验版纤细体"/>
                  <a:ea typeface="造字工房悦黑体验版纤细体"/>
                  <a:cs typeface="造字工房悦黑体验版纤细体"/>
                </a:rPr>
                <a:t>copy or write your text and paste it here</a:t>
              </a:r>
            </a:p>
          </p:txBody>
        </p:sp>
      </p:grpSp>
      <p:sp>
        <p:nvSpPr>
          <p:cNvPr id="7177" name="矩形 1"/>
          <p:cNvSpPr>
            <a:spLocks noChangeArrowheads="1"/>
          </p:cNvSpPr>
          <p:nvPr/>
        </p:nvSpPr>
        <p:spPr bwMode="auto">
          <a:xfrm>
            <a:off x="1133475" y="3729038"/>
            <a:ext cx="3716338" cy="461962"/>
          </a:xfrm>
          <a:prstGeom prst="rect">
            <a:avLst/>
          </a:prstGeom>
          <a:noFill/>
          <a:ln w="9525">
            <a:noFill/>
            <a:miter lim="800000"/>
          </a:ln>
        </p:spPr>
        <p:txBody>
          <a:bodyPr>
            <a:spAutoFit/>
          </a:bodyPr>
          <a:lstStyle/>
          <a:p>
            <a:pPr eaLnBrk="1" hangingPunct="1"/>
            <a:r>
              <a:rPr lang="zh-CN" altLang="en-US" sz="2400">
                <a:latin typeface="迷你简汉真广标" pitchFamily="49" charset="-122"/>
                <a:ea typeface="迷你简汉真广标" pitchFamily="49" charset="-122"/>
              </a:rPr>
              <a:t>添加标题</a:t>
            </a:r>
          </a:p>
        </p:txBody>
      </p:sp>
      <p:sp>
        <p:nvSpPr>
          <p:cNvPr id="7178" name="矩形 14"/>
          <p:cNvSpPr>
            <a:spLocks noChangeArrowheads="1"/>
          </p:cNvSpPr>
          <p:nvPr/>
        </p:nvSpPr>
        <p:spPr bwMode="auto">
          <a:xfrm>
            <a:off x="1133475" y="4945063"/>
            <a:ext cx="6548438" cy="954087"/>
          </a:xfrm>
          <a:prstGeom prst="rect">
            <a:avLst/>
          </a:prstGeom>
          <a:noFill/>
          <a:ln w="9525">
            <a:noFill/>
            <a:miter lim="800000"/>
          </a:ln>
        </p:spPr>
        <p:txBody>
          <a:bodyPr>
            <a:spAutoFit/>
          </a:bodyPr>
          <a:lstStyle/>
          <a:p>
            <a:pPr algn="just" eaLnBrk="1" hangingPunct="1"/>
            <a:r>
              <a:rPr lang="en-US" altLang="zh-CN" sz="1400">
                <a:latin typeface="造字工房悦黑体验版纤细体"/>
                <a:ea typeface="造字工房悦黑体验版纤细体"/>
                <a:cs typeface="造字工房悦黑体验版纤细体"/>
              </a:rPr>
              <a:t>Black and white, simple and elegant style, let business reporting came more fashionable ~ collocation magazine layout style, the overall simple fashion, generous layout, making work more colorful. At the same time, can edit the shape and chart, concise atmosphere, suitable for work summary, public relations planning, business design and business use</a:t>
            </a:r>
            <a:endParaRPr lang="zh-CN" altLang="en-US" sz="1400">
              <a:latin typeface="造字工房悦黑体验版纤细体"/>
              <a:ea typeface="造字工房悦黑体验版纤细体"/>
              <a:cs typeface="造字工房悦黑体验版纤细体"/>
            </a:endParaRPr>
          </a:p>
        </p:txBody>
      </p:sp>
      <p:sp>
        <p:nvSpPr>
          <p:cNvPr id="7179" name="矩形 15"/>
          <p:cNvSpPr>
            <a:spLocks noChangeArrowheads="1"/>
          </p:cNvSpPr>
          <p:nvPr/>
        </p:nvSpPr>
        <p:spPr bwMode="auto">
          <a:xfrm>
            <a:off x="1133475" y="4283075"/>
            <a:ext cx="6427788" cy="522288"/>
          </a:xfrm>
          <a:prstGeom prst="rect">
            <a:avLst/>
          </a:prstGeom>
          <a:noFill/>
          <a:ln w="9525">
            <a:noFill/>
            <a:miter lim="800000"/>
          </a:ln>
        </p:spPr>
        <p:txBody>
          <a:bodyPr>
            <a:spAutoFit/>
          </a:bodyPr>
          <a:lstStyle/>
          <a:p>
            <a:pPr algn="just" eaLnBrk="1" hangingPunct="1"/>
            <a:r>
              <a:rPr lang="en-US" altLang="zh-CN" sz="1400">
                <a:latin typeface="造字工房悦黑体验版纤细体"/>
                <a:ea typeface="造字工房悦黑体验版纤细体"/>
                <a:cs typeface="造字工房悦黑体验版纤细体"/>
              </a:rPr>
              <a:t>Black and white, simple and elegant style, let business reporting came more fashionable ~ collocation magazine layout style, the overall simple fashion, generous layout, making</a:t>
            </a:r>
            <a:endParaRPr lang="zh-CN" altLang="en-US" sz="1400">
              <a:latin typeface="造字工房悦黑体验版纤细体"/>
              <a:ea typeface="造字工房悦黑体验版纤细体"/>
              <a:cs typeface="造字工房悦黑体验版纤细体"/>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pSp>
        <p:nvGrpSpPr>
          <p:cNvPr id="8194" name="组合 4"/>
          <p:cNvGrpSpPr/>
          <p:nvPr/>
        </p:nvGrpSpPr>
        <p:grpSpPr bwMode="auto">
          <a:xfrm>
            <a:off x="3871913" y="2638425"/>
            <a:ext cx="4448175" cy="2590800"/>
            <a:chOff x="4692650" y="1927225"/>
            <a:chExt cx="2714625" cy="4293500"/>
          </a:xfrm>
        </p:grpSpPr>
        <p:sp>
          <p:nvSpPr>
            <p:cNvPr id="7" name="MH_Other_1"/>
            <p:cNvSpPr/>
            <p:nvPr>
              <p:custDataLst>
                <p:tags r:id="rId1"/>
              </p:custDataLst>
            </p:nvPr>
          </p:nvSpPr>
          <p:spPr>
            <a:xfrm>
              <a:off x="4896433" y="5351566"/>
              <a:ext cx="2297598" cy="869159"/>
            </a:xfrm>
            <a:prstGeom prst="ellipse">
              <a:avLst/>
            </a:prstGeom>
            <a:gradFill flip="none" rotWithShape="1">
              <a:gsLst>
                <a:gs pos="15000">
                  <a:srgbClr val="333333">
                    <a:alpha val="52000"/>
                  </a:srgbClr>
                </a:gs>
                <a:gs pos="100000">
                  <a:srgbClr val="333333">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000">
                <a:solidFill>
                  <a:srgbClr val="FFFFFF"/>
                </a:solidFill>
                <a:latin typeface="微软雅黑" panose="020B0503020204020204" pitchFamily="34" charset="-122"/>
                <a:ea typeface="微软雅黑" panose="020B0503020204020204" pitchFamily="34" charset="-122"/>
              </a:endParaRPr>
            </a:p>
          </p:txBody>
        </p:sp>
        <p:sp>
          <p:nvSpPr>
            <p:cNvPr id="8" name="MH_Other_2"/>
            <p:cNvSpPr/>
            <p:nvPr>
              <p:custDataLst>
                <p:tags r:id="rId2"/>
              </p:custDataLst>
            </p:nvPr>
          </p:nvSpPr>
          <p:spPr>
            <a:xfrm>
              <a:off x="6047056" y="1927225"/>
              <a:ext cx="604542" cy="1183869"/>
            </a:xfrm>
            <a:custGeom>
              <a:avLst/>
              <a:gdLst>
                <a:gd name="connsiteX0" fmla="*/ 2381 w 733425"/>
                <a:gd name="connsiteY0" fmla="*/ 0 h 1434603"/>
                <a:gd name="connsiteX1" fmla="*/ 733425 w 733425"/>
                <a:gd name="connsiteY1" fmla="*/ 383266 h 1434603"/>
                <a:gd name="connsiteX2" fmla="*/ 733425 w 733425"/>
                <a:gd name="connsiteY2" fmla="*/ 1434603 h 1434603"/>
                <a:gd name="connsiteX3" fmla="*/ 0 w 733425"/>
                <a:gd name="connsiteY3" fmla="*/ 1235868 h 1434603"/>
                <a:gd name="connsiteX4" fmla="*/ 2381 w 733425"/>
                <a:gd name="connsiteY4" fmla="*/ 0 h 1434603"/>
                <a:gd name="connsiteX0-1" fmla="*/ 105 w 735912"/>
                <a:gd name="connsiteY0-2" fmla="*/ 0 h 1436984"/>
                <a:gd name="connsiteX1-3" fmla="*/ 735912 w 735912"/>
                <a:gd name="connsiteY1-4" fmla="*/ 385647 h 1436984"/>
                <a:gd name="connsiteX2-5" fmla="*/ 735912 w 735912"/>
                <a:gd name="connsiteY2-6" fmla="*/ 1436984 h 1436984"/>
                <a:gd name="connsiteX3-7" fmla="*/ 2487 w 735912"/>
                <a:gd name="connsiteY3-8" fmla="*/ 1238249 h 1436984"/>
                <a:gd name="connsiteX4-9" fmla="*/ 105 w 735912"/>
                <a:gd name="connsiteY4-10" fmla="*/ 0 h 143698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35912" h="1436984">
                  <a:moveTo>
                    <a:pt x="105" y="0"/>
                  </a:moveTo>
                  <a:lnTo>
                    <a:pt x="735912" y="385647"/>
                  </a:lnTo>
                  <a:lnTo>
                    <a:pt x="735912" y="1436984"/>
                  </a:lnTo>
                  <a:lnTo>
                    <a:pt x="2487" y="1238249"/>
                  </a:lnTo>
                  <a:cubicBezTo>
                    <a:pt x="3281" y="826293"/>
                    <a:pt x="-689" y="411956"/>
                    <a:pt x="105" y="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sz="2800" dirty="0">
                  <a:solidFill>
                    <a:srgbClr val="FFFFFF"/>
                  </a:solidFill>
                  <a:latin typeface="Impact" panose="020B0806030902050204" pitchFamily="34" charset="0"/>
                  <a:ea typeface="Arial Unicode MS" panose="020B0604020202020204" pitchFamily="34" charset="-122"/>
                  <a:cs typeface="Arial Unicode MS" panose="020B0604020202020204" pitchFamily="34" charset="-122"/>
                </a:rPr>
                <a:t>01</a:t>
              </a:r>
              <a:endParaRPr lang="zh-CN" altLang="en-US" sz="2800" dirty="0">
                <a:solidFill>
                  <a:srgbClr val="FFFFFF"/>
                </a:solidFill>
                <a:latin typeface="Impact" panose="020B0806030902050204" pitchFamily="34" charset="0"/>
                <a:ea typeface="Arial Unicode MS" panose="020B0604020202020204" pitchFamily="34" charset="-122"/>
                <a:cs typeface="Arial Unicode MS" panose="020B0604020202020204" pitchFamily="34" charset="-122"/>
              </a:endParaRPr>
            </a:p>
          </p:txBody>
        </p:sp>
        <p:sp>
          <p:nvSpPr>
            <p:cNvPr id="9" name="MH_Other_3"/>
            <p:cNvSpPr/>
            <p:nvPr>
              <p:custDataLst>
                <p:tags r:id="rId3"/>
              </p:custDataLst>
            </p:nvPr>
          </p:nvSpPr>
          <p:spPr>
            <a:xfrm>
              <a:off x="6048025" y="2940092"/>
              <a:ext cx="603573" cy="1028650"/>
            </a:xfrm>
            <a:custGeom>
              <a:avLst/>
              <a:gdLst>
                <a:gd name="connsiteX0" fmla="*/ 0 w 733425"/>
                <a:gd name="connsiteY0" fmla="*/ 0 h 1250156"/>
                <a:gd name="connsiteX1" fmla="*/ 733425 w 733425"/>
                <a:gd name="connsiteY1" fmla="*/ 195262 h 1250156"/>
                <a:gd name="connsiteX2" fmla="*/ 733425 w 733425"/>
                <a:gd name="connsiteY2" fmla="*/ 1250156 h 1250156"/>
                <a:gd name="connsiteX3" fmla="*/ 0 w 733425"/>
                <a:gd name="connsiteY3" fmla="*/ 1245393 h 1250156"/>
                <a:gd name="connsiteX4" fmla="*/ 0 w 733425"/>
                <a:gd name="connsiteY4" fmla="*/ 0 h 1250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3425" h="1250156">
                  <a:moveTo>
                    <a:pt x="0" y="0"/>
                  </a:moveTo>
                  <a:lnTo>
                    <a:pt x="733425" y="195262"/>
                  </a:lnTo>
                  <a:lnTo>
                    <a:pt x="733425" y="1250156"/>
                  </a:lnTo>
                  <a:lnTo>
                    <a:pt x="0" y="12453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000">
                <a:solidFill>
                  <a:srgbClr val="FFFFFF"/>
                </a:solidFill>
                <a:latin typeface="微软雅黑" panose="020B0503020204020204" pitchFamily="34" charset="-122"/>
                <a:ea typeface="微软雅黑" panose="020B0503020204020204" pitchFamily="34" charset="-122"/>
              </a:endParaRPr>
            </a:p>
          </p:txBody>
        </p:sp>
        <p:sp>
          <p:nvSpPr>
            <p:cNvPr id="10" name="MH_Other_4"/>
            <p:cNvSpPr/>
            <p:nvPr>
              <p:custDataLst>
                <p:tags r:id="rId4"/>
              </p:custDataLst>
            </p:nvPr>
          </p:nvSpPr>
          <p:spPr>
            <a:xfrm>
              <a:off x="6048025" y="3966112"/>
              <a:ext cx="603573" cy="1020759"/>
            </a:xfrm>
            <a:custGeom>
              <a:avLst/>
              <a:gdLst>
                <a:gd name="connsiteX0" fmla="*/ 0 w 733425"/>
                <a:gd name="connsiteY0" fmla="*/ 0 h 1240631"/>
                <a:gd name="connsiteX1" fmla="*/ 733425 w 733425"/>
                <a:gd name="connsiteY1" fmla="*/ 2381 h 1240631"/>
                <a:gd name="connsiteX2" fmla="*/ 733425 w 733425"/>
                <a:gd name="connsiteY2" fmla="*/ 1047750 h 1240631"/>
                <a:gd name="connsiteX3" fmla="*/ 0 w 733425"/>
                <a:gd name="connsiteY3" fmla="*/ 1240631 h 1240631"/>
                <a:gd name="connsiteX4" fmla="*/ 0 w 733425"/>
                <a:gd name="connsiteY4" fmla="*/ 0 h 1240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3425" h="1240631">
                  <a:moveTo>
                    <a:pt x="0" y="0"/>
                  </a:moveTo>
                  <a:lnTo>
                    <a:pt x="733425" y="2381"/>
                  </a:lnTo>
                  <a:lnTo>
                    <a:pt x="733425" y="1047750"/>
                  </a:lnTo>
                  <a:lnTo>
                    <a:pt x="0" y="1240631"/>
                  </a:lnTo>
                  <a:lnTo>
                    <a:pt x="0" y="0"/>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sz="2800">
                  <a:solidFill>
                    <a:srgbClr val="FFFFFF"/>
                  </a:solidFill>
                  <a:latin typeface="Impact" panose="020B0806030902050204" pitchFamily="34" charset="0"/>
                  <a:ea typeface="Arial Unicode MS" panose="020B0604020202020204" pitchFamily="34" charset="-122"/>
                  <a:cs typeface="Arial Unicode MS" panose="020B0604020202020204" pitchFamily="34" charset="-122"/>
                </a:rPr>
                <a:t>03</a:t>
              </a:r>
              <a:endParaRPr lang="zh-CN" altLang="en-US" sz="2800">
                <a:solidFill>
                  <a:srgbClr val="FFFFFF"/>
                </a:solidFill>
                <a:latin typeface="Impact" panose="020B0806030902050204" pitchFamily="34" charset="0"/>
                <a:ea typeface="Arial Unicode MS" panose="020B0604020202020204" pitchFamily="34" charset="-122"/>
                <a:cs typeface="Arial Unicode MS" panose="020B0604020202020204" pitchFamily="34" charset="-122"/>
              </a:endParaRPr>
            </a:p>
          </p:txBody>
        </p:sp>
        <p:sp>
          <p:nvSpPr>
            <p:cNvPr id="11" name="MH_Other_5"/>
            <p:cNvSpPr/>
            <p:nvPr>
              <p:custDataLst>
                <p:tags r:id="rId5"/>
              </p:custDataLst>
            </p:nvPr>
          </p:nvSpPr>
          <p:spPr>
            <a:xfrm>
              <a:off x="6043181" y="4823760"/>
              <a:ext cx="608417" cy="1183869"/>
            </a:xfrm>
            <a:custGeom>
              <a:avLst/>
              <a:gdLst>
                <a:gd name="connsiteX0" fmla="*/ 731044 w 731044"/>
                <a:gd name="connsiteY0" fmla="*/ 0 h 1438275"/>
                <a:gd name="connsiteX1" fmla="*/ 731044 w 731044"/>
                <a:gd name="connsiteY1" fmla="*/ 1057275 h 1438275"/>
                <a:gd name="connsiteX2" fmla="*/ 0 w 731044"/>
                <a:gd name="connsiteY2" fmla="*/ 1438275 h 1438275"/>
                <a:gd name="connsiteX3" fmla="*/ 0 w 731044"/>
                <a:gd name="connsiteY3" fmla="*/ 197644 h 1438275"/>
                <a:gd name="connsiteX4" fmla="*/ 731044 w 731044"/>
                <a:gd name="connsiteY4" fmla="*/ 0 h 1438275"/>
                <a:gd name="connsiteX0-1" fmla="*/ 738761 w 738761"/>
                <a:gd name="connsiteY0-2" fmla="*/ 0 h 1438275"/>
                <a:gd name="connsiteX1-3" fmla="*/ 738761 w 738761"/>
                <a:gd name="connsiteY1-4" fmla="*/ 1057275 h 1438275"/>
                <a:gd name="connsiteX2-5" fmla="*/ 7717 w 738761"/>
                <a:gd name="connsiteY2-6" fmla="*/ 1438275 h 1438275"/>
                <a:gd name="connsiteX3-7" fmla="*/ 0 w 738761"/>
                <a:gd name="connsiteY3-8" fmla="*/ 197645 h 1438275"/>
                <a:gd name="connsiteX4-9" fmla="*/ 738761 w 738761"/>
                <a:gd name="connsiteY4-10" fmla="*/ 0 h 143827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38761" h="1438275">
                  <a:moveTo>
                    <a:pt x="738761" y="0"/>
                  </a:moveTo>
                  <a:lnTo>
                    <a:pt x="738761" y="1057275"/>
                  </a:lnTo>
                  <a:lnTo>
                    <a:pt x="7717" y="1438275"/>
                  </a:lnTo>
                  <a:cubicBezTo>
                    <a:pt x="5145" y="1024732"/>
                    <a:pt x="2572" y="611188"/>
                    <a:pt x="0" y="197645"/>
                  </a:cubicBezTo>
                  <a:lnTo>
                    <a:pt x="738761"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000">
                <a:solidFill>
                  <a:srgbClr val="FFFFFF"/>
                </a:solidFill>
                <a:latin typeface="微软雅黑" panose="020B0503020204020204" pitchFamily="34" charset="-122"/>
                <a:ea typeface="微软雅黑" panose="020B0503020204020204" pitchFamily="34" charset="-122"/>
              </a:endParaRPr>
            </a:p>
          </p:txBody>
        </p:sp>
        <p:sp>
          <p:nvSpPr>
            <p:cNvPr id="12" name="MH_Other_6"/>
            <p:cNvSpPr/>
            <p:nvPr>
              <p:custDataLst>
                <p:tags r:id="rId6"/>
              </p:custDataLst>
            </p:nvPr>
          </p:nvSpPr>
          <p:spPr>
            <a:xfrm flipH="1">
              <a:off x="5443483" y="1929857"/>
              <a:ext cx="603573" cy="1181238"/>
            </a:xfrm>
            <a:custGeom>
              <a:avLst/>
              <a:gdLst>
                <a:gd name="connsiteX0" fmla="*/ 2381 w 733425"/>
                <a:gd name="connsiteY0" fmla="*/ 0 h 1434603"/>
                <a:gd name="connsiteX1" fmla="*/ 733425 w 733425"/>
                <a:gd name="connsiteY1" fmla="*/ 383266 h 1434603"/>
                <a:gd name="connsiteX2" fmla="*/ 733425 w 733425"/>
                <a:gd name="connsiteY2" fmla="*/ 1434603 h 1434603"/>
                <a:gd name="connsiteX3" fmla="*/ 0 w 733425"/>
                <a:gd name="connsiteY3" fmla="*/ 1235868 h 1434603"/>
                <a:gd name="connsiteX4" fmla="*/ 2381 w 733425"/>
                <a:gd name="connsiteY4" fmla="*/ 0 h 1434603"/>
                <a:gd name="connsiteX0-1" fmla="*/ 229 w 733654"/>
                <a:gd name="connsiteY0-2" fmla="*/ 0 h 1434603"/>
                <a:gd name="connsiteX1-3" fmla="*/ 733654 w 733654"/>
                <a:gd name="connsiteY1-4" fmla="*/ 383266 h 1434603"/>
                <a:gd name="connsiteX2-5" fmla="*/ 733654 w 733654"/>
                <a:gd name="connsiteY2-6" fmla="*/ 1434603 h 1434603"/>
                <a:gd name="connsiteX3-7" fmla="*/ 229 w 733654"/>
                <a:gd name="connsiteY3-8" fmla="*/ 1235868 h 1434603"/>
                <a:gd name="connsiteX4-9" fmla="*/ 229 w 733654"/>
                <a:gd name="connsiteY4-10" fmla="*/ 0 h 143460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33654" h="1434603">
                  <a:moveTo>
                    <a:pt x="229" y="0"/>
                  </a:moveTo>
                  <a:lnTo>
                    <a:pt x="733654" y="383266"/>
                  </a:lnTo>
                  <a:lnTo>
                    <a:pt x="733654" y="1434603"/>
                  </a:lnTo>
                  <a:lnTo>
                    <a:pt x="229" y="1235868"/>
                  </a:lnTo>
                  <a:cubicBezTo>
                    <a:pt x="1023" y="823912"/>
                    <a:pt x="-565" y="411956"/>
                    <a:pt x="22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000">
                <a:solidFill>
                  <a:srgbClr val="FFFFFF"/>
                </a:solidFill>
                <a:latin typeface="微软雅黑" panose="020B0503020204020204" pitchFamily="34" charset="-122"/>
                <a:ea typeface="微软雅黑" panose="020B0503020204020204" pitchFamily="34" charset="-122"/>
              </a:endParaRPr>
            </a:p>
          </p:txBody>
        </p:sp>
        <p:sp>
          <p:nvSpPr>
            <p:cNvPr id="13" name="MH_Other_7"/>
            <p:cNvSpPr/>
            <p:nvPr>
              <p:custDataLst>
                <p:tags r:id="rId7"/>
              </p:custDataLst>
            </p:nvPr>
          </p:nvSpPr>
          <p:spPr>
            <a:xfrm flipH="1">
              <a:off x="5443483" y="2940092"/>
              <a:ext cx="603573" cy="1028650"/>
            </a:xfrm>
            <a:custGeom>
              <a:avLst/>
              <a:gdLst>
                <a:gd name="connsiteX0" fmla="*/ 0 w 733425"/>
                <a:gd name="connsiteY0" fmla="*/ 0 h 1250156"/>
                <a:gd name="connsiteX1" fmla="*/ 733425 w 733425"/>
                <a:gd name="connsiteY1" fmla="*/ 195262 h 1250156"/>
                <a:gd name="connsiteX2" fmla="*/ 733425 w 733425"/>
                <a:gd name="connsiteY2" fmla="*/ 1250156 h 1250156"/>
                <a:gd name="connsiteX3" fmla="*/ 0 w 733425"/>
                <a:gd name="connsiteY3" fmla="*/ 1245393 h 1250156"/>
                <a:gd name="connsiteX4" fmla="*/ 0 w 733425"/>
                <a:gd name="connsiteY4" fmla="*/ 0 h 1250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3425" h="1250156">
                  <a:moveTo>
                    <a:pt x="0" y="0"/>
                  </a:moveTo>
                  <a:lnTo>
                    <a:pt x="733425" y="195262"/>
                  </a:lnTo>
                  <a:lnTo>
                    <a:pt x="733425" y="1250156"/>
                  </a:lnTo>
                  <a:lnTo>
                    <a:pt x="0" y="1245393"/>
                  </a:lnTo>
                  <a:lnTo>
                    <a:pt x="0"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sz="2800">
                  <a:solidFill>
                    <a:srgbClr val="FFFFFF"/>
                  </a:solidFill>
                  <a:latin typeface="Impact" panose="020B0806030902050204" pitchFamily="34" charset="0"/>
                  <a:ea typeface="Arial Unicode MS" panose="020B0604020202020204" pitchFamily="34" charset="-122"/>
                  <a:cs typeface="Arial Unicode MS" panose="020B0604020202020204" pitchFamily="34" charset="-122"/>
                </a:rPr>
                <a:t>02</a:t>
              </a:r>
              <a:endParaRPr lang="zh-CN" altLang="en-US" sz="2800">
                <a:solidFill>
                  <a:srgbClr val="FFFFFF"/>
                </a:solidFill>
                <a:latin typeface="Impact" panose="020B0806030902050204" pitchFamily="34" charset="0"/>
                <a:ea typeface="Arial Unicode MS" panose="020B0604020202020204" pitchFamily="34" charset="-122"/>
                <a:cs typeface="Arial Unicode MS" panose="020B0604020202020204" pitchFamily="34" charset="-122"/>
              </a:endParaRPr>
            </a:p>
          </p:txBody>
        </p:sp>
        <p:sp>
          <p:nvSpPr>
            <p:cNvPr id="14" name="MH_Other_8"/>
            <p:cNvSpPr/>
            <p:nvPr>
              <p:custDataLst>
                <p:tags r:id="rId8"/>
              </p:custDataLst>
            </p:nvPr>
          </p:nvSpPr>
          <p:spPr>
            <a:xfrm flipH="1">
              <a:off x="5443483" y="3966112"/>
              <a:ext cx="603573" cy="1020759"/>
            </a:xfrm>
            <a:custGeom>
              <a:avLst/>
              <a:gdLst>
                <a:gd name="connsiteX0" fmla="*/ 0 w 733425"/>
                <a:gd name="connsiteY0" fmla="*/ 0 h 1240631"/>
                <a:gd name="connsiteX1" fmla="*/ 733425 w 733425"/>
                <a:gd name="connsiteY1" fmla="*/ 2381 h 1240631"/>
                <a:gd name="connsiteX2" fmla="*/ 733425 w 733425"/>
                <a:gd name="connsiteY2" fmla="*/ 1047750 h 1240631"/>
                <a:gd name="connsiteX3" fmla="*/ 0 w 733425"/>
                <a:gd name="connsiteY3" fmla="*/ 1240631 h 1240631"/>
                <a:gd name="connsiteX4" fmla="*/ 0 w 733425"/>
                <a:gd name="connsiteY4" fmla="*/ 0 h 1240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3425" h="1240631">
                  <a:moveTo>
                    <a:pt x="0" y="0"/>
                  </a:moveTo>
                  <a:lnTo>
                    <a:pt x="733425" y="2381"/>
                  </a:lnTo>
                  <a:lnTo>
                    <a:pt x="733425" y="1047750"/>
                  </a:lnTo>
                  <a:lnTo>
                    <a:pt x="0" y="1240631"/>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000">
                <a:solidFill>
                  <a:srgbClr val="FFFFFF"/>
                </a:solidFill>
                <a:latin typeface="微软雅黑" panose="020B0503020204020204" pitchFamily="34" charset="-122"/>
                <a:ea typeface="微软雅黑" panose="020B0503020204020204" pitchFamily="34" charset="-122"/>
              </a:endParaRPr>
            </a:p>
          </p:txBody>
        </p:sp>
        <p:sp>
          <p:nvSpPr>
            <p:cNvPr id="15" name="MH_Other_9"/>
            <p:cNvSpPr/>
            <p:nvPr>
              <p:custDataLst>
                <p:tags r:id="rId9"/>
              </p:custDataLst>
            </p:nvPr>
          </p:nvSpPr>
          <p:spPr>
            <a:xfrm flipH="1">
              <a:off x="5443483" y="4823760"/>
              <a:ext cx="608417" cy="1183869"/>
            </a:xfrm>
            <a:custGeom>
              <a:avLst/>
              <a:gdLst>
                <a:gd name="connsiteX0" fmla="*/ 731044 w 731044"/>
                <a:gd name="connsiteY0" fmla="*/ 0 h 1438275"/>
                <a:gd name="connsiteX1" fmla="*/ 731044 w 731044"/>
                <a:gd name="connsiteY1" fmla="*/ 1057275 h 1438275"/>
                <a:gd name="connsiteX2" fmla="*/ 0 w 731044"/>
                <a:gd name="connsiteY2" fmla="*/ 1438275 h 1438275"/>
                <a:gd name="connsiteX3" fmla="*/ 0 w 731044"/>
                <a:gd name="connsiteY3" fmla="*/ 197644 h 1438275"/>
                <a:gd name="connsiteX4" fmla="*/ 731044 w 731044"/>
                <a:gd name="connsiteY4" fmla="*/ 0 h 1438275"/>
                <a:gd name="connsiteX0-1" fmla="*/ 738761 w 738761"/>
                <a:gd name="connsiteY0-2" fmla="*/ 0 h 1438275"/>
                <a:gd name="connsiteX1-3" fmla="*/ 738761 w 738761"/>
                <a:gd name="connsiteY1-4" fmla="*/ 1057275 h 1438275"/>
                <a:gd name="connsiteX2-5" fmla="*/ 7717 w 738761"/>
                <a:gd name="connsiteY2-6" fmla="*/ 1438275 h 1438275"/>
                <a:gd name="connsiteX3-7" fmla="*/ 0 w 738761"/>
                <a:gd name="connsiteY3-8" fmla="*/ 189928 h 1438275"/>
                <a:gd name="connsiteX4-9" fmla="*/ 738761 w 738761"/>
                <a:gd name="connsiteY4-10" fmla="*/ 0 h 143827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38761" h="1438275">
                  <a:moveTo>
                    <a:pt x="738761" y="0"/>
                  </a:moveTo>
                  <a:lnTo>
                    <a:pt x="738761" y="1057275"/>
                  </a:lnTo>
                  <a:lnTo>
                    <a:pt x="7717" y="1438275"/>
                  </a:lnTo>
                  <a:cubicBezTo>
                    <a:pt x="5145" y="1022159"/>
                    <a:pt x="2572" y="606044"/>
                    <a:pt x="0" y="189928"/>
                  </a:cubicBezTo>
                  <a:lnTo>
                    <a:pt x="738761" y="0"/>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sz="2800">
                  <a:solidFill>
                    <a:srgbClr val="FFFFFF"/>
                  </a:solidFill>
                  <a:latin typeface="Impact" panose="020B0806030902050204" pitchFamily="34" charset="0"/>
                  <a:ea typeface="Arial Unicode MS" panose="020B0604020202020204" pitchFamily="34" charset="-122"/>
                  <a:cs typeface="Arial Unicode MS" panose="020B0604020202020204" pitchFamily="34" charset="-122"/>
                </a:rPr>
                <a:t>04</a:t>
              </a:r>
              <a:endParaRPr lang="zh-CN" altLang="en-US" sz="2800">
                <a:solidFill>
                  <a:srgbClr val="FFFFFF"/>
                </a:solidFill>
                <a:latin typeface="Impact" panose="020B0806030902050204" pitchFamily="34" charset="0"/>
                <a:ea typeface="Arial Unicode MS" panose="020B0604020202020204" pitchFamily="34" charset="-122"/>
                <a:cs typeface="Arial Unicode MS" panose="020B0604020202020204" pitchFamily="34" charset="-122"/>
              </a:endParaRPr>
            </a:p>
          </p:txBody>
        </p:sp>
        <p:sp>
          <p:nvSpPr>
            <p:cNvPr id="16" name="MH_Other_10"/>
            <p:cNvSpPr/>
            <p:nvPr>
              <p:custDataLst>
                <p:tags r:id="rId10"/>
              </p:custDataLst>
            </p:nvPr>
          </p:nvSpPr>
          <p:spPr>
            <a:xfrm>
              <a:off x="6569248" y="2437604"/>
              <a:ext cx="838027" cy="420931"/>
            </a:xfrm>
            <a:custGeom>
              <a:avLst/>
              <a:gdLst>
                <a:gd name="connsiteX0" fmla="*/ 0 w 838200"/>
                <a:gd name="connsiteY0" fmla="*/ 419100 h 419100"/>
                <a:gd name="connsiteX1" fmla="*/ 419100 w 838200"/>
                <a:gd name="connsiteY1" fmla="*/ 0 h 419100"/>
                <a:gd name="connsiteX2" fmla="*/ 838200 w 838200"/>
                <a:gd name="connsiteY2" fmla="*/ 0 h 419100"/>
              </a:gdLst>
              <a:ahLst/>
              <a:cxnLst>
                <a:cxn ang="0">
                  <a:pos x="connsiteX0" y="connsiteY0"/>
                </a:cxn>
                <a:cxn ang="0">
                  <a:pos x="connsiteX1" y="connsiteY1"/>
                </a:cxn>
                <a:cxn ang="0">
                  <a:pos x="connsiteX2" y="connsiteY2"/>
                </a:cxn>
              </a:cxnLst>
              <a:rect l="l" t="t" r="r" b="b"/>
              <a:pathLst>
                <a:path w="838200" h="419100">
                  <a:moveTo>
                    <a:pt x="0" y="419100"/>
                  </a:moveTo>
                  <a:lnTo>
                    <a:pt x="419100" y="0"/>
                  </a:lnTo>
                  <a:lnTo>
                    <a:pt x="838200" y="0"/>
                  </a:lnTo>
                </a:path>
              </a:pathLst>
            </a:custGeom>
            <a:noFill/>
            <a:ln>
              <a:solidFill>
                <a:srgbClr val="B2B2B2"/>
              </a:solidFill>
              <a:prstDash val="dash"/>
              <a:tailEnd w="sm" len="lg"/>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7" name="MH_Other_11"/>
            <p:cNvSpPr/>
            <p:nvPr>
              <p:custDataLst>
                <p:tags r:id="rId11"/>
              </p:custDataLst>
            </p:nvPr>
          </p:nvSpPr>
          <p:spPr>
            <a:xfrm>
              <a:off x="6569248" y="4289702"/>
              <a:ext cx="838027" cy="418301"/>
            </a:xfrm>
            <a:custGeom>
              <a:avLst/>
              <a:gdLst>
                <a:gd name="connsiteX0" fmla="*/ 0 w 838200"/>
                <a:gd name="connsiteY0" fmla="*/ 419100 h 419100"/>
                <a:gd name="connsiteX1" fmla="*/ 419100 w 838200"/>
                <a:gd name="connsiteY1" fmla="*/ 0 h 419100"/>
                <a:gd name="connsiteX2" fmla="*/ 838200 w 838200"/>
                <a:gd name="connsiteY2" fmla="*/ 0 h 419100"/>
              </a:gdLst>
              <a:ahLst/>
              <a:cxnLst>
                <a:cxn ang="0">
                  <a:pos x="connsiteX0" y="connsiteY0"/>
                </a:cxn>
                <a:cxn ang="0">
                  <a:pos x="connsiteX1" y="connsiteY1"/>
                </a:cxn>
                <a:cxn ang="0">
                  <a:pos x="connsiteX2" y="connsiteY2"/>
                </a:cxn>
              </a:cxnLst>
              <a:rect l="l" t="t" r="r" b="b"/>
              <a:pathLst>
                <a:path w="838200" h="419100">
                  <a:moveTo>
                    <a:pt x="0" y="419100"/>
                  </a:moveTo>
                  <a:lnTo>
                    <a:pt x="419100" y="0"/>
                  </a:lnTo>
                  <a:lnTo>
                    <a:pt x="838200" y="0"/>
                  </a:lnTo>
                </a:path>
              </a:pathLst>
            </a:custGeom>
            <a:noFill/>
            <a:ln>
              <a:solidFill>
                <a:srgbClr val="B2B2B2"/>
              </a:solidFill>
              <a:prstDash val="dash"/>
              <a:tailEnd w="sm" len="lg"/>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8" name="MH_Other_12"/>
            <p:cNvSpPr/>
            <p:nvPr>
              <p:custDataLst>
                <p:tags r:id="rId12"/>
              </p:custDataLst>
            </p:nvPr>
          </p:nvSpPr>
          <p:spPr>
            <a:xfrm flipH="1">
              <a:off x="4692650" y="3329453"/>
              <a:ext cx="838026" cy="420931"/>
            </a:xfrm>
            <a:custGeom>
              <a:avLst/>
              <a:gdLst>
                <a:gd name="connsiteX0" fmla="*/ 0 w 838200"/>
                <a:gd name="connsiteY0" fmla="*/ 419100 h 419100"/>
                <a:gd name="connsiteX1" fmla="*/ 419100 w 838200"/>
                <a:gd name="connsiteY1" fmla="*/ 0 h 419100"/>
                <a:gd name="connsiteX2" fmla="*/ 838200 w 838200"/>
                <a:gd name="connsiteY2" fmla="*/ 0 h 419100"/>
              </a:gdLst>
              <a:ahLst/>
              <a:cxnLst>
                <a:cxn ang="0">
                  <a:pos x="connsiteX0" y="connsiteY0"/>
                </a:cxn>
                <a:cxn ang="0">
                  <a:pos x="connsiteX1" y="connsiteY1"/>
                </a:cxn>
                <a:cxn ang="0">
                  <a:pos x="connsiteX2" y="connsiteY2"/>
                </a:cxn>
              </a:cxnLst>
              <a:rect l="l" t="t" r="r" b="b"/>
              <a:pathLst>
                <a:path w="838200" h="419100">
                  <a:moveTo>
                    <a:pt x="0" y="419100"/>
                  </a:moveTo>
                  <a:lnTo>
                    <a:pt x="419100" y="0"/>
                  </a:lnTo>
                  <a:lnTo>
                    <a:pt x="838200" y="0"/>
                  </a:lnTo>
                </a:path>
              </a:pathLst>
            </a:custGeom>
            <a:noFill/>
            <a:ln>
              <a:solidFill>
                <a:srgbClr val="B2B2B2"/>
              </a:solidFill>
              <a:prstDash val="dash"/>
              <a:tailEnd w="sm" len="lg"/>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9" name="MH_Other_13"/>
            <p:cNvSpPr/>
            <p:nvPr>
              <p:custDataLst>
                <p:tags r:id="rId13"/>
              </p:custDataLst>
            </p:nvPr>
          </p:nvSpPr>
          <p:spPr>
            <a:xfrm flipH="1">
              <a:off x="4692650" y="5178920"/>
              <a:ext cx="838026" cy="420931"/>
            </a:xfrm>
            <a:custGeom>
              <a:avLst/>
              <a:gdLst>
                <a:gd name="connsiteX0" fmla="*/ 0 w 838200"/>
                <a:gd name="connsiteY0" fmla="*/ 419100 h 419100"/>
                <a:gd name="connsiteX1" fmla="*/ 419100 w 838200"/>
                <a:gd name="connsiteY1" fmla="*/ 0 h 419100"/>
                <a:gd name="connsiteX2" fmla="*/ 838200 w 838200"/>
                <a:gd name="connsiteY2" fmla="*/ 0 h 419100"/>
              </a:gdLst>
              <a:ahLst/>
              <a:cxnLst>
                <a:cxn ang="0">
                  <a:pos x="connsiteX0" y="connsiteY0"/>
                </a:cxn>
                <a:cxn ang="0">
                  <a:pos x="connsiteX1" y="connsiteY1"/>
                </a:cxn>
                <a:cxn ang="0">
                  <a:pos x="connsiteX2" y="connsiteY2"/>
                </a:cxn>
              </a:cxnLst>
              <a:rect l="l" t="t" r="r" b="b"/>
              <a:pathLst>
                <a:path w="838200" h="419100">
                  <a:moveTo>
                    <a:pt x="0" y="419100"/>
                  </a:moveTo>
                  <a:lnTo>
                    <a:pt x="419100" y="0"/>
                  </a:lnTo>
                  <a:lnTo>
                    <a:pt x="838200" y="0"/>
                  </a:lnTo>
                </a:path>
              </a:pathLst>
            </a:custGeom>
            <a:noFill/>
            <a:ln>
              <a:solidFill>
                <a:srgbClr val="B2B2B2"/>
              </a:solidFill>
              <a:prstDash val="dash"/>
              <a:tailEnd w="sm" len="lg"/>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sp>
        <p:nvSpPr>
          <p:cNvPr id="20" name="矩形 19"/>
          <p:cNvSpPr/>
          <p:nvPr/>
        </p:nvSpPr>
        <p:spPr>
          <a:xfrm>
            <a:off x="4295775" y="0"/>
            <a:ext cx="3600450" cy="188913"/>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8196" name="组合 2"/>
          <p:cNvGrpSpPr/>
          <p:nvPr/>
        </p:nvGrpSpPr>
        <p:grpSpPr bwMode="auto">
          <a:xfrm>
            <a:off x="4538663" y="209550"/>
            <a:ext cx="3114675" cy="793750"/>
            <a:chOff x="4538523" y="209217"/>
            <a:chExt cx="3114955" cy="794645"/>
          </a:xfrm>
        </p:grpSpPr>
        <p:sp>
          <p:nvSpPr>
            <p:cNvPr id="8201" name="矩形 1"/>
            <p:cNvSpPr>
              <a:spLocks noChangeArrowheads="1"/>
            </p:cNvSpPr>
            <p:nvPr/>
          </p:nvSpPr>
          <p:spPr bwMode="auto">
            <a:xfrm>
              <a:off x="5101771" y="209217"/>
              <a:ext cx="1826977" cy="585743"/>
            </a:xfrm>
            <a:prstGeom prst="rect">
              <a:avLst/>
            </a:prstGeom>
            <a:noFill/>
            <a:ln w="9525">
              <a:noFill/>
              <a:miter lim="800000"/>
            </a:ln>
          </p:spPr>
          <p:txBody>
            <a:bodyPr wrap="none">
              <a:spAutoFit/>
            </a:bodyPr>
            <a:lstStyle/>
            <a:p>
              <a:pPr eaLnBrk="1" hangingPunct="1"/>
              <a:r>
                <a:rPr lang="zh-CN" altLang="en-US" sz="3200">
                  <a:latin typeface="迷你简汉真广标" pitchFamily="49" charset="-122"/>
                  <a:ea typeface="迷你简汉真广标" pitchFamily="49" charset="-122"/>
                </a:rPr>
                <a:t>添加标题</a:t>
              </a:r>
            </a:p>
          </p:txBody>
        </p:sp>
        <p:sp>
          <p:nvSpPr>
            <p:cNvPr id="8202" name="矩形 24"/>
            <p:cNvSpPr>
              <a:spLocks noChangeArrowheads="1"/>
            </p:cNvSpPr>
            <p:nvPr/>
          </p:nvSpPr>
          <p:spPr bwMode="auto">
            <a:xfrm>
              <a:off x="4538523" y="696085"/>
              <a:ext cx="3114955" cy="307777"/>
            </a:xfrm>
            <a:prstGeom prst="rect">
              <a:avLst/>
            </a:prstGeom>
            <a:noFill/>
            <a:ln w="9525">
              <a:noFill/>
              <a:miter lim="800000"/>
            </a:ln>
          </p:spPr>
          <p:txBody>
            <a:bodyPr wrap="none">
              <a:spAutoFit/>
            </a:bodyPr>
            <a:lstStyle/>
            <a:p>
              <a:pPr eaLnBrk="1" hangingPunct="1"/>
              <a:r>
                <a:rPr lang="zh-CN" altLang="en-US" sz="1400">
                  <a:latin typeface="造字工房悦黑体验版纤细体"/>
                  <a:ea typeface="造字工房悦黑体验版纤细体"/>
                  <a:cs typeface="造字工房悦黑体验版纤细体"/>
                </a:rPr>
                <a:t>copy or write your text and paste it here</a:t>
              </a:r>
            </a:p>
          </p:txBody>
        </p:sp>
      </p:grpSp>
      <p:sp>
        <p:nvSpPr>
          <p:cNvPr id="8197" name="矩形 25"/>
          <p:cNvSpPr>
            <a:spLocks noChangeArrowheads="1"/>
          </p:cNvSpPr>
          <p:nvPr/>
        </p:nvSpPr>
        <p:spPr bwMode="auto">
          <a:xfrm>
            <a:off x="1408113" y="3108325"/>
            <a:ext cx="2435225" cy="738188"/>
          </a:xfrm>
          <a:prstGeom prst="rect">
            <a:avLst/>
          </a:prstGeom>
          <a:noFill/>
          <a:ln w="9525">
            <a:noFill/>
            <a:miter lim="800000"/>
          </a:ln>
        </p:spPr>
        <p:txBody>
          <a:bodyPr>
            <a:spAutoFit/>
          </a:bodyPr>
          <a:lstStyle/>
          <a:p>
            <a:pPr eaLnBrk="1" hangingPunct="1"/>
            <a:r>
              <a:rPr lang="en-US" altLang="zh-CN" sz="1400">
                <a:latin typeface="造字工房悦黑体验版纤细体"/>
                <a:ea typeface="造字工房悦黑体验版纤细体"/>
                <a:cs typeface="造字工房悦黑体验版纤细体"/>
              </a:rPr>
              <a:t>Add Your Text Here.Your text and paste it here.Text or Copy Your text and paste it here</a:t>
            </a:r>
            <a:endParaRPr lang="zh-CN" altLang="en-US" sz="1400">
              <a:latin typeface="造字工房悦黑体验版纤细体"/>
              <a:ea typeface="造字工房悦黑体验版纤细体"/>
              <a:cs typeface="造字工房悦黑体验版纤细体"/>
            </a:endParaRPr>
          </a:p>
        </p:txBody>
      </p:sp>
      <p:sp>
        <p:nvSpPr>
          <p:cNvPr id="8198" name="矩形 26"/>
          <p:cNvSpPr>
            <a:spLocks noChangeArrowheads="1"/>
          </p:cNvSpPr>
          <p:nvPr/>
        </p:nvSpPr>
        <p:spPr bwMode="auto">
          <a:xfrm>
            <a:off x="1408113" y="4430713"/>
            <a:ext cx="2435225" cy="738187"/>
          </a:xfrm>
          <a:prstGeom prst="rect">
            <a:avLst/>
          </a:prstGeom>
          <a:noFill/>
          <a:ln w="9525">
            <a:noFill/>
            <a:miter lim="800000"/>
          </a:ln>
        </p:spPr>
        <p:txBody>
          <a:bodyPr>
            <a:spAutoFit/>
          </a:bodyPr>
          <a:lstStyle/>
          <a:p>
            <a:pPr eaLnBrk="1" hangingPunct="1"/>
            <a:r>
              <a:rPr lang="en-US" altLang="zh-CN" sz="1400">
                <a:latin typeface="造字工房悦黑体验版纤细体"/>
                <a:ea typeface="造字工房悦黑体验版纤细体"/>
                <a:cs typeface="造字工房悦黑体验版纤细体"/>
              </a:rPr>
              <a:t>Add Your Text Here.Your text and paste it here.Text or Copy Your text and paste it here</a:t>
            </a:r>
            <a:endParaRPr lang="zh-CN" altLang="en-US" sz="1400">
              <a:latin typeface="造字工房悦黑体验版纤细体"/>
              <a:ea typeface="造字工房悦黑体验版纤细体"/>
              <a:cs typeface="造字工房悦黑体验版纤细体"/>
            </a:endParaRPr>
          </a:p>
        </p:txBody>
      </p:sp>
      <p:sp>
        <p:nvSpPr>
          <p:cNvPr id="8199" name="矩形 27"/>
          <p:cNvSpPr>
            <a:spLocks noChangeArrowheads="1"/>
          </p:cNvSpPr>
          <p:nvPr/>
        </p:nvSpPr>
        <p:spPr bwMode="auto">
          <a:xfrm>
            <a:off x="8389938" y="2511425"/>
            <a:ext cx="2435225" cy="738188"/>
          </a:xfrm>
          <a:prstGeom prst="rect">
            <a:avLst/>
          </a:prstGeom>
          <a:noFill/>
          <a:ln w="9525">
            <a:noFill/>
            <a:miter lim="800000"/>
          </a:ln>
        </p:spPr>
        <p:txBody>
          <a:bodyPr>
            <a:spAutoFit/>
          </a:bodyPr>
          <a:lstStyle/>
          <a:p>
            <a:pPr eaLnBrk="1" hangingPunct="1"/>
            <a:r>
              <a:rPr lang="en-US" altLang="zh-CN" sz="1400">
                <a:latin typeface="造字工房悦黑体验版纤细体"/>
                <a:ea typeface="造字工房悦黑体验版纤细体"/>
                <a:cs typeface="造字工房悦黑体验版纤细体"/>
              </a:rPr>
              <a:t>Add Your Text Here.Your text and paste it here.Text or Copy Your text and paste it here</a:t>
            </a:r>
            <a:endParaRPr lang="zh-CN" altLang="en-US" sz="1400">
              <a:latin typeface="造字工房悦黑体验版纤细体"/>
              <a:ea typeface="造字工房悦黑体验版纤细体"/>
              <a:cs typeface="造字工房悦黑体验版纤细体"/>
            </a:endParaRPr>
          </a:p>
        </p:txBody>
      </p:sp>
      <p:sp>
        <p:nvSpPr>
          <p:cNvPr id="8200" name="矩形 28"/>
          <p:cNvSpPr>
            <a:spLocks noChangeArrowheads="1"/>
          </p:cNvSpPr>
          <p:nvPr/>
        </p:nvSpPr>
        <p:spPr bwMode="auto">
          <a:xfrm>
            <a:off x="8389938" y="3744913"/>
            <a:ext cx="2435225" cy="739775"/>
          </a:xfrm>
          <a:prstGeom prst="rect">
            <a:avLst/>
          </a:prstGeom>
          <a:noFill/>
          <a:ln w="9525">
            <a:noFill/>
            <a:miter lim="800000"/>
          </a:ln>
        </p:spPr>
        <p:txBody>
          <a:bodyPr>
            <a:spAutoFit/>
          </a:bodyPr>
          <a:lstStyle/>
          <a:p>
            <a:pPr eaLnBrk="1" hangingPunct="1"/>
            <a:r>
              <a:rPr lang="en-US" altLang="zh-CN" sz="1400">
                <a:latin typeface="造字工房悦黑体验版纤细体"/>
                <a:ea typeface="造字工房悦黑体验版纤细体"/>
                <a:cs typeface="造字工房悦黑体验版纤细体"/>
              </a:rPr>
              <a:t>Add Your Text Here.Your text and paste it here.Text or Copy Your text and paste it here</a:t>
            </a:r>
            <a:endParaRPr lang="zh-CN" altLang="en-US" sz="1400">
              <a:latin typeface="造字工房悦黑体验版纤细体"/>
              <a:ea typeface="造字工房悦黑体验版纤细体"/>
              <a:cs typeface="造字工房悦黑体验版纤细体"/>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5" name="矩形 14"/>
          <p:cNvSpPr/>
          <p:nvPr/>
        </p:nvSpPr>
        <p:spPr>
          <a:xfrm>
            <a:off x="1393825" y="1809750"/>
            <a:ext cx="9539288" cy="898525"/>
          </a:xfrm>
          <a:prstGeom prst="rect">
            <a:avLst/>
          </a:prstGeom>
          <a:pattFill prst="lt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4" name="矩形 3"/>
          <p:cNvSpPr/>
          <p:nvPr/>
        </p:nvSpPr>
        <p:spPr>
          <a:xfrm>
            <a:off x="1393825" y="1924050"/>
            <a:ext cx="9539288" cy="1800225"/>
          </a:xfrm>
          <a:prstGeom prst="rect">
            <a:avLst/>
          </a:prstGeom>
          <a:blipFill>
            <a:blip r:embed="rId2" cstate="print">
              <a:grayscl/>
            </a:blip>
            <a:stretch>
              <a:fillRect/>
            </a:stretch>
          </a:blip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5" name="矩形标注 4"/>
          <p:cNvSpPr/>
          <p:nvPr/>
        </p:nvSpPr>
        <p:spPr>
          <a:xfrm flipV="1">
            <a:off x="876300" y="4100513"/>
            <a:ext cx="2608263" cy="1465262"/>
          </a:xfrm>
          <a:prstGeom prst="wedgeRectCallout">
            <a:avLst>
              <a:gd name="adj1" fmla="val -157"/>
              <a:gd name="adj2" fmla="val 64852"/>
            </a:avLst>
          </a:prstGeom>
          <a:solidFill>
            <a:srgbClr val="2E2D33"/>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7" name="矩形标注 6"/>
          <p:cNvSpPr/>
          <p:nvPr/>
        </p:nvSpPr>
        <p:spPr>
          <a:xfrm flipV="1">
            <a:off x="3714750" y="3952875"/>
            <a:ext cx="4783138" cy="2176463"/>
          </a:xfrm>
          <a:prstGeom prst="wedgeRectCallout">
            <a:avLst>
              <a:gd name="adj1" fmla="val -4818"/>
              <a:gd name="adj2" fmla="val 59255"/>
            </a:avLst>
          </a:prstGeom>
          <a:solidFill>
            <a:schemeClr val="tx1">
              <a:lumMod val="95000"/>
              <a:lumOff val="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8" name="矩形标注 7"/>
          <p:cNvSpPr/>
          <p:nvPr/>
        </p:nvSpPr>
        <p:spPr>
          <a:xfrm flipV="1">
            <a:off x="8750300" y="3967163"/>
            <a:ext cx="2632075" cy="1535112"/>
          </a:xfrm>
          <a:prstGeom prst="wedgeRectCallout">
            <a:avLst>
              <a:gd name="adj1" fmla="val -3438"/>
              <a:gd name="adj2" fmla="val 63437"/>
            </a:avLst>
          </a:prstGeom>
          <a:solidFill>
            <a:schemeClr val="tx1">
              <a:lumMod val="50000"/>
              <a:lumOff val="5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3" name="矩形 12"/>
          <p:cNvSpPr/>
          <p:nvPr/>
        </p:nvSpPr>
        <p:spPr>
          <a:xfrm>
            <a:off x="4295775" y="0"/>
            <a:ext cx="3600450" cy="188913"/>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9224" name="组合 11"/>
          <p:cNvGrpSpPr/>
          <p:nvPr/>
        </p:nvGrpSpPr>
        <p:grpSpPr bwMode="auto">
          <a:xfrm>
            <a:off x="4538663" y="203200"/>
            <a:ext cx="3114675" cy="800100"/>
            <a:chOff x="4538523" y="202254"/>
            <a:chExt cx="3114955" cy="801608"/>
          </a:xfrm>
        </p:grpSpPr>
        <p:sp>
          <p:nvSpPr>
            <p:cNvPr id="9228" name="矩形 15"/>
            <p:cNvSpPr>
              <a:spLocks noChangeArrowheads="1"/>
            </p:cNvSpPr>
            <p:nvPr/>
          </p:nvSpPr>
          <p:spPr bwMode="auto">
            <a:xfrm>
              <a:off x="5015506" y="202254"/>
              <a:ext cx="2426085" cy="604249"/>
            </a:xfrm>
            <a:prstGeom prst="rect">
              <a:avLst/>
            </a:prstGeom>
            <a:noFill/>
            <a:ln w="9525">
              <a:noFill/>
              <a:miter lim="800000"/>
            </a:ln>
          </p:spPr>
          <p:txBody>
            <a:bodyPr>
              <a:spAutoFit/>
            </a:bodyPr>
            <a:lstStyle/>
            <a:p>
              <a:pPr eaLnBrk="1" hangingPunct="1"/>
              <a:r>
                <a:rPr lang="zh-CN" altLang="en-US" sz="3200">
                  <a:latin typeface="迷你简汉真广标" pitchFamily="49" charset="-122"/>
                  <a:ea typeface="迷你简汉真广标" pitchFamily="49" charset="-122"/>
                </a:rPr>
                <a:t>添加标题</a:t>
              </a:r>
            </a:p>
          </p:txBody>
        </p:sp>
        <p:sp>
          <p:nvSpPr>
            <p:cNvPr id="9229" name="矩形 16"/>
            <p:cNvSpPr>
              <a:spLocks noChangeArrowheads="1"/>
            </p:cNvSpPr>
            <p:nvPr/>
          </p:nvSpPr>
          <p:spPr bwMode="auto">
            <a:xfrm>
              <a:off x="4538523" y="696085"/>
              <a:ext cx="3114955" cy="307777"/>
            </a:xfrm>
            <a:prstGeom prst="rect">
              <a:avLst/>
            </a:prstGeom>
            <a:noFill/>
            <a:ln w="9525">
              <a:noFill/>
              <a:miter lim="800000"/>
            </a:ln>
          </p:spPr>
          <p:txBody>
            <a:bodyPr wrap="none">
              <a:spAutoFit/>
            </a:bodyPr>
            <a:lstStyle/>
            <a:p>
              <a:pPr eaLnBrk="1" hangingPunct="1"/>
              <a:r>
                <a:rPr lang="zh-CN" altLang="en-US" sz="1400">
                  <a:latin typeface="造字工房悦黑体验版纤细体"/>
                  <a:ea typeface="造字工房悦黑体验版纤细体"/>
                  <a:cs typeface="造字工房悦黑体验版纤细体"/>
                </a:rPr>
                <a:t>copy or write your text and paste it here</a:t>
              </a:r>
            </a:p>
          </p:txBody>
        </p:sp>
      </p:grpSp>
      <p:sp>
        <p:nvSpPr>
          <p:cNvPr id="9225" name="矩形 17"/>
          <p:cNvSpPr>
            <a:spLocks noChangeArrowheads="1"/>
          </p:cNvSpPr>
          <p:nvPr/>
        </p:nvSpPr>
        <p:spPr bwMode="auto">
          <a:xfrm>
            <a:off x="4084638" y="4270375"/>
            <a:ext cx="4065587" cy="1601788"/>
          </a:xfrm>
          <a:prstGeom prst="rect">
            <a:avLst/>
          </a:prstGeom>
          <a:noFill/>
          <a:ln w="9525">
            <a:noFill/>
            <a:miter lim="800000"/>
          </a:ln>
        </p:spPr>
        <p:txBody>
          <a:bodyPr>
            <a:spAutoFit/>
          </a:bodyPr>
          <a:lstStyle/>
          <a:p>
            <a:pPr algn="just" eaLnBrk="1" hangingPunct="1"/>
            <a:r>
              <a:rPr lang="en-US" altLang="zh-CN" sz="1400">
                <a:solidFill>
                  <a:schemeClr val="bg1"/>
                </a:solidFill>
                <a:latin typeface="造字工房悦黑体验版纤细体"/>
                <a:ea typeface="造字工房悦黑体验版纤细体"/>
                <a:cs typeface="造字工房悦黑体验版纤细体"/>
              </a:rPr>
              <a:t>Black and white, simple and elegant style, let business reporting came more fashionable ~ collocation magazine layout style, the overall simple fashion, generous layout, making work more colorful. At the same time, can edit the shape and chart, concise atmosphere, suitable for work summary, public relations planning, business design and business use</a:t>
            </a:r>
            <a:endParaRPr lang="zh-CN" altLang="en-US" sz="1400">
              <a:solidFill>
                <a:schemeClr val="bg1"/>
              </a:solidFill>
              <a:latin typeface="造字工房悦黑体验版纤细体"/>
              <a:ea typeface="造字工房悦黑体验版纤细体"/>
              <a:cs typeface="造字工房悦黑体验版纤细体"/>
            </a:endParaRPr>
          </a:p>
        </p:txBody>
      </p:sp>
      <p:sp>
        <p:nvSpPr>
          <p:cNvPr id="9226" name="矩形 18"/>
          <p:cNvSpPr>
            <a:spLocks noChangeArrowheads="1"/>
          </p:cNvSpPr>
          <p:nvPr/>
        </p:nvSpPr>
        <p:spPr bwMode="auto">
          <a:xfrm>
            <a:off x="981075" y="4487863"/>
            <a:ext cx="2435225" cy="739775"/>
          </a:xfrm>
          <a:prstGeom prst="rect">
            <a:avLst/>
          </a:prstGeom>
          <a:noFill/>
          <a:ln w="9525">
            <a:noFill/>
            <a:miter lim="800000"/>
          </a:ln>
        </p:spPr>
        <p:txBody>
          <a:bodyPr>
            <a:spAutoFit/>
          </a:bodyPr>
          <a:lstStyle/>
          <a:p>
            <a:pPr eaLnBrk="1" hangingPunct="1"/>
            <a:r>
              <a:rPr lang="en-US" altLang="zh-CN" sz="1400">
                <a:solidFill>
                  <a:schemeClr val="bg1"/>
                </a:solidFill>
                <a:latin typeface="造字工房悦黑体验版纤细体"/>
                <a:ea typeface="造字工房悦黑体验版纤细体"/>
                <a:cs typeface="造字工房悦黑体验版纤细体"/>
              </a:rPr>
              <a:t>Add Your Text Here.Your text and paste it here.Text or Copy Your text and paste it here</a:t>
            </a:r>
            <a:endParaRPr lang="zh-CN" altLang="en-US" sz="1400">
              <a:solidFill>
                <a:schemeClr val="bg1"/>
              </a:solidFill>
              <a:latin typeface="造字工房悦黑体验版纤细体"/>
              <a:ea typeface="造字工房悦黑体验版纤细体"/>
              <a:cs typeface="造字工房悦黑体验版纤细体"/>
            </a:endParaRPr>
          </a:p>
        </p:txBody>
      </p:sp>
      <p:sp>
        <p:nvSpPr>
          <p:cNvPr id="9227" name="矩形 19"/>
          <p:cNvSpPr>
            <a:spLocks noChangeArrowheads="1"/>
          </p:cNvSpPr>
          <p:nvPr/>
        </p:nvSpPr>
        <p:spPr bwMode="auto">
          <a:xfrm>
            <a:off x="8890000" y="4394200"/>
            <a:ext cx="2435225" cy="738188"/>
          </a:xfrm>
          <a:prstGeom prst="rect">
            <a:avLst/>
          </a:prstGeom>
          <a:noFill/>
          <a:ln w="9525">
            <a:noFill/>
            <a:miter lim="800000"/>
          </a:ln>
        </p:spPr>
        <p:txBody>
          <a:bodyPr>
            <a:spAutoFit/>
          </a:bodyPr>
          <a:lstStyle/>
          <a:p>
            <a:pPr eaLnBrk="1" hangingPunct="1"/>
            <a:r>
              <a:rPr lang="en-US" altLang="zh-CN" sz="1400">
                <a:solidFill>
                  <a:schemeClr val="bg1"/>
                </a:solidFill>
                <a:latin typeface="造字工房悦黑体验版纤细体"/>
                <a:ea typeface="造字工房悦黑体验版纤细体"/>
                <a:cs typeface="造字工房悦黑体验版纤细体"/>
              </a:rPr>
              <a:t>Add Your Text Here.Your text and paste it here.Text or Copy Your text and paste it here</a:t>
            </a:r>
            <a:endParaRPr lang="zh-CN" altLang="en-US" sz="1400">
              <a:solidFill>
                <a:schemeClr val="bg1"/>
              </a:solidFill>
              <a:latin typeface="造字工房悦黑体验版纤细体"/>
              <a:ea typeface="造字工房悦黑体验版纤细体"/>
              <a:cs typeface="造字工房悦黑体验版纤细体"/>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矩形 1"/>
          <p:cNvSpPr/>
          <p:nvPr/>
        </p:nvSpPr>
        <p:spPr>
          <a:xfrm>
            <a:off x="0" y="3429000"/>
            <a:ext cx="12192000" cy="346075"/>
          </a:xfrm>
          <a:prstGeom prst="rect">
            <a:avLst/>
          </a:prstGeom>
          <a:pattFill prst="lt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3" name="组合 4"/>
          <p:cNvGrpSpPr/>
          <p:nvPr/>
        </p:nvGrpSpPr>
        <p:grpSpPr>
          <a:xfrm>
            <a:off x="0" y="3594538"/>
            <a:ext cx="12192000" cy="3263461"/>
            <a:chOff x="0" y="3429000"/>
            <a:chExt cx="12192000" cy="3429000"/>
          </a:xfrm>
          <a:solidFill>
            <a:schemeClr val="tx1">
              <a:lumMod val="95000"/>
              <a:lumOff val="5000"/>
            </a:schemeClr>
          </a:solidFill>
        </p:grpSpPr>
        <p:sp>
          <p:nvSpPr>
            <p:cNvPr id="10" name="矩形 9"/>
            <p:cNvSpPr/>
            <p:nvPr/>
          </p:nvSpPr>
          <p:spPr>
            <a:xfrm>
              <a:off x="0" y="3618000"/>
              <a:ext cx="12192000" cy="324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4" name="矩形 3"/>
            <p:cNvSpPr/>
            <p:nvPr/>
          </p:nvSpPr>
          <p:spPr>
            <a:xfrm>
              <a:off x="0" y="3429000"/>
              <a:ext cx="12192000" cy="3276600"/>
            </a:xfrm>
            <a:prstGeom prst="rect">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sp>
        <p:nvSpPr>
          <p:cNvPr id="8" name="矩形 7"/>
          <p:cNvSpPr/>
          <p:nvPr/>
        </p:nvSpPr>
        <p:spPr>
          <a:xfrm>
            <a:off x="4295775" y="0"/>
            <a:ext cx="3600450" cy="188913"/>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10245" name="组合 10"/>
          <p:cNvGrpSpPr/>
          <p:nvPr/>
        </p:nvGrpSpPr>
        <p:grpSpPr bwMode="auto">
          <a:xfrm>
            <a:off x="5016500" y="201613"/>
            <a:ext cx="3260725" cy="812800"/>
            <a:chOff x="4390245" y="189716"/>
            <a:chExt cx="3263233" cy="814146"/>
          </a:xfrm>
        </p:grpSpPr>
        <p:sp>
          <p:nvSpPr>
            <p:cNvPr id="10250" name="矩形 11"/>
            <p:cNvSpPr>
              <a:spLocks noChangeArrowheads="1"/>
            </p:cNvSpPr>
            <p:nvPr/>
          </p:nvSpPr>
          <p:spPr bwMode="auto">
            <a:xfrm>
              <a:off x="4390245" y="189716"/>
              <a:ext cx="1826977" cy="585743"/>
            </a:xfrm>
            <a:prstGeom prst="rect">
              <a:avLst/>
            </a:prstGeom>
            <a:noFill/>
            <a:ln w="9525">
              <a:noFill/>
              <a:miter lim="800000"/>
            </a:ln>
          </p:spPr>
          <p:txBody>
            <a:bodyPr wrap="none">
              <a:spAutoFit/>
            </a:bodyPr>
            <a:lstStyle/>
            <a:p>
              <a:pPr eaLnBrk="1" hangingPunct="1"/>
              <a:r>
                <a:rPr lang="zh-CN" altLang="en-US" sz="3200">
                  <a:latin typeface="迷你简汉真广标" pitchFamily="49" charset="-122"/>
                  <a:ea typeface="迷你简汉真广标" pitchFamily="49" charset="-122"/>
                </a:rPr>
                <a:t>添加标题</a:t>
              </a:r>
            </a:p>
          </p:txBody>
        </p:sp>
        <p:sp>
          <p:nvSpPr>
            <p:cNvPr id="10251" name="矩形 12"/>
            <p:cNvSpPr>
              <a:spLocks noChangeArrowheads="1"/>
            </p:cNvSpPr>
            <p:nvPr/>
          </p:nvSpPr>
          <p:spPr bwMode="auto">
            <a:xfrm>
              <a:off x="4538523" y="696085"/>
              <a:ext cx="3114955" cy="307777"/>
            </a:xfrm>
            <a:prstGeom prst="rect">
              <a:avLst/>
            </a:prstGeom>
            <a:noFill/>
            <a:ln w="9525">
              <a:noFill/>
              <a:miter lim="800000"/>
            </a:ln>
          </p:spPr>
          <p:txBody>
            <a:bodyPr wrap="none">
              <a:spAutoFit/>
            </a:bodyPr>
            <a:lstStyle/>
            <a:p>
              <a:pPr eaLnBrk="1" hangingPunct="1"/>
              <a:r>
                <a:rPr lang="zh-CN" altLang="en-US" sz="1400">
                  <a:latin typeface="造字工房悦黑体验版纤细体"/>
                  <a:ea typeface="造字工房悦黑体验版纤细体"/>
                  <a:cs typeface="造字工房悦黑体验版纤细体"/>
                </a:rPr>
                <a:t>copy or write your text and paste it here</a:t>
              </a:r>
            </a:p>
          </p:txBody>
        </p:sp>
      </p:grpSp>
      <p:sp>
        <p:nvSpPr>
          <p:cNvPr id="10246" name="矩形 13"/>
          <p:cNvSpPr>
            <a:spLocks noChangeArrowheads="1"/>
          </p:cNvSpPr>
          <p:nvPr/>
        </p:nvSpPr>
        <p:spPr bwMode="auto">
          <a:xfrm>
            <a:off x="1804988" y="4194175"/>
            <a:ext cx="9180512" cy="1816100"/>
          </a:xfrm>
          <a:prstGeom prst="rect">
            <a:avLst/>
          </a:prstGeom>
          <a:noFill/>
          <a:ln w="9525">
            <a:noFill/>
            <a:miter lim="800000"/>
          </a:ln>
        </p:spPr>
        <p:txBody>
          <a:bodyPr>
            <a:spAutoFit/>
          </a:bodyPr>
          <a:lstStyle/>
          <a:p>
            <a:pPr marL="342900" indent="-342900" algn="just" eaLnBrk="1" hangingPunct="1">
              <a:buSzPct val="110000"/>
              <a:buFontTx/>
              <a:buAutoNum type="circleNumDbPlain"/>
            </a:pPr>
            <a:r>
              <a:rPr lang="en-US" altLang="zh-CN" sz="1400">
                <a:solidFill>
                  <a:schemeClr val="bg1"/>
                </a:solidFill>
                <a:latin typeface="造字工房悦黑体验版纤细体"/>
                <a:ea typeface="造字工房悦黑体验版纤细体"/>
                <a:cs typeface="造字工房悦黑体验版纤细体"/>
              </a:rPr>
              <a:t>Black and white, simple and elegant style, let business reporting came more fashionable ~ collocation magazine layout style, the overall simple fashion, generous layout, making work more colorful. At the same time, can edit the shape and chart, concise atmosphere, suitable for work summary, public relations planning, business design and business use.</a:t>
            </a:r>
          </a:p>
          <a:p>
            <a:pPr marL="342900" indent="-342900" algn="just" eaLnBrk="1" hangingPunct="1">
              <a:buSzPct val="110000"/>
              <a:buFontTx/>
              <a:buAutoNum type="circleNumDbPlain"/>
            </a:pPr>
            <a:endParaRPr lang="en-US" altLang="zh-CN" sz="1400">
              <a:solidFill>
                <a:schemeClr val="bg1"/>
              </a:solidFill>
              <a:latin typeface="造字工房悦黑体验版纤细体"/>
              <a:ea typeface="造字工房悦黑体验版纤细体"/>
              <a:cs typeface="造字工房悦黑体验版纤细体"/>
            </a:endParaRPr>
          </a:p>
          <a:p>
            <a:pPr marL="342900" indent="-342900" algn="just" eaLnBrk="1" hangingPunct="1">
              <a:buSzPct val="110000"/>
              <a:buFontTx/>
              <a:buAutoNum type="circleNumDbPlain"/>
            </a:pPr>
            <a:r>
              <a:rPr lang="en-US" altLang="zh-CN" sz="1400">
                <a:solidFill>
                  <a:schemeClr val="bg1"/>
                </a:solidFill>
                <a:latin typeface="造字工房悦黑体验版纤细体"/>
                <a:ea typeface="造字工房悦黑体验版纤细体"/>
                <a:cs typeface="造字工房悦黑体验版纤细体"/>
              </a:rPr>
              <a:t>Black and white, simple and elegant style, let business reporting came more fashionable ~ collocation magazine layout style, the overall simple fashion, generous layout, making work more colorful. At the same time, can edit the shape and chart, concise atmosphere, suitable for work summary, public relations planning, business design and business use</a:t>
            </a:r>
          </a:p>
          <a:p>
            <a:pPr marL="342900" indent="-342900" algn="just" eaLnBrk="1" hangingPunct="1">
              <a:buSzPct val="110000"/>
              <a:buFontTx/>
              <a:buAutoNum type="circleNumDbPlain"/>
            </a:pPr>
            <a:endParaRPr lang="en-US" altLang="zh-CN" sz="1400">
              <a:solidFill>
                <a:schemeClr val="bg1"/>
              </a:solidFill>
              <a:latin typeface="造字工房悦黑体验版纤细体"/>
              <a:ea typeface="造字工房悦黑体验版纤细体"/>
              <a:cs typeface="造字工房悦黑体验版纤细体"/>
            </a:endParaRPr>
          </a:p>
        </p:txBody>
      </p:sp>
      <p:sp>
        <p:nvSpPr>
          <p:cNvPr id="16" name="椭圆 15"/>
          <p:cNvSpPr/>
          <p:nvPr/>
        </p:nvSpPr>
        <p:spPr>
          <a:xfrm>
            <a:off x="1743075" y="2220913"/>
            <a:ext cx="720725" cy="71913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0248" name="矩形 16"/>
          <p:cNvSpPr>
            <a:spLocks noChangeArrowheads="1"/>
          </p:cNvSpPr>
          <p:nvPr/>
        </p:nvSpPr>
        <p:spPr bwMode="auto">
          <a:xfrm>
            <a:off x="1825625" y="2414588"/>
            <a:ext cx="3716338" cy="461962"/>
          </a:xfrm>
          <a:prstGeom prst="rect">
            <a:avLst/>
          </a:prstGeom>
          <a:noFill/>
          <a:ln w="9525">
            <a:noFill/>
            <a:miter lim="800000"/>
          </a:ln>
        </p:spPr>
        <p:txBody>
          <a:bodyPr>
            <a:spAutoFit/>
          </a:bodyPr>
          <a:lstStyle/>
          <a:p>
            <a:pPr eaLnBrk="1" hangingPunct="1"/>
            <a:r>
              <a:rPr lang="zh-CN" altLang="en-US" sz="2400">
                <a:latin typeface="迷你简汉真广标" pitchFamily="49" charset="-122"/>
                <a:ea typeface="迷你简汉真广标" pitchFamily="49" charset="-122"/>
              </a:rPr>
              <a:t>添加标题</a:t>
            </a:r>
          </a:p>
        </p:txBody>
      </p:sp>
      <p:sp>
        <p:nvSpPr>
          <p:cNvPr id="10249" name="矩形 17"/>
          <p:cNvSpPr>
            <a:spLocks noChangeArrowheads="1"/>
          </p:cNvSpPr>
          <p:nvPr/>
        </p:nvSpPr>
        <p:spPr bwMode="auto">
          <a:xfrm>
            <a:off x="1855788" y="2982913"/>
            <a:ext cx="9161462" cy="307975"/>
          </a:xfrm>
          <a:prstGeom prst="rect">
            <a:avLst/>
          </a:prstGeom>
          <a:noFill/>
          <a:ln w="9525">
            <a:noFill/>
            <a:miter lim="800000"/>
          </a:ln>
        </p:spPr>
        <p:txBody>
          <a:bodyPr>
            <a:spAutoFit/>
          </a:bodyPr>
          <a:lstStyle/>
          <a:p>
            <a:pPr algn="just" eaLnBrk="1" hangingPunct="1"/>
            <a:r>
              <a:rPr lang="en-US" altLang="zh-CN" sz="1400">
                <a:latin typeface="造字工房悦黑体验版纤细体"/>
                <a:ea typeface="造字工房悦黑体验版纤细体"/>
                <a:cs typeface="造字工房悦黑体验版纤细体"/>
              </a:rPr>
              <a:t>Black and white, simple and elegant style, let business reporting came more fashionable ~ collocation magazine layout style, </a:t>
            </a:r>
            <a:endParaRPr lang="zh-CN" altLang="en-US" sz="1400">
              <a:latin typeface="造字工房悦黑体验版纤细体"/>
              <a:ea typeface="造字工房悦黑体验版纤细体"/>
              <a:cs typeface="造字工房悦黑体验版纤细体"/>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矩形 3"/>
          <p:cNvSpPr/>
          <p:nvPr/>
        </p:nvSpPr>
        <p:spPr>
          <a:xfrm>
            <a:off x="1020763" y="4329113"/>
            <a:ext cx="2012950" cy="1779587"/>
          </a:xfrm>
          <a:prstGeom prst="rect">
            <a:avLst/>
          </a:prstGeom>
          <a:pattFill prst="lt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3" name="组合 2"/>
          <p:cNvGrpSpPr/>
          <p:nvPr/>
        </p:nvGrpSpPr>
        <p:grpSpPr>
          <a:xfrm>
            <a:off x="876000" y="1667132"/>
            <a:ext cx="3467134" cy="4320000"/>
            <a:chOff x="1024229" y="1178613"/>
            <a:chExt cx="3467134" cy="4320000"/>
          </a:xfrm>
          <a:blipFill>
            <a:blip r:embed="rId2"/>
            <a:stretch>
              <a:fillRect/>
            </a:stretch>
          </a:blipFill>
          <a:effectLst>
            <a:outerShdw blurRad="50800" dist="38100" dir="2700000" algn="tl" rotWithShape="0">
              <a:prstClr val="black">
                <a:alpha val="40000"/>
              </a:prstClr>
            </a:outerShdw>
          </a:effectLst>
        </p:grpSpPr>
        <p:sp>
          <p:nvSpPr>
            <p:cNvPr id="2" name="矩形 1"/>
            <p:cNvSpPr/>
            <p:nvPr/>
          </p:nvSpPr>
          <p:spPr>
            <a:xfrm>
              <a:off x="1958410" y="1178613"/>
              <a:ext cx="1980000" cy="1980000"/>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45" name="矩形 44"/>
            <p:cNvSpPr/>
            <p:nvPr/>
          </p:nvSpPr>
          <p:spPr>
            <a:xfrm>
              <a:off x="2511363" y="2016813"/>
              <a:ext cx="1980000" cy="1980000"/>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46" name="矩形 45"/>
            <p:cNvSpPr/>
            <p:nvPr/>
          </p:nvSpPr>
          <p:spPr>
            <a:xfrm>
              <a:off x="1024229" y="3518613"/>
              <a:ext cx="1980000" cy="1980000"/>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sp>
        <p:nvSpPr>
          <p:cNvPr id="6" name="矩形 5"/>
          <p:cNvSpPr/>
          <p:nvPr/>
        </p:nvSpPr>
        <p:spPr>
          <a:xfrm>
            <a:off x="3076575" y="4640263"/>
            <a:ext cx="422275" cy="420687"/>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3" name="矩形 12"/>
          <p:cNvSpPr/>
          <p:nvPr/>
        </p:nvSpPr>
        <p:spPr>
          <a:xfrm>
            <a:off x="4295775" y="0"/>
            <a:ext cx="3600450" cy="188913"/>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11270" name="组合 13"/>
          <p:cNvGrpSpPr/>
          <p:nvPr/>
        </p:nvGrpSpPr>
        <p:grpSpPr bwMode="auto">
          <a:xfrm>
            <a:off x="4538663" y="195263"/>
            <a:ext cx="3114675" cy="808037"/>
            <a:chOff x="4538523" y="195213"/>
            <a:chExt cx="3114955" cy="808649"/>
          </a:xfrm>
        </p:grpSpPr>
        <p:sp>
          <p:nvSpPr>
            <p:cNvPr id="11275" name="矩形 14"/>
            <p:cNvSpPr>
              <a:spLocks noChangeArrowheads="1"/>
            </p:cNvSpPr>
            <p:nvPr/>
          </p:nvSpPr>
          <p:spPr bwMode="auto">
            <a:xfrm>
              <a:off x="5182511" y="195213"/>
              <a:ext cx="1826977" cy="585743"/>
            </a:xfrm>
            <a:prstGeom prst="rect">
              <a:avLst/>
            </a:prstGeom>
            <a:noFill/>
            <a:ln w="9525">
              <a:noFill/>
              <a:miter lim="800000"/>
            </a:ln>
          </p:spPr>
          <p:txBody>
            <a:bodyPr wrap="none">
              <a:spAutoFit/>
            </a:bodyPr>
            <a:lstStyle/>
            <a:p>
              <a:pPr eaLnBrk="1" hangingPunct="1"/>
              <a:r>
                <a:rPr lang="zh-CN" altLang="en-US" sz="3200">
                  <a:latin typeface="迷你简汉真广标" pitchFamily="49" charset="-122"/>
                  <a:ea typeface="迷你简汉真广标" pitchFamily="49" charset="-122"/>
                </a:rPr>
                <a:t>添加标题</a:t>
              </a:r>
            </a:p>
          </p:txBody>
        </p:sp>
        <p:sp>
          <p:nvSpPr>
            <p:cNvPr id="11276" name="矩形 15"/>
            <p:cNvSpPr>
              <a:spLocks noChangeArrowheads="1"/>
            </p:cNvSpPr>
            <p:nvPr/>
          </p:nvSpPr>
          <p:spPr bwMode="auto">
            <a:xfrm>
              <a:off x="4538523" y="696085"/>
              <a:ext cx="3114955" cy="307777"/>
            </a:xfrm>
            <a:prstGeom prst="rect">
              <a:avLst/>
            </a:prstGeom>
            <a:noFill/>
            <a:ln w="9525">
              <a:noFill/>
              <a:miter lim="800000"/>
            </a:ln>
          </p:spPr>
          <p:txBody>
            <a:bodyPr wrap="none">
              <a:spAutoFit/>
            </a:bodyPr>
            <a:lstStyle/>
            <a:p>
              <a:pPr eaLnBrk="1" hangingPunct="1"/>
              <a:r>
                <a:rPr lang="zh-CN" altLang="en-US" sz="1400">
                  <a:latin typeface="造字工房悦黑体验版纤细体"/>
                  <a:ea typeface="造字工房悦黑体验版纤细体"/>
                  <a:cs typeface="造字工房悦黑体验版纤细体"/>
                </a:rPr>
                <a:t>copy or write your text and paste it here</a:t>
              </a:r>
            </a:p>
          </p:txBody>
        </p:sp>
      </p:grpSp>
      <p:sp>
        <p:nvSpPr>
          <p:cNvPr id="17" name="椭圆 16"/>
          <p:cNvSpPr/>
          <p:nvPr/>
        </p:nvSpPr>
        <p:spPr>
          <a:xfrm>
            <a:off x="4719638" y="2727325"/>
            <a:ext cx="719137" cy="720725"/>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1272" name="矩形 17"/>
          <p:cNvSpPr>
            <a:spLocks noChangeArrowheads="1"/>
          </p:cNvSpPr>
          <p:nvPr/>
        </p:nvSpPr>
        <p:spPr bwMode="auto">
          <a:xfrm>
            <a:off x="4800600" y="2921000"/>
            <a:ext cx="3716338" cy="461963"/>
          </a:xfrm>
          <a:prstGeom prst="rect">
            <a:avLst/>
          </a:prstGeom>
          <a:noFill/>
          <a:ln w="9525">
            <a:noFill/>
            <a:miter lim="800000"/>
          </a:ln>
        </p:spPr>
        <p:txBody>
          <a:bodyPr>
            <a:spAutoFit/>
          </a:bodyPr>
          <a:lstStyle/>
          <a:p>
            <a:pPr eaLnBrk="1" hangingPunct="1"/>
            <a:r>
              <a:rPr lang="zh-CN" altLang="en-US" sz="2400">
                <a:latin typeface="迷你简汉真广标" pitchFamily="49" charset="-122"/>
                <a:ea typeface="迷你简汉真广标" pitchFamily="49" charset="-122"/>
              </a:rPr>
              <a:t>添加标题</a:t>
            </a:r>
          </a:p>
        </p:txBody>
      </p:sp>
      <p:sp>
        <p:nvSpPr>
          <p:cNvPr id="11273" name="矩形 18"/>
          <p:cNvSpPr>
            <a:spLocks noChangeArrowheads="1"/>
          </p:cNvSpPr>
          <p:nvPr/>
        </p:nvSpPr>
        <p:spPr bwMode="auto">
          <a:xfrm>
            <a:off x="4800600" y="4137025"/>
            <a:ext cx="6548438" cy="954088"/>
          </a:xfrm>
          <a:prstGeom prst="rect">
            <a:avLst/>
          </a:prstGeom>
          <a:noFill/>
          <a:ln w="9525">
            <a:noFill/>
            <a:miter lim="800000"/>
          </a:ln>
        </p:spPr>
        <p:txBody>
          <a:bodyPr>
            <a:spAutoFit/>
          </a:bodyPr>
          <a:lstStyle/>
          <a:p>
            <a:pPr algn="just" eaLnBrk="1" hangingPunct="1"/>
            <a:r>
              <a:rPr lang="en-US" altLang="zh-CN" sz="1400">
                <a:latin typeface="造字工房悦黑体验版纤细体"/>
                <a:ea typeface="造字工房悦黑体验版纤细体"/>
                <a:cs typeface="造字工房悦黑体验版纤细体"/>
              </a:rPr>
              <a:t>Black and white, simple and elegant style, let business reporting came more fashionable ~ collocation magazine layout style, the overall simple fashion, generous layout, making work more colorful. At the same time, can edit the shape and chart, concise atmosphere, suitable for work summary, public relations planning, business design and business use</a:t>
            </a:r>
            <a:endParaRPr lang="zh-CN" altLang="en-US" sz="1400">
              <a:latin typeface="造字工房悦黑体验版纤细体"/>
              <a:ea typeface="造字工房悦黑体验版纤细体"/>
              <a:cs typeface="造字工房悦黑体验版纤细体"/>
            </a:endParaRPr>
          </a:p>
        </p:txBody>
      </p:sp>
      <p:sp>
        <p:nvSpPr>
          <p:cNvPr id="11274" name="矩形 19"/>
          <p:cNvSpPr>
            <a:spLocks noChangeArrowheads="1"/>
          </p:cNvSpPr>
          <p:nvPr/>
        </p:nvSpPr>
        <p:spPr bwMode="auto">
          <a:xfrm>
            <a:off x="4800600" y="3473450"/>
            <a:ext cx="6427788" cy="523875"/>
          </a:xfrm>
          <a:prstGeom prst="rect">
            <a:avLst/>
          </a:prstGeom>
          <a:noFill/>
          <a:ln w="9525">
            <a:noFill/>
            <a:miter lim="800000"/>
          </a:ln>
        </p:spPr>
        <p:txBody>
          <a:bodyPr>
            <a:spAutoFit/>
          </a:bodyPr>
          <a:lstStyle/>
          <a:p>
            <a:pPr algn="just" eaLnBrk="1" hangingPunct="1"/>
            <a:r>
              <a:rPr lang="en-US" altLang="zh-CN" sz="1400">
                <a:latin typeface="造字工房悦黑体验版纤细体"/>
                <a:ea typeface="造字工房悦黑体验版纤细体"/>
                <a:cs typeface="造字工房悦黑体验版纤细体"/>
              </a:rPr>
              <a:t>Black and white, simple and elegant style, let business reporting came more fashionable ~ collocation magazine layout style, the overall simple fashion, generous layout, making</a:t>
            </a:r>
            <a:endParaRPr lang="zh-CN" altLang="en-US" sz="1400">
              <a:latin typeface="造字工房悦黑体验版纤细体"/>
              <a:ea typeface="造字工房悦黑体验版纤细体"/>
              <a:cs typeface="造字工房悦黑体验版纤细体"/>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 val="20160520220250"/>
  <p:tag name="MH_LIBRARY" val="GRAPHIC"/>
  <p:tag name="MH_TYPE" val="Other"/>
  <p:tag name="MH_ORDER" val="1"/>
</p:tagLst>
</file>

<file path=ppt/tags/tag10.xml><?xml version="1.0" encoding="utf-8"?>
<p:tagLst xmlns:a="http://schemas.openxmlformats.org/drawingml/2006/main" xmlns:r="http://schemas.openxmlformats.org/officeDocument/2006/relationships" xmlns:p="http://schemas.openxmlformats.org/presentationml/2006/main">
  <p:tag name="MH" val="20160520220250"/>
  <p:tag name="MH_LIBRARY" val="GRAPHIC"/>
  <p:tag name="MH_TYPE" val="Other"/>
  <p:tag name="MH_ORDER" val="10"/>
</p:tagLst>
</file>

<file path=ppt/tags/tag11.xml><?xml version="1.0" encoding="utf-8"?>
<p:tagLst xmlns:a="http://schemas.openxmlformats.org/drawingml/2006/main" xmlns:r="http://schemas.openxmlformats.org/officeDocument/2006/relationships" xmlns:p="http://schemas.openxmlformats.org/presentationml/2006/main">
  <p:tag name="MH" val="20160520220250"/>
  <p:tag name="MH_LIBRARY" val="GRAPHIC"/>
  <p:tag name="MH_TYPE" val="Other"/>
  <p:tag name="MH_ORDER" val="11"/>
</p:tagLst>
</file>

<file path=ppt/tags/tag12.xml><?xml version="1.0" encoding="utf-8"?>
<p:tagLst xmlns:a="http://schemas.openxmlformats.org/drawingml/2006/main" xmlns:r="http://schemas.openxmlformats.org/officeDocument/2006/relationships" xmlns:p="http://schemas.openxmlformats.org/presentationml/2006/main">
  <p:tag name="MH" val="20160520220250"/>
  <p:tag name="MH_LIBRARY" val="GRAPHIC"/>
  <p:tag name="MH_TYPE" val="Other"/>
  <p:tag name="MH_ORDER" val="12"/>
</p:tagLst>
</file>

<file path=ppt/tags/tag13.xml><?xml version="1.0" encoding="utf-8"?>
<p:tagLst xmlns:a="http://schemas.openxmlformats.org/drawingml/2006/main" xmlns:r="http://schemas.openxmlformats.org/officeDocument/2006/relationships" xmlns:p="http://schemas.openxmlformats.org/presentationml/2006/main">
  <p:tag name="MH" val="20160520220250"/>
  <p:tag name="MH_LIBRARY" val="GRAPHIC"/>
  <p:tag name="MH_TYPE" val="Other"/>
  <p:tag name="MH_ORDER" val="13"/>
</p:tagLst>
</file>

<file path=ppt/tags/tag14.xml><?xml version="1.0" encoding="utf-8"?>
<p:tagLst xmlns:a="http://schemas.openxmlformats.org/drawingml/2006/main" xmlns:r="http://schemas.openxmlformats.org/officeDocument/2006/relationships" xmlns:p="http://schemas.openxmlformats.org/presentationml/2006/main">
  <p:tag name="MH" val="20160520223315"/>
  <p:tag name="MH_LIBRARY" val="GRAPHIC"/>
  <p:tag name="MH_TYPE" val="Other"/>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MH" val="20160520223315"/>
  <p:tag name="MH_LIBRARY" val="GRAPHIC"/>
  <p:tag name="MH_TYPE" val="Text"/>
  <p:tag name="MH_ORDER" val="1"/>
</p:tagLst>
</file>

<file path=ppt/tags/tag16.xml><?xml version="1.0" encoding="utf-8"?>
<p:tagLst xmlns:a="http://schemas.openxmlformats.org/drawingml/2006/main" xmlns:r="http://schemas.openxmlformats.org/officeDocument/2006/relationships" xmlns:p="http://schemas.openxmlformats.org/presentationml/2006/main">
  <p:tag name="MH" val="20160520223315"/>
  <p:tag name="MH_LIBRARY" val="GRAPHIC"/>
  <p:tag name="MH_TYPE" val="Other"/>
  <p:tag name="MH_ORDER" val="2"/>
</p:tagLst>
</file>

<file path=ppt/tags/tag17.xml><?xml version="1.0" encoding="utf-8"?>
<p:tagLst xmlns:a="http://schemas.openxmlformats.org/drawingml/2006/main" xmlns:r="http://schemas.openxmlformats.org/officeDocument/2006/relationships" xmlns:p="http://schemas.openxmlformats.org/presentationml/2006/main">
  <p:tag name="MH" val="20160520223315"/>
  <p:tag name="MH_LIBRARY" val="GRAPHIC"/>
  <p:tag name="MH_TYPE" val="Other"/>
  <p:tag name="MH_ORDER" val="3"/>
</p:tagLst>
</file>

<file path=ppt/tags/tag18.xml><?xml version="1.0" encoding="utf-8"?>
<p:tagLst xmlns:a="http://schemas.openxmlformats.org/drawingml/2006/main" xmlns:r="http://schemas.openxmlformats.org/officeDocument/2006/relationships" xmlns:p="http://schemas.openxmlformats.org/presentationml/2006/main">
  <p:tag name="MH" val="20160520223315"/>
  <p:tag name="MH_LIBRARY" val="GRAPHIC"/>
  <p:tag name="MH_TYPE" val="SubTitle"/>
  <p:tag name="MH_ORDER" val="1"/>
</p:tagLst>
</file>

<file path=ppt/tags/tag19.xml><?xml version="1.0" encoding="utf-8"?>
<p:tagLst xmlns:a="http://schemas.openxmlformats.org/drawingml/2006/main" xmlns:r="http://schemas.openxmlformats.org/officeDocument/2006/relationships" xmlns:p="http://schemas.openxmlformats.org/presentationml/2006/main">
  <p:tag name="MH" val="20160520223315"/>
  <p:tag name="MH_LIBRARY" val="GRAPHIC"/>
  <p:tag name="MH_TYPE" val="Text"/>
  <p:tag name="MH_ORDER" val="2"/>
</p:tagLst>
</file>

<file path=ppt/tags/tag2.xml><?xml version="1.0" encoding="utf-8"?>
<p:tagLst xmlns:a="http://schemas.openxmlformats.org/drawingml/2006/main" xmlns:r="http://schemas.openxmlformats.org/officeDocument/2006/relationships" xmlns:p="http://schemas.openxmlformats.org/presentationml/2006/main">
  <p:tag name="MH" val="20160520220250"/>
  <p:tag name="MH_LIBRARY" val="GRAPHIC"/>
  <p:tag name="MH_TYPE" val="Other"/>
  <p:tag name="MH_ORDER" val="2"/>
</p:tagLst>
</file>

<file path=ppt/tags/tag20.xml><?xml version="1.0" encoding="utf-8"?>
<p:tagLst xmlns:a="http://schemas.openxmlformats.org/drawingml/2006/main" xmlns:r="http://schemas.openxmlformats.org/officeDocument/2006/relationships" xmlns:p="http://schemas.openxmlformats.org/presentationml/2006/main">
  <p:tag name="MH" val="20160520223315"/>
  <p:tag name="MH_LIBRARY" val="GRAPHIC"/>
  <p:tag name="MH_TYPE" val="Other"/>
  <p:tag name="MH_ORDER" val="4"/>
</p:tagLst>
</file>

<file path=ppt/tags/tag21.xml><?xml version="1.0" encoding="utf-8"?>
<p:tagLst xmlns:a="http://schemas.openxmlformats.org/drawingml/2006/main" xmlns:r="http://schemas.openxmlformats.org/officeDocument/2006/relationships" xmlns:p="http://schemas.openxmlformats.org/presentationml/2006/main">
  <p:tag name="MH" val="20160520223315"/>
  <p:tag name="MH_LIBRARY" val="GRAPHIC"/>
  <p:tag name="MH_TYPE" val="Other"/>
  <p:tag name="MH_ORDER" val="5"/>
</p:tagLst>
</file>

<file path=ppt/tags/tag22.xml><?xml version="1.0" encoding="utf-8"?>
<p:tagLst xmlns:a="http://schemas.openxmlformats.org/drawingml/2006/main" xmlns:r="http://schemas.openxmlformats.org/officeDocument/2006/relationships" xmlns:p="http://schemas.openxmlformats.org/presentationml/2006/main">
  <p:tag name="MH" val="20160520223315"/>
  <p:tag name="MH_LIBRARY" val="GRAPHIC"/>
  <p:tag name="MH_TYPE" val="SubTitle"/>
  <p:tag name="MH_ORDER" val="2"/>
</p:tagLst>
</file>

<file path=ppt/tags/tag23.xml><?xml version="1.0" encoding="utf-8"?>
<p:tagLst xmlns:a="http://schemas.openxmlformats.org/drawingml/2006/main" xmlns:r="http://schemas.openxmlformats.org/officeDocument/2006/relationships" xmlns:p="http://schemas.openxmlformats.org/presentationml/2006/main">
  <p:tag name="MH" val="20160520223315"/>
  <p:tag name="MH_LIBRARY" val="GRAPHIC"/>
  <p:tag name="MH_TYPE" val="Text"/>
  <p:tag name="MH_ORDER" val="3"/>
</p:tagLst>
</file>

<file path=ppt/tags/tag24.xml><?xml version="1.0" encoding="utf-8"?>
<p:tagLst xmlns:a="http://schemas.openxmlformats.org/drawingml/2006/main" xmlns:r="http://schemas.openxmlformats.org/officeDocument/2006/relationships" xmlns:p="http://schemas.openxmlformats.org/presentationml/2006/main">
  <p:tag name="MH" val="20160520223315"/>
  <p:tag name="MH_LIBRARY" val="GRAPHIC"/>
  <p:tag name="MH_TYPE" val="Other"/>
  <p:tag name="MH_ORDER" val="6"/>
</p:tagLst>
</file>

<file path=ppt/tags/tag25.xml><?xml version="1.0" encoding="utf-8"?>
<p:tagLst xmlns:a="http://schemas.openxmlformats.org/drawingml/2006/main" xmlns:r="http://schemas.openxmlformats.org/officeDocument/2006/relationships" xmlns:p="http://schemas.openxmlformats.org/presentationml/2006/main">
  <p:tag name="MH" val="20160520223315"/>
  <p:tag name="MH_LIBRARY" val="GRAPHIC"/>
  <p:tag name="MH_TYPE" val="Other"/>
  <p:tag name="MH_ORDER" val="7"/>
</p:tagLst>
</file>

<file path=ppt/tags/tag26.xml><?xml version="1.0" encoding="utf-8"?>
<p:tagLst xmlns:a="http://schemas.openxmlformats.org/drawingml/2006/main" xmlns:r="http://schemas.openxmlformats.org/officeDocument/2006/relationships" xmlns:p="http://schemas.openxmlformats.org/presentationml/2006/main">
  <p:tag name="MH" val="20160520223315"/>
  <p:tag name="MH_LIBRARY" val="GRAPHIC"/>
  <p:tag name="MH_TYPE" val="SubTitle"/>
  <p:tag name="MH_ORDER" val="3"/>
</p:tagLst>
</file>

<file path=ppt/tags/tag3.xml><?xml version="1.0" encoding="utf-8"?>
<p:tagLst xmlns:a="http://schemas.openxmlformats.org/drawingml/2006/main" xmlns:r="http://schemas.openxmlformats.org/officeDocument/2006/relationships" xmlns:p="http://schemas.openxmlformats.org/presentationml/2006/main">
  <p:tag name="MH" val="20160520220250"/>
  <p:tag name="MH_LIBRARY" val="GRAPHIC"/>
  <p:tag name="MH_TYPE" val="Other"/>
  <p:tag name="MH_ORDER" val="3"/>
</p:tagLst>
</file>

<file path=ppt/tags/tag4.xml><?xml version="1.0" encoding="utf-8"?>
<p:tagLst xmlns:a="http://schemas.openxmlformats.org/drawingml/2006/main" xmlns:r="http://schemas.openxmlformats.org/officeDocument/2006/relationships" xmlns:p="http://schemas.openxmlformats.org/presentationml/2006/main">
  <p:tag name="MH" val="20160520220250"/>
  <p:tag name="MH_LIBRARY" val="GRAPHIC"/>
  <p:tag name="MH_TYPE" val="Other"/>
  <p:tag name="MH_ORDER" val="4"/>
</p:tagLst>
</file>

<file path=ppt/tags/tag5.xml><?xml version="1.0" encoding="utf-8"?>
<p:tagLst xmlns:a="http://schemas.openxmlformats.org/drawingml/2006/main" xmlns:r="http://schemas.openxmlformats.org/officeDocument/2006/relationships" xmlns:p="http://schemas.openxmlformats.org/presentationml/2006/main">
  <p:tag name="MH" val="20160520220250"/>
  <p:tag name="MH_LIBRARY" val="GRAPHIC"/>
  <p:tag name="MH_TYPE" val="Other"/>
  <p:tag name="MH_ORDER" val="5"/>
</p:tagLst>
</file>

<file path=ppt/tags/tag6.xml><?xml version="1.0" encoding="utf-8"?>
<p:tagLst xmlns:a="http://schemas.openxmlformats.org/drawingml/2006/main" xmlns:r="http://schemas.openxmlformats.org/officeDocument/2006/relationships" xmlns:p="http://schemas.openxmlformats.org/presentationml/2006/main">
  <p:tag name="MH" val="20160520220250"/>
  <p:tag name="MH_LIBRARY" val="GRAPHIC"/>
  <p:tag name="MH_TYPE" val="Other"/>
  <p:tag name="MH_ORDER" val="6"/>
</p:tagLst>
</file>

<file path=ppt/tags/tag7.xml><?xml version="1.0" encoding="utf-8"?>
<p:tagLst xmlns:a="http://schemas.openxmlformats.org/drawingml/2006/main" xmlns:r="http://schemas.openxmlformats.org/officeDocument/2006/relationships" xmlns:p="http://schemas.openxmlformats.org/presentationml/2006/main">
  <p:tag name="MH" val="20160520220250"/>
  <p:tag name="MH_LIBRARY" val="GRAPHIC"/>
  <p:tag name="MH_TYPE" val="Other"/>
  <p:tag name="MH_ORDER" val="7"/>
</p:tagLst>
</file>

<file path=ppt/tags/tag8.xml><?xml version="1.0" encoding="utf-8"?>
<p:tagLst xmlns:a="http://schemas.openxmlformats.org/drawingml/2006/main" xmlns:r="http://schemas.openxmlformats.org/officeDocument/2006/relationships" xmlns:p="http://schemas.openxmlformats.org/presentationml/2006/main">
  <p:tag name="MH" val="20160520220250"/>
  <p:tag name="MH_LIBRARY" val="GRAPHIC"/>
  <p:tag name="MH_TYPE" val="Other"/>
  <p:tag name="MH_ORDER" val="8"/>
</p:tagLst>
</file>

<file path=ppt/tags/tag9.xml><?xml version="1.0" encoding="utf-8"?>
<p:tagLst xmlns:a="http://schemas.openxmlformats.org/drawingml/2006/main" xmlns:r="http://schemas.openxmlformats.org/officeDocument/2006/relationships" xmlns:p="http://schemas.openxmlformats.org/presentationml/2006/main">
  <p:tag name="MH" val="20160520220250"/>
  <p:tag name="MH_LIBRARY" val="GRAPHIC"/>
  <p:tag name="MH_TYPE" val="Other"/>
  <p:tag name="MH_ORDER" val="9"/>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898</Words>
  <Application>Microsoft Office PowerPoint</Application>
  <PresentationFormat>宽屏</PresentationFormat>
  <Paragraphs>60</Paragraphs>
  <Slides>11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11</vt:i4>
      </vt:variant>
    </vt:vector>
  </HeadingPairs>
  <TitlesOfParts>
    <vt:vector size="20" baseType="lpstr">
      <vt:lpstr>迷你简汉真广标</vt:lpstr>
      <vt:lpstr>微软雅黑</vt:lpstr>
      <vt:lpstr>微软雅黑 Light</vt:lpstr>
      <vt:lpstr>造字工房悦黑体验版纤细体</vt:lpstr>
      <vt:lpstr>Arial</vt:lpstr>
      <vt:lpstr>Calibri</vt:lpstr>
      <vt:lpstr>Calibri Light</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windows</dc:creator>
  <cp:lastModifiedBy>天 下</cp:lastModifiedBy>
  <cp:revision>61</cp:revision>
  <dcterms:created xsi:type="dcterms:W3CDTF">2016-05-20T08:26:00Z</dcterms:created>
  <dcterms:modified xsi:type="dcterms:W3CDTF">2021-01-05T17:04:44Z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