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3"/>
    <p:sldId id="270" r:id="rId4"/>
    <p:sldId id="271" r:id="rId5"/>
    <p:sldId id="257" r:id="rId6"/>
    <p:sldId id="275" r:id="rId7"/>
    <p:sldId id="276" r:id="rId8"/>
    <p:sldId id="272" r:id="rId9"/>
    <p:sldId id="277" r:id="rId10"/>
    <p:sldId id="278" r:id="rId11"/>
    <p:sldId id="279" r:id="rId12"/>
    <p:sldId id="273" r:id="rId13"/>
    <p:sldId id="280" r:id="rId14"/>
    <p:sldId id="281" r:id="rId15"/>
    <p:sldId id="282" r:id="rId16"/>
    <p:sldId id="274" r:id="rId17"/>
    <p:sldId id="283" r:id="rId18"/>
    <p:sldId id="284" r:id="rId19"/>
    <p:sldId id="285" r:id="rId20"/>
    <p:sldId id="297" r:id="rId21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AC81"/>
    <a:srgbClr val="5D9967"/>
    <a:srgbClr val="FF983C"/>
    <a:srgbClr val="FF0344"/>
    <a:srgbClr val="649D65"/>
    <a:srgbClr val="669F69"/>
    <a:srgbClr val="0EBD97"/>
    <a:srgbClr val="FF7363"/>
    <a:srgbClr val="649D79"/>
    <a:srgbClr val="FFA1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60"/>
  </p:normalViewPr>
  <p:slideViewPr>
    <p:cSldViewPr snapToGrid="0">
      <p:cViewPr varScale="1">
        <p:scale>
          <a:sx n="55" d="100"/>
          <a:sy n="55" d="100"/>
        </p:scale>
        <p:origin x="-84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4" Type="http://schemas.microsoft.com/office/2011/relationships/chartColorStyle" Target="colors2.xml"/><Relationship Id="rId3" Type="http://schemas.microsoft.com/office/2011/relationships/chartStyle" Target="style2.xml"/><Relationship Id="rId2" Type="http://schemas.openxmlformats.org/officeDocument/2006/relationships/themeOverride" Target="../theme/themeOverride1.xml"/><Relationship Id="rId1" Type="http://schemas.openxmlformats.org/officeDocument/2006/relationships/package" Target="../embeddings/Workbook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销售</c:v>
                </c:pt>
              </c:strCache>
            </c:strRef>
          </c:tx>
          <c:spPr>
            <a:pattFill prst="wdUp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仓库 </c:v>
                </c:pt>
              </c:strCache>
            </c:strRef>
          </c:tx>
          <c:spPr>
            <a:pattFill prst="wdUpDiag">
              <a:fgClr>
                <a:schemeClr val="accent2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货物</c:v>
                </c:pt>
              </c:strCache>
            </c:strRef>
          </c:tx>
          <c:spPr>
            <a:pattFill prst="wdUpDiag">
              <a:fgClr>
                <a:schemeClr val="accent3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粮食</c:v>
                </c:pt>
              </c:strCache>
            </c:strRef>
          </c:tx>
          <c:spPr>
            <a:pattFill prst="wdUpDiag">
              <a:fgClr>
                <a:schemeClr val="accent4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3</c:v>
                </c:pt>
                <c:pt idx="1">
                  <c:v>2.5</c:v>
                </c:pt>
                <c:pt idx="2">
                  <c:v>4</c:v>
                </c:pt>
                <c:pt idx="3">
                  <c:v>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-17"/>
        <c:axId val="135194624"/>
        <c:axId val="67727872"/>
      </c:barChart>
      <c:catAx>
        <c:axId val="135194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pPr>
          </a:p>
        </c:txPr>
        <c:crossAx val="67727872"/>
        <c:crosses val="autoZero"/>
        <c:auto val="0"/>
        <c:lblAlgn val="ctr"/>
        <c:lblOffset val="100"/>
        <c:noMultiLvlLbl val="0"/>
      </c:catAx>
      <c:valAx>
        <c:axId val="67727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pPr>
          </a:p>
        </c:txPr>
        <c:crossAx val="135194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none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ln w="28575" cap="rnd">
              <a:solidFill>
                <a:srgbClr val="FF0344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2"/>
            <c:spPr>
              <a:solidFill>
                <a:srgbClr val="FF0344"/>
              </a:solidFill>
              <a:ln w="28575">
                <a:solidFill>
                  <a:sysClr val="window" lastClr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0"/>
              <c:layout>
                <c:manualLayout>
                  <c:x val="-0.0369292460381985"/>
                  <c:y val="0.063328482210636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326812490820885"/>
                  <c:y val="0.060823153704404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38345243781805"/>
                  <c:y val="0.060823153704404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34097246825695"/>
                  <c:y val="0.050801824778318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p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1.5</c:v>
                </c:pt>
                <c:pt idx="1">
                  <c:v>1.9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ln w="28575" cap="rnd">
              <a:solidFill>
                <a:srgbClr val="FF983C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2"/>
            <c:spPr>
              <a:solidFill>
                <a:srgbClr val="FF983C"/>
              </a:solidFill>
              <a:ln w="28575">
                <a:solidFill>
                  <a:sysClr val="window" lastClr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3"/>
              <c:layout>
                <c:manualLayout>
                  <c:x val="0.0168787036091089"/>
                  <c:y val="-0.051916796714067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p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3.8</c:v>
                </c:pt>
                <c:pt idx="1">
                  <c:v>5.2</c:v>
                </c:pt>
                <c:pt idx="2">
                  <c:v>4.3</c:v>
                </c:pt>
                <c:pt idx="3">
                  <c:v>4.5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ln w="28575" cap="rnd">
              <a:solidFill>
                <a:srgbClr val="5D9967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2"/>
            <c:spPr>
              <a:solidFill>
                <a:srgbClr val="5D9967"/>
              </a:solidFill>
              <a:ln w="28575">
                <a:solidFill>
                  <a:sysClr val="window" lastClr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2"/>
              <c:layout>
                <c:manualLayout>
                  <c:x val="-0.0397612415254116"/>
                  <c:y val="0.068339146673679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0838271249085665"/>
                  <c:y val="-0.0018101518508046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p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5.5</c:v>
                </c:pt>
                <c:pt idx="1">
                  <c:v>3.6</c:v>
                </c:pt>
                <c:pt idx="2">
                  <c:v>3.5</c:v>
                </c:pt>
                <c:pt idx="3">
                  <c:v>3.5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1"/>
        <c:axId val="135378944"/>
        <c:axId val="75182592"/>
      </c:lineChart>
      <c:catAx>
        <c:axId val="135378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pPr>
          </a:p>
        </c:txPr>
        <c:crossAx val="75182592"/>
        <c:crosses val="autoZero"/>
        <c:auto val="0"/>
        <c:lblAlgn val="ctr"/>
        <c:lblOffset val="100"/>
        <c:noMultiLvlLbl val="0"/>
      </c:catAx>
      <c:valAx>
        <c:axId val="75182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pPr>
          </a:p>
        </c:txPr>
        <c:crossAx val="135378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600">
          <a:latin typeface="华文细黑" panose="02010600040101010101" pitchFamily="2" charset="-122"/>
          <a:ea typeface="华文细黑" panose="02010600040101010101" pitchFamily="2" charset="-122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051FC-174A-4D6D-8F53-4D8A12E54B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9B340-D1A7-4ECD-98A5-09B9F992C2C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https://www.ppthui.com    【PPT</a:t>
            </a:r>
            <a:r>
              <a:rPr lang="zh-CN" altLang="en-US" dirty="0"/>
              <a:t>汇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6" Type="http://schemas.openxmlformats.org/officeDocument/2006/relationships/hyperlink" Target="https://www.ppthui.com/kejian/" TargetMode="External"/><Relationship Id="rId5" Type="http://schemas.openxmlformats.org/officeDocument/2006/relationships/hyperlink" Target="https://www.ppthui.com/beijing/" TargetMode="External"/><Relationship Id="rId4" Type="http://schemas.openxmlformats.org/officeDocument/2006/relationships/hyperlink" Target="https://www.ppthui.com/jieri/" TargetMode="External"/><Relationship Id="rId3" Type="http://schemas.openxmlformats.org/officeDocument/2006/relationships/hyperlink" Target="https://www.ppthui.com/gongzuo/" TargetMode="External"/><Relationship Id="rId2" Type="http://schemas.openxmlformats.org/officeDocument/2006/relationships/hyperlink" Target="https://www.ppthui.com/hangye/" TargetMode="External"/><Relationship Id="rId1" Type="http://schemas.openxmlformats.org/officeDocument/2006/relationships/hyperlink" Target="https://www.ppthui.com/jingpin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rcRect b="14327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1097787" y="698166"/>
            <a:ext cx="9996426" cy="5461669"/>
            <a:chOff x="799393" y="535135"/>
            <a:chExt cx="10593214" cy="5787731"/>
          </a:xfrm>
        </p:grpSpPr>
        <p:sp>
          <p:nvSpPr>
            <p:cNvPr id="10" name="矩形 9"/>
            <p:cNvSpPr/>
            <p:nvPr/>
          </p:nvSpPr>
          <p:spPr>
            <a:xfrm>
              <a:off x="799393" y="535135"/>
              <a:ext cx="10593214" cy="57877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1199536" y="855407"/>
              <a:ext cx="9792929" cy="5147187"/>
            </a:xfrm>
            <a:prstGeom prst="rect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文本框 10" descr="#clear#"/>
          <p:cNvSpPr txBox="1"/>
          <p:nvPr/>
        </p:nvSpPr>
        <p:spPr>
          <a:xfrm>
            <a:off x="2216133" y="2861957"/>
            <a:ext cx="7759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>
                <a:solidFill>
                  <a:schemeClr val="accent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花朵简约小清新通用演示模板</a:t>
            </a:r>
            <a:endParaRPr lang="zh-CN" altLang="en-US" sz="4400">
              <a:solidFill>
                <a:schemeClr val="accent5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2310060" y="3652973"/>
            <a:ext cx="7571880" cy="427703"/>
            <a:chOff x="2310060" y="3611408"/>
            <a:chExt cx="7571880" cy="427703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2310060" y="3611408"/>
              <a:ext cx="7571880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2310060" y="4039111"/>
              <a:ext cx="7571880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文本框 2"/>
          <p:cNvSpPr txBox="1"/>
          <p:nvPr/>
        </p:nvSpPr>
        <p:spPr>
          <a:xfrm>
            <a:off x="2263097" y="3688293"/>
            <a:ext cx="7665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>
                <a:solidFill>
                  <a:schemeClr val="accent5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FLOWER SIMPLE SMALL FRESH UNIVERSAL DEMO TEMPLATE</a:t>
            </a:r>
            <a:endParaRPr lang="zh-CN" altLang="en-US">
              <a:solidFill>
                <a:schemeClr val="accent5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5507182" y="4288375"/>
            <a:ext cx="1177636" cy="366752"/>
          </a:xfrm>
          <a:prstGeom prst="roundRect">
            <a:avLst>
              <a:gd name="adj" fmla="val 38542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华文中宋" panose="02010600040101010101" pitchFamily="2" charset="-122"/>
                <a:ea typeface="华文中宋" panose="02010600040101010101" pitchFamily="2" charset="-122"/>
              </a:rPr>
              <a:t>PPT</a:t>
            </a: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</a:rPr>
              <a:t>汇</a:t>
            </a:r>
            <a:endParaRPr lang="zh-CN" altLang="en-US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81600" y="2070315"/>
            <a:ext cx="18288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800" smtClean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202X</a:t>
            </a:r>
            <a:endParaRPr lang="zh-CN" altLang="en-US" sz="480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b="14327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64056" y="168975"/>
            <a:ext cx="11663888" cy="6520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 flipV="1">
            <a:off x="3983182" y="994509"/>
            <a:ext cx="4225636" cy="45719"/>
            <a:chOff x="5264727" y="1496291"/>
            <a:chExt cx="1197811" cy="872836"/>
          </a:xfrm>
        </p:grpSpPr>
        <p:sp>
          <p:nvSpPr>
            <p:cNvPr id="4" name="矩形 3"/>
            <p:cNvSpPr/>
            <p:nvPr/>
          </p:nvSpPr>
          <p:spPr>
            <a:xfrm>
              <a:off x="5264727" y="1496291"/>
              <a:ext cx="304800" cy="8728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5569527" y="1496291"/>
              <a:ext cx="304800" cy="8728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5853955" y="1496291"/>
              <a:ext cx="304800" cy="87283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6157738" y="1496291"/>
              <a:ext cx="304800" cy="87283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468092" y="312214"/>
            <a:ext cx="3255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添加您的主标题</a:t>
            </a:r>
            <a:endParaRPr lang="zh-CN" altLang="en-US" sz="3200">
              <a:solidFill>
                <a:schemeClr val="tx1">
                  <a:lumMod val="85000"/>
                  <a:lumOff val="1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1241950" y="1916002"/>
          <a:ext cx="9708100" cy="265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7025"/>
                <a:gridCol w="2427025"/>
                <a:gridCol w="2427025"/>
                <a:gridCol w="2427025"/>
              </a:tblGrid>
              <a:tr h="531200"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2000"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2015</a:t>
                      </a:r>
                      <a:endParaRPr lang="zh-CN" altLang="en-US" sz="2000"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2000"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2016</a:t>
                      </a:r>
                      <a:endParaRPr lang="zh-CN" altLang="en-US" sz="2000"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2000"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2017</a:t>
                      </a:r>
                      <a:endParaRPr lang="zh-CN" altLang="en-US" sz="2000"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2000"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2018</a:t>
                      </a:r>
                      <a:endParaRPr lang="zh-CN" altLang="en-US" sz="2000"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</a:tr>
              <a:tr h="531200"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库存</a:t>
                      </a:r>
                      <a:endParaRPr lang="zh-CN" altLang="en-US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8000</a:t>
                      </a:r>
                      <a:endParaRPr lang="zh-CN" altLang="en-US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8000</a:t>
                      </a:r>
                      <a:endParaRPr lang="zh-CN" altLang="en-US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8000</a:t>
                      </a:r>
                      <a:endParaRPr lang="zh-CN" altLang="en-US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531200"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目标</a:t>
                      </a:r>
                      <a:endParaRPr lang="zh-CN" altLang="en-US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8000</a:t>
                      </a:r>
                      <a:endParaRPr lang="zh-CN" altLang="en-US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8000</a:t>
                      </a:r>
                      <a:endParaRPr lang="zh-CN" altLang="en-US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8000</a:t>
                      </a:r>
                      <a:endParaRPr lang="zh-CN" altLang="en-US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531200"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完成</a:t>
                      </a:r>
                      <a:endParaRPr lang="zh-CN" altLang="en-US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8000</a:t>
                      </a:r>
                      <a:endParaRPr lang="zh-CN" altLang="en-US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8000</a:t>
                      </a:r>
                      <a:endParaRPr lang="zh-CN" altLang="en-US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8000</a:t>
                      </a:r>
                      <a:endParaRPr lang="zh-CN" altLang="en-US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531200"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计划</a:t>
                      </a:r>
                      <a:endParaRPr lang="zh-CN" altLang="en-US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8000</a:t>
                      </a:r>
                      <a:endParaRPr lang="zh-CN" altLang="en-US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8000</a:t>
                      </a:r>
                      <a:endParaRPr lang="zh-CN" altLang="en-US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8000</a:t>
                      </a:r>
                      <a:endParaRPr lang="zh-CN" altLang="en-US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4809081" y="5063763"/>
            <a:ext cx="2523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小清新表格</a:t>
            </a:r>
            <a:endParaRPr lang="zh-CN" altLang="en-US" sz="2800">
              <a:solidFill>
                <a:schemeClr val="tx1">
                  <a:lumMod val="75000"/>
                  <a:lumOff val="2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5808250" y="5661359"/>
            <a:ext cx="52485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640551" y="5743233"/>
            <a:ext cx="1086025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templates, I hope to help your demonstration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rcRect b="14327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1097787" y="698166"/>
            <a:ext cx="9996426" cy="5461669"/>
            <a:chOff x="799393" y="535135"/>
            <a:chExt cx="10593214" cy="5787731"/>
          </a:xfrm>
        </p:grpSpPr>
        <p:sp>
          <p:nvSpPr>
            <p:cNvPr id="10" name="矩形 9"/>
            <p:cNvSpPr/>
            <p:nvPr/>
          </p:nvSpPr>
          <p:spPr>
            <a:xfrm>
              <a:off x="799393" y="535135"/>
              <a:ext cx="10593214" cy="57877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1199536" y="855407"/>
              <a:ext cx="9792929" cy="5147187"/>
            </a:xfrm>
            <a:prstGeom prst="rect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4897582" y="1870364"/>
            <a:ext cx="2396836" cy="20089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320146" y="2166132"/>
            <a:ext cx="1551709" cy="1417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600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468092" y="3997523"/>
            <a:ext cx="3255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添加您的主标题</a:t>
            </a:r>
            <a:endParaRPr lang="zh-CN" altLang="en-US" sz="3200">
              <a:solidFill>
                <a:schemeClr val="tx1">
                  <a:lumMod val="85000"/>
                  <a:lumOff val="1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630319" y="4577438"/>
            <a:ext cx="693136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templates, I hope to help your demonstration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b="14327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64056" y="168975"/>
            <a:ext cx="11663888" cy="6520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 flipV="1">
            <a:off x="3983182" y="994509"/>
            <a:ext cx="4225636" cy="45719"/>
            <a:chOff x="5264727" y="1496291"/>
            <a:chExt cx="1197811" cy="872836"/>
          </a:xfrm>
        </p:grpSpPr>
        <p:sp>
          <p:nvSpPr>
            <p:cNvPr id="4" name="矩形 3"/>
            <p:cNvSpPr/>
            <p:nvPr/>
          </p:nvSpPr>
          <p:spPr>
            <a:xfrm>
              <a:off x="5264727" y="1496291"/>
              <a:ext cx="304800" cy="8728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5569527" y="1496291"/>
              <a:ext cx="304800" cy="8728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5853955" y="1496291"/>
              <a:ext cx="304800" cy="87283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6157738" y="1496291"/>
              <a:ext cx="304800" cy="87283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468092" y="312214"/>
            <a:ext cx="3255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添加您的主标题</a:t>
            </a:r>
            <a:endParaRPr lang="zh-CN" altLang="en-US" sz="3200">
              <a:solidFill>
                <a:schemeClr val="tx1">
                  <a:lumMod val="85000"/>
                  <a:lumOff val="1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0" name="圆角矩形 6"/>
          <p:cNvSpPr/>
          <p:nvPr/>
        </p:nvSpPr>
        <p:spPr>
          <a:xfrm>
            <a:off x="1301902" y="1784209"/>
            <a:ext cx="4315817" cy="1644791"/>
          </a:xfrm>
          <a:custGeom>
            <a:avLst/>
            <a:gdLst>
              <a:gd name="connsiteX0" fmla="*/ 1289248 w 5969768"/>
              <a:gd name="connsiteY0" fmla="*/ 0 h 1872208"/>
              <a:gd name="connsiteX1" fmla="*/ 5346173 w 5969768"/>
              <a:gd name="connsiteY1" fmla="*/ 0 h 1872208"/>
              <a:gd name="connsiteX2" fmla="*/ 5969768 w 5969768"/>
              <a:gd name="connsiteY2" fmla="*/ 623595 h 1872208"/>
              <a:gd name="connsiteX3" fmla="*/ 5969768 w 5969768"/>
              <a:gd name="connsiteY3" fmla="*/ 1248613 h 1872208"/>
              <a:gd name="connsiteX4" fmla="*/ 5346173 w 5969768"/>
              <a:gd name="connsiteY4" fmla="*/ 1872208 h 1872208"/>
              <a:gd name="connsiteX5" fmla="*/ 1368152 w 5969768"/>
              <a:gd name="connsiteY5" fmla="*/ 1872208 h 1872208"/>
              <a:gd name="connsiteX6" fmla="*/ 1289248 w 5969768"/>
              <a:gd name="connsiteY6" fmla="*/ 1872208 h 1872208"/>
              <a:gd name="connsiteX7" fmla="*/ 407735 w 5969768"/>
              <a:gd name="connsiteY7" fmla="*/ 1872208 h 1872208"/>
              <a:gd name="connsiteX8" fmla="*/ 0 w 5969768"/>
              <a:gd name="connsiteY8" fmla="*/ 1464473 h 1872208"/>
              <a:gd name="connsiteX9" fmla="*/ 0 w 5969768"/>
              <a:gd name="connsiteY9" fmla="*/ 1055807 h 1872208"/>
              <a:gd name="connsiteX10" fmla="*/ 407735 w 5969768"/>
              <a:gd name="connsiteY10" fmla="*/ 648072 h 1872208"/>
              <a:gd name="connsiteX11" fmla="*/ 1368152 w 5969768"/>
              <a:gd name="connsiteY11" fmla="*/ 648072 h 1872208"/>
              <a:gd name="connsiteX12" fmla="*/ 1368152 w 5969768"/>
              <a:gd name="connsiteY12" fmla="*/ 850487 h 1872208"/>
              <a:gd name="connsiteX13" fmla="*/ 488918 w 5969768"/>
              <a:gd name="connsiteY13" fmla="*/ 850487 h 1872208"/>
              <a:gd name="connsiteX14" fmla="*/ 216024 w 5969768"/>
              <a:gd name="connsiteY14" fmla="*/ 1123381 h 1872208"/>
              <a:gd name="connsiteX15" fmla="*/ 216024 w 5969768"/>
              <a:gd name="connsiteY15" fmla="*/ 1396898 h 1872208"/>
              <a:gd name="connsiteX16" fmla="*/ 488918 w 5969768"/>
              <a:gd name="connsiteY16" fmla="*/ 1669792 h 1872208"/>
              <a:gd name="connsiteX17" fmla="*/ 1368152 w 5969768"/>
              <a:gd name="connsiteY17" fmla="*/ 1669792 h 1872208"/>
              <a:gd name="connsiteX18" fmla="*/ 1368152 w 5969768"/>
              <a:gd name="connsiteY18" fmla="*/ 1670095 h 1872208"/>
              <a:gd name="connsiteX19" fmla="*/ 5264789 w 5969768"/>
              <a:gd name="connsiteY19" fmla="*/ 1670095 h 1872208"/>
              <a:gd name="connsiteX20" fmla="*/ 5753744 w 5969768"/>
              <a:gd name="connsiteY20" fmla="*/ 1181140 h 1872208"/>
              <a:gd name="connsiteX21" fmla="*/ 5753744 w 5969768"/>
              <a:gd name="connsiteY21" fmla="*/ 691068 h 1872208"/>
              <a:gd name="connsiteX22" fmla="*/ 5264789 w 5969768"/>
              <a:gd name="connsiteY22" fmla="*/ 202113 h 1872208"/>
              <a:gd name="connsiteX23" fmla="*/ 1289248 w 5969768"/>
              <a:gd name="connsiteY23" fmla="*/ 202113 h 1872208"/>
              <a:gd name="connsiteX24" fmla="*/ 1421432 w 5969768"/>
              <a:gd name="connsiteY24" fmla="*/ 109314 h 1872208"/>
              <a:gd name="connsiteX25" fmla="*/ 1289248 w 5969768"/>
              <a:gd name="connsiteY2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969768" h="1872208">
                <a:moveTo>
                  <a:pt x="1289248" y="0"/>
                </a:moveTo>
                <a:lnTo>
                  <a:pt x="5346173" y="0"/>
                </a:lnTo>
                <a:cubicBezTo>
                  <a:pt x="5690575" y="0"/>
                  <a:pt x="5969768" y="279193"/>
                  <a:pt x="5969768" y="623595"/>
                </a:cubicBezTo>
                <a:lnTo>
                  <a:pt x="5969768" y="1248613"/>
                </a:lnTo>
                <a:cubicBezTo>
                  <a:pt x="5969768" y="1593015"/>
                  <a:pt x="5690575" y="1872208"/>
                  <a:pt x="5346173" y="1872208"/>
                </a:cubicBezTo>
                <a:lnTo>
                  <a:pt x="1368152" y="1872208"/>
                </a:lnTo>
                <a:lnTo>
                  <a:pt x="1289248" y="1872208"/>
                </a:lnTo>
                <a:lnTo>
                  <a:pt x="407735" y="1872208"/>
                </a:lnTo>
                <a:cubicBezTo>
                  <a:pt x="182549" y="1872208"/>
                  <a:pt x="0" y="1689659"/>
                  <a:pt x="0" y="1464473"/>
                </a:cubicBezTo>
                <a:lnTo>
                  <a:pt x="0" y="1055807"/>
                </a:lnTo>
                <a:cubicBezTo>
                  <a:pt x="0" y="830621"/>
                  <a:pt x="182549" y="648072"/>
                  <a:pt x="407735" y="648072"/>
                </a:cubicBezTo>
                <a:lnTo>
                  <a:pt x="1368152" y="648072"/>
                </a:lnTo>
                <a:lnTo>
                  <a:pt x="1368152" y="850487"/>
                </a:lnTo>
                <a:lnTo>
                  <a:pt x="488918" y="850487"/>
                </a:lnTo>
                <a:cubicBezTo>
                  <a:pt x="338203" y="850487"/>
                  <a:pt x="216024" y="972666"/>
                  <a:pt x="216024" y="1123381"/>
                </a:cubicBezTo>
                <a:lnTo>
                  <a:pt x="216024" y="1396898"/>
                </a:lnTo>
                <a:cubicBezTo>
                  <a:pt x="216024" y="1547613"/>
                  <a:pt x="338203" y="1669792"/>
                  <a:pt x="488918" y="1669792"/>
                </a:cubicBezTo>
                <a:lnTo>
                  <a:pt x="1368152" y="1669792"/>
                </a:lnTo>
                <a:lnTo>
                  <a:pt x="1368152" y="1670095"/>
                </a:lnTo>
                <a:lnTo>
                  <a:pt x="5264789" y="1670095"/>
                </a:lnTo>
                <a:cubicBezTo>
                  <a:pt x="5534831" y="1670095"/>
                  <a:pt x="5753744" y="1451182"/>
                  <a:pt x="5753744" y="1181140"/>
                </a:cubicBezTo>
                <a:lnTo>
                  <a:pt x="5753744" y="691068"/>
                </a:lnTo>
                <a:cubicBezTo>
                  <a:pt x="5753744" y="421026"/>
                  <a:pt x="5534831" y="202113"/>
                  <a:pt x="5264789" y="202113"/>
                </a:cubicBezTo>
                <a:lnTo>
                  <a:pt x="1289248" y="202113"/>
                </a:lnTo>
                <a:cubicBezTo>
                  <a:pt x="1288859" y="161655"/>
                  <a:pt x="1421821" y="149772"/>
                  <a:pt x="1421432" y="109314"/>
                </a:cubicBezTo>
                <a:cubicBezTo>
                  <a:pt x="1421821" y="82401"/>
                  <a:pt x="1288859" y="26913"/>
                  <a:pt x="1289248" y="0"/>
                </a:cubicBezTo>
                <a:close/>
              </a:path>
            </a:pathLst>
          </a:custGeom>
          <a:solidFill>
            <a:schemeClr val="accent1"/>
          </a:solidFill>
          <a:ln w="285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圆角矩形 6"/>
          <p:cNvSpPr/>
          <p:nvPr/>
        </p:nvSpPr>
        <p:spPr>
          <a:xfrm>
            <a:off x="6574281" y="1784209"/>
            <a:ext cx="4315817" cy="1644791"/>
          </a:xfrm>
          <a:custGeom>
            <a:avLst/>
            <a:gdLst>
              <a:gd name="connsiteX0" fmla="*/ 1289248 w 5969768"/>
              <a:gd name="connsiteY0" fmla="*/ 0 h 1872208"/>
              <a:gd name="connsiteX1" fmla="*/ 5346173 w 5969768"/>
              <a:gd name="connsiteY1" fmla="*/ 0 h 1872208"/>
              <a:gd name="connsiteX2" fmla="*/ 5969768 w 5969768"/>
              <a:gd name="connsiteY2" fmla="*/ 623595 h 1872208"/>
              <a:gd name="connsiteX3" fmla="*/ 5969768 w 5969768"/>
              <a:gd name="connsiteY3" fmla="*/ 1248613 h 1872208"/>
              <a:gd name="connsiteX4" fmla="*/ 5346173 w 5969768"/>
              <a:gd name="connsiteY4" fmla="*/ 1872208 h 1872208"/>
              <a:gd name="connsiteX5" fmla="*/ 1368152 w 5969768"/>
              <a:gd name="connsiteY5" fmla="*/ 1872208 h 1872208"/>
              <a:gd name="connsiteX6" fmla="*/ 1289248 w 5969768"/>
              <a:gd name="connsiteY6" fmla="*/ 1872208 h 1872208"/>
              <a:gd name="connsiteX7" fmla="*/ 407735 w 5969768"/>
              <a:gd name="connsiteY7" fmla="*/ 1872208 h 1872208"/>
              <a:gd name="connsiteX8" fmla="*/ 0 w 5969768"/>
              <a:gd name="connsiteY8" fmla="*/ 1464473 h 1872208"/>
              <a:gd name="connsiteX9" fmla="*/ 0 w 5969768"/>
              <a:gd name="connsiteY9" fmla="*/ 1055807 h 1872208"/>
              <a:gd name="connsiteX10" fmla="*/ 407735 w 5969768"/>
              <a:gd name="connsiteY10" fmla="*/ 648072 h 1872208"/>
              <a:gd name="connsiteX11" fmla="*/ 1368152 w 5969768"/>
              <a:gd name="connsiteY11" fmla="*/ 648072 h 1872208"/>
              <a:gd name="connsiteX12" fmla="*/ 1368152 w 5969768"/>
              <a:gd name="connsiteY12" fmla="*/ 850487 h 1872208"/>
              <a:gd name="connsiteX13" fmla="*/ 488918 w 5969768"/>
              <a:gd name="connsiteY13" fmla="*/ 850487 h 1872208"/>
              <a:gd name="connsiteX14" fmla="*/ 216024 w 5969768"/>
              <a:gd name="connsiteY14" fmla="*/ 1123381 h 1872208"/>
              <a:gd name="connsiteX15" fmla="*/ 216024 w 5969768"/>
              <a:gd name="connsiteY15" fmla="*/ 1396898 h 1872208"/>
              <a:gd name="connsiteX16" fmla="*/ 488918 w 5969768"/>
              <a:gd name="connsiteY16" fmla="*/ 1669792 h 1872208"/>
              <a:gd name="connsiteX17" fmla="*/ 1368152 w 5969768"/>
              <a:gd name="connsiteY17" fmla="*/ 1669792 h 1872208"/>
              <a:gd name="connsiteX18" fmla="*/ 1368152 w 5969768"/>
              <a:gd name="connsiteY18" fmla="*/ 1670095 h 1872208"/>
              <a:gd name="connsiteX19" fmla="*/ 5264789 w 5969768"/>
              <a:gd name="connsiteY19" fmla="*/ 1670095 h 1872208"/>
              <a:gd name="connsiteX20" fmla="*/ 5753744 w 5969768"/>
              <a:gd name="connsiteY20" fmla="*/ 1181140 h 1872208"/>
              <a:gd name="connsiteX21" fmla="*/ 5753744 w 5969768"/>
              <a:gd name="connsiteY21" fmla="*/ 691068 h 1872208"/>
              <a:gd name="connsiteX22" fmla="*/ 5264789 w 5969768"/>
              <a:gd name="connsiteY22" fmla="*/ 202113 h 1872208"/>
              <a:gd name="connsiteX23" fmla="*/ 1289248 w 5969768"/>
              <a:gd name="connsiteY23" fmla="*/ 202113 h 1872208"/>
              <a:gd name="connsiteX24" fmla="*/ 1421432 w 5969768"/>
              <a:gd name="connsiteY24" fmla="*/ 109314 h 1872208"/>
              <a:gd name="connsiteX25" fmla="*/ 1289248 w 5969768"/>
              <a:gd name="connsiteY2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969768" h="1872208">
                <a:moveTo>
                  <a:pt x="1289248" y="0"/>
                </a:moveTo>
                <a:lnTo>
                  <a:pt x="5346173" y="0"/>
                </a:lnTo>
                <a:cubicBezTo>
                  <a:pt x="5690575" y="0"/>
                  <a:pt x="5969768" y="279193"/>
                  <a:pt x="5969768" y="623595"/>
                </a:cubicBezTo>
                <a:lnTo>
                  <a:pt x="5969768" y="1248613"/>
                </a:lnTo>
                <a:cubicBezTo>
                  <a:pt x="5969768" y="1593015"/>
                  <a:pt x="5690575" y="1872208"/>
                  <a:pt x="5346173" y="1872208"/>
                </a:cubicBezTo>
                <a:lnTo>
                  <a:pt x="1368152" y="1872208"/>
                </a:lnTo>
                <a:lnTo>
                  <a:pt x="1289248" y="1872208"/>
                </a:lnTo>
                <a:lnTo>
                  <a:pt x="407735" y="1872208"/>
                </a:lnTo>
                <a:cubicBezTo>
                  <a:pt x="182549" y="1872208"/>
                  <a:pt x="0" y="1689659"/>
                  <a:pt x="0" y="1464473"/>
                </a:cubicBezTo>
                <a:lnTo>
                  <a:pt x="0" y="1055807"/>
                </a:lnTo>
                <a:cubicBezTo>
                  <a:pt x="0" y="830621"/>
                  <a:pt x="182549" y="648072"/>
                  <a:pt x="407735" y="648072"/>
                </a:cubicBezTo>
                <a:lnTo>
                  <a:pt x="1368152" y="648072"/>
                </a:lnTo>
                <a:lnTo>
                  <a:pt x="1368152" y="850487"/>
                </a:lnTo>
                <a:lnTo>
                  <a:pt x="488918" y="850487"/>
                </a:lnTo>
                <a:cubicBezTo>
                  <a:pt x="338203" y="850487"/>
                  <a:pt x="216024" y="972666"/>
                  <a:pt x="216024" y="1123381"/>
                </a:cubicBezTo>
                <a:lnTo>
                  <a:pt x="216024" y="1396898"/>
                </a:lnTo>
                <a:cubicBezTo>
                  <a:pt x="216024" y="1547613"/>
                  <a:pt x="338203" y="1669792"/>
                  <a:pt x="488918" y="1669792"/>
                </a:cubicBezTo>
                <a:lnTo>
                  <a:pt x="1368152" y="1669792"/>
                </a:lnTo>
                <a:lnTo>
                  <a:pt x="1368152" y="1670095"/>
                </a:lnTo>
                <a:lnTo>
                  <a:pt x="5264789" y="1670095"/>
                </a:lnTo>
                <a:cubicBezTo>
                  <a:pt x="5534831" y="1670095"/>
                  <a:pt x="5753744" y="1451182"/>
                  <a:pt x="5753744" y="1181140"/>
                </a:cubicBezTo>
                <a:lnTo>
                  <a:pt x="5753744" y="691068"/>
                </a:lnTo>
                <a:cubicBezTo>
                  <a:pt x="5753744" y="421026"/>
                  <a:pt x="5534831" y="202113"/>
                  <a:pt x="5264789" y="202113"/>
                </a:cubicBezTo>
                <a:lnTo>
                  <a:pt x="1289248" y="202113"/>
                </a:lnTo>
                <a:cubicBezTo>
                  <a:pt x="1288859" y="161655"/>
                  <a:pt x="1421821" y="149772"/>
                  <a:pt x="1421432" y="109314"/>
                </a:cubicBezTo>
                <a:cubicBezTo>
                  <a:pt x="1421821" y="82401"/>
                  <a:pt x="1288859" y="26913"/>
                  <a:pt x="1289248" y="0"/>
                </a:cubicBezTo>
                <a:close/>
              </a:path>
            </a:pathLst>
          </a:custGeom>
          <a:solidFill>
            <a:schemeClr val="accent2"/>
          </a:solidFill>
          <a:ln w="285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圆角矩形 6"/>
          <p:cNvSpPr/>
          <p:nvPr/>
        </p:nvSpPr>
        <p:spPr>
          <a:xfrm>
            <a:off x="1301902" y="4004894"/>
            <a:ext cx="4315817" cy="1644791"/>
          </a:xfrm>
          <a:custGeom>
            <a:avLst/>
            <a:gdLst>
              <a:gd name="connsiteX0" fmla="*/ 1289248 w 5969768"/>
              <a:gd name="connsiteY0" fmla="*/ 0 h 1872208"/>
              <a:gd name="connsiteX1" fmla="*/ 5346173 w 5969768"/>
              <a:gd name="connsiteY1" fmla="*/ 0 h 1872208"/>
              <a:gd name="connsiteX2" fmla="*/ 5969768 w 5969768"/>
              <a:gd name="connsiteY2" fmla="*/ 623595 h 1872208"/>
              <a:gd name="connsiteX3" fmla="*/ 5969768 w 5969768"/>
              <a:gd name="connsiteY3" fmla="*/ 1248613 h 1872208"/>
              <a:gd name="connsiteX4" fmla="*/ 5346173 w 5969768"/>
              <a:gd name="connsiteY4" fmla="*/ 1872208 h 1872208"/>
              <a:gd name="connsiteX5" fmla="*/ 1368152 w 5969768"/>
              <a:gd name="connsiteY5" fmla="*/ 1872208 h 1872208"/>
              <a:gd name="connsiteX6" fmla="*/ 1289248 w 5969768"/>
              <a:gd name="connsiteY6" fmla="*/ 1872208 h 1872208"/>
              <a:gd name="connsiteX7" fmla="*/ 407735 w 5969768"/>
              <a:gd name="connsiteY7" fmla="*/ 1872208 h 1872208"/>
              <a:gd name="connsiteX8" fmla="*/ 0 w 5969768"/>
              <a:gd name="connsiteY8" fmla="*/ 1464473 h 1872208"/>
              <a:gd name="connsiteX9" fmla="*/ 0 w 5969768"/>
              <a:gd name="connsiteY9" fmla="*/ 1055807 h 1872208"/>
              <a:gd name="connsiteX10" fmla="*/ 407735 w 5969768"/>
              <a:gd name="connsiteY10" fmla="*/ 648072 h 1872208"/>
              <a:gd name="connsiteX11" fmla="*/ 1368152 w 5969768"/>
              <a:gd name="connsiteY11" fmla="*/ 648072 h 1872208"/>
              <a:gd name="connsiteX12" fmla="*/ 1368152 w 5969768"/>
              <a:gd name="connsiteY12" fmla="*/ 850487 h 1872208"/>
              <a:gd name="connsiteX13" fmla="*/ 488918 w 5969768"/>
              <a:gd name="connsiteY13" fmla="*/ 850487 h 1872208"/>
              <a:gd name="connsiteX14" fmla="*/ 216024 w 5969768"/>
              <a:gd name="connsiteY14" fmla="*/ 1123381 h 1872208"/>
              <a:gd name="connsiteX15" fmla="*/ 216024 w 5969768"/>
              <a:gd name="connsiteY15" fmla="*/ 1396898 h 1872208"/>
              <a:gd name="connsiteX16" fmla="*/ 488918 w 5969768"/>
              <a:gd name="connsiteY16" fmla="*/ 1669792 h 1872208"/>
              <a:gd name="connsiteX17" fmla="*/ 1368152 w 5969768"/>
              <a:gd name="connsiteY17" fmla="*/ 1669792 h 1872208"/>
              <a:gd name="connsiteX18" fmla="*/ 1368152 w 5969768"/>
              <a:gd name="connsiteY18" fmla="*/ 1670095 h 1872208"/>
              <a:gd name="connsiteX19" fmla="*/ 5264789 w 5969768"/>
              <a:gd name="connsiteY19" fmla="*/ 1670095 h 1872208"/>
              <a:gd name="connsiteX20" fmla="*/ 5753744 w 5969768"/>
              <a:gd name="connsiteY20" fmla="*/ 1181140 h 1872208"/>
              <a:gd name="connsiteX21" fmla="*/ 5753744 w 5969768"/>
              <a:gd name="connsiteY21" fmla="*/ 691068 h 1872208"/>
              <a:gd name="connsiteX22" fmla="*/ 5264789 w 5969768"/>
              <a:gd name="connsiteY22" fmla="*/ 202113 h 1872208"/>
              <a:gd name="connsiteX23" fmla="*/ 1289248 w 5969768"/>
              <a:gd name="connsiteY23" fmla="*/ 202113 h 1872208"/>
              <a:gd name="connsiteX24" fmla="*/ 1421432 w 5969768"/>
              <a:gd name="connsiteY24" fmla="*/ 109314 h 1872208"/>
              <a:gd name="connsiteX25" fmla="*/ 1289248 w 5969768"/>
              <a:gd name="connsiteY2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969768" h="1872208">
                <a:moveTo>
                  <a:pt x="1289248" y="0"/>
                </a:moveTo>
                <a:lnTo>
                  <a:pt x="5346173" y="0"/>
                </a:lnTo>
                <a:cubicBezTo>
                  <a:pt x="5690575" y="0"/>
                  <a:pt x="5969768" y="279193"/>
                  <a:pt x="5969768" y="623595"/>
                </a:cubicBezTo>
                <a:lnTo>
                  <a:pt x="5969768" y="1248613"/>
                </a:lnTo>
                <a:cubicBezTo>
                  <a:pt x="5969768" y="1593015"/>
                  <a:pt x="5690575" y="1872208"/>
                  <a:pt x="5346173" y="1872208"/>
                </a:cubicBezTo>
                <a:lnTo>
                  <a:pt x="1368152" y="1872208"/>
                </a:lnTo>
                <a:lnTo>
                  <a:pt x="1289248" y="1872208"/>
                </a:lnTo>
                <a:lnTo>
                  <a:pt x="407735" y="1872208"/>
                </a:lnTo>
                <a:cubicBezTo>
                  <a:pt x="182549" y="1872208"/>
                  <a:pt x="0" y="1689659"/>
                  <a:pt x="0" y="1464473"/>
                </a:cubicBezTo>
                <a:lnTo>
                  <a:pt x="0" y="1055807"/>
                </a:lnTo>
                <a:cubicBezTo>
                  <a:pt x="0" y="830621"/>
                  <a:pt x="182549" y="648072"/>
                  <a:pt x="407735" y="648072"/>
                </a:cubicBezTo>
                <a:lnTo>
                  <a:pt x="1368152" y="648072"/>
                </a:lnTo>
                <a:lnTo>
                  <a:pt x="1368152" y="850487"/>
                </a:lnTo>
                <a:lnTo>
                  <a:pt x="488918" y="850487"/>
                </a:lnTo>
                <a:cubicBezTo>
                  <a:pt x="338203" y="850487"/>
                  <a:pt x="216024" y="972666"/>
                  <a:pt x="216024" y="1123381"/>
                </a:cubicBezTo>
                <a:lnTo>
                  <a:pt x="216024" y="1396898"/>
                </a:lnTo>
                <a:cubicBezTo>
                  <a:pt x="216024" y="1547613"/>
                  <a:pt x="338203" y="1669792"/>
                  <a:pt x="488918" y="1669792"/>
                </a:cubicBezTo>
                <a:lnTo>
                  <a:pt x="1368152" y="1669792"/>
                </a:lnTo>
                <a:lnTo>
                  <a:pt x="1368152" y="1670095"/>
                </a:lnTo>
                <a:lnTo>
                  <a:pt x="5264789" y="1670095"/>
                </a:lnTo>
                <a:cubicBezTo>
                  <a:pt x="5534831" y="1670095"/>
                  <a:pt x="5753744" y="1451182"/>
                  <a:pt x="5753744" y="1181140"/>
                </a:cubicBezTo>
                <a:lnTo>
                  <a:pt x="5753744" y="691068"/>
                </a:lnTo>
                <a:cubicBezTo>
                  <a:pt x="5753744" y="421026"/>
                  <a:pt x="5534831" y="202113"/>
                  <a:pt x="5264789" y="202113"/>
                </a:cubicBezTo>
                <a:lnTo>
                  <a:pt x="1289248" y="202113"/>
                </a:lnTo>
                <a:cubicBezTo>
                  <a:pt x="1288859" y="161655"/>
                  <a:pt x="1421821" y="149772"/>
                  <a:pt x="1421432" y="109314"/>
                </a:cubicBezTo>
                <a:cubicBezTo>
                  <a:pt x="1421821" y="82401"/>
                  <a:pt x="1288859" y="26913"/>
                  <a:pt x="1289248" y="0"/>
                </a:cubicBezTo>
                <a:close/>
              </a:path>
            </a:pathLst>
          </a:custGeom>
          <a:solidFill>
            <a:schemeClr val="accent4"/>
          </a:solidFill>
          <a:ln w="285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圆角矩形 6"/>
          <p:cNvSpPr/>
          <p:nvPr/>
        </p:nvSpPr>
        <p:spPr>
          <a:xfrm>
            <a:off x="6574281" y="4004894"/>
            <a:ext cx="4315817" cy="1644791"/>
          </a:xfrm>
          <a:custGeom>
            <a:avLst/>
            <a:gdLst>
              <a:gd name="connsiteX0" fmla="*/ 1289248 w 5969768"/>
              <a:gd name="connsiteY0" fmla="*/ 0 h 1872208"/>
              <a:gd name="connsiteX1" fmla="*/ 5346173 w 5969768"/>
              <a:gd name="connsiteY1" fmla="*/ 0 h 1872208"/>
              <a:gd name="connsiteX2" fmla="*/ 5969768 w 5969768"/>
              <a:gd name="connsiteY2" fmla="*/ 623595 h 1872208"/>
              <a:gd name="connsiteX3" fmla="*/ 5969768 w 5969768"/>
              <a:gd name="connsiteY3" fmla="*/ 1248613 h 1872208"/>
              <a:gd name="connsiteX4" fmla="*/ 5346173 w 5969768"/>
              <a:gd name="connsiteY4" fmla="*/ 1872208 h 1872208"/>
              <a:gd name="connsiteX5" fmla="*/ 1368152 w 5969768"/>
              <a:gd name="connsiteY5" fmla="*/ 1872208 h 1872208"/>
              <a:gd name="connsiteX6" fmla="*/ 1289248 w 5969768"/>
              <a:gd name="connsiteY6" fmla="*/ 1872208 h 1872208"/>
              <a:gd name="connsiteX7" fmla="*/ 407735 w 5969768"/>
              <a:gd name="connsiteY7" fmla="*/ 1872208 h 1872208"/>
              <a:gd name="connsiteX8" fmla="*/ 0 w 5969768"/>
              <a:gd name="connsiteY8" fmla="*/ 1464473 h 1872208"/>
              <a:gd name="connsiteX9" fmla="*/ 0 w 5969768"/>
              <a:gd name="connsiteY9" fmla="*/ 1055807 h 1872208"/>
              <a:gd name="connsiteX10" fmla="*/ 407735 w 5969768"/>
              <a:gd name="connsiteY10" fmla="*/ 648072 h 1872208"/>
              <a:gd name="connsiteX11" fmla="*/ 1368152 w 5969768"/>
              <a:gd name="connsiteY11" fmla="*/ 648072 h 1872208"/>
              <a:gd name="connsiteX12" fmla="*/ 1368152 w 5969768"/>
              <a:gd name="connsiteY12" fmla="*/ 850487 h 1872208"/>
              <a:gd name="connsiteX13" fmla="*/ 488918 w 5969768"/>
              <a:gd name="connsiteY13" fmla="*/ 850487 h 1872208"/>
              <a:gd name="connsiteX14" fmla="*/ 216024 w 5969768"/>
              <a:gd name="connsiteY14" fmla="*/ 1123381 h 1872208"/>
              <a:gd name="connsiteX15" fmla="*/ 216024 w 5969768"/>
              <a:gd name="connsiteY15" fmla="*/ 1396898 h 1872208"/>
              <a:gd name="connsiteX16" fmla="*/ 488918 w 5969768"/>
              <a:gd name="connsiteY16" fmla="*/ 1669792 h 1872208"/>
              <a:gd name="connsiteX17" fmla="*/ 1368152 w 5969768"/>
              <a:gd name="connsiteY17" fmla="*/ 1669792 h 1872208"/>
              <a:gd name="connsiteX18" fmla="*/ 1368152 w 5969768"/>
              <a:gd name="connsiteY18" fmla="*/ 1670095 h 1872208"/>
              <a:gd name="connsiteX19" fmla="*/ 5264789 w 5969768"/>
              <a:gd name="connsiteY19" fmla="*/ 1670095 h 1872208"/>
              <a:gd name="connsiteX20" fmla="*/ 5753744 w 5969768"/>
              <a:gd name="connsiteY20" fmla="*/ 1181140 h 1872208"/>
              <a:gd name="connsiteX21" fmla="*/ 5753744 w 5969768"/>
              <a:gd name="connsiteY21" fmla="*/ 691068 h 1872208"/>
              <a:gd name="connsiteX22" fmla="*/ 5264789 w 5969768"/>
              <a:gd name="connsiteY22" fmla="*/ 202113 h 1872208"/>
              <a:gd name="connsiteX23" fmla="*/ 1289248 w 5969768"/>
              <a:gd name="connsiteY23" fmla="*/ 202113 h 1872208"/>
              <a:gd name="connsiteX24" fmla="*/ 1421432 w 5969768"/>
              <a:gd name="connsiteY24" fmla="*/ 109314 h 1872208"/>
              <a:gd name="connsiteX25" fmla="*/ 1289248 w 5969768"/>
              <a:gd name="connsiteY2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969768" h="1872208">
                <a:moveTo>
                  <a:pt x="1289248" y="0"/>
                </a:moveTo>
                <a:lnTo>
                  <a:pt x="5346173" y="0"/>
                </a:lnTo>
                <a:cubicBezTo>
                  <a:pt x="5690575" y="0"/>
                  <a:pt x="5969768" y="279193"/>
                  <a:pt x="5969768" y="623595"/>
                </a:cubicBezTo>
                <a:lnTo>
                  <a:pt x="5969768" y="1248613"/>
                </a:lnTo>
                <a:cubicBezTo>
                  <a:pt x="5969768" y="1593015"/>
                  <a:pt x="5690575" y="1872208"/>
                  <a:pt x="5346173" y="1872208"/>
                </a:cubicBezTo>
                <a:lnTo>
                  <a:pt x="1368152" y="1872208"/>
                </a:lnTo>
                <a:lnTo>
                  <a:pt x="1289248" y="1872208"/>
                </a:lnTo>
                <a:lnTo>
                  <a:pt x="407735" y="1872208"/>
                </a:lnTo>
                <a:cubicBezTo>
                  <a:pt x="182549" y="1872208"/>
                  <a:pt x="0" y="1689659"/>
                  <a:pt x="0" y="1464473"/>
                </a:cubicBezTo>
                <a:lnTo>
                  <a:pt x="0" y="1055807"/>
                </a:lnTo>
                <a:cubicBezTo>
                  <a:pt x="0" y="830621"/>
                  <a:pt x="182549" y="648072"/>
                  <a:pt x="407735" y="648072"/>
                </a:cubicBezTo>
                <a:lnTo>
                  <a:pt x="1368152" y="648072"/>
                </a:lnTo>
                <a:lnTo>
                  <a:pt x="1368152" y="850487"/>
                </a:lnTo>
                <a:lnTo>
                  <a:pt x="488918" y="850487"/>
                </a:lnTo>
                <a:cubicBezTo>
                  <a:pt x="338203" y="850487"/>
                  <a:pt x="216024" y="972666"/>
                  <a:pt x="216024" y="1123381"/>
                </a:cubicBezTo>
                <a:lnTo>
                  <a:pt x="216024" y="1396898"/>
                </a:lnTo>
                <a:cubicBezTo>
                  <a:pt x="216024" y="1547613"/>
                  <a:pt x="338203" y="1669792"/>
                  <a:pt x="488918" y="1669792"/>
                </a:cubicBezTo>
                <a:lnTo>
                  <a:pt x="1368152" y="1669792"/>
                </a:lnTo>
                <a:lnTo>
                  <a:pt x="1368152" y="1670095"/>
                </a:lnTo>
                <a:lnTo>
                  <a:pt x="5264789" y="1670095"/>
                </a:lnTo>
                <a:cubicBezTo>
                  <a:pt x="5534831" y="1670095"/>
                  <a:pt x="5753744" y="1451182"/>
                  <a:pt x="5753744" y="1181140"/>
                </a:cubicBezTo>
                <a:lnTo>
                  <a:pt x="5753744" y="691068"/>
                </a:lnTo>
                <a:cubicBezTo>
                  <a:pt x="5753744" y="421026"/>
                  <a:pt x="5534831" y="202113"/>
                  <a:pt x="5264789" y="202113"/>
                </a:cubicBezTo>
                <a:lnTo>
                  <a:pt x="1289248" y="202113"/>
                </a:lnTo>
                <a:cubicBezTo>
                  <a:pt x="1288859" y="161655"/>
                  <a:pt x="1421821" y="149772"/>
                  <a:pt x="1421432" y="109314"/>
                </a:cubicBezTo>
                <a:cubicBezTo>
                  <a:pt x="1421821" y="82401"/>
                  <a:pt x="1288859" y="26913"/>
                  <a:pt x="1289248" y="0"/>
                </a:cubicBezTo>
                <a:close/>
              </a:path>
            </a:pathLst>
          </a:custGeom>
          <a:solidFill>
            <a:schemeClr val="accent3"/>
          </a:solidFill>
          <a:ln w="285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538515" y="2606604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2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345861" y="2114355"/>
            <a:ext cx="1863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小清新设计</a:t>
            </a:r>
            <a:endParaRPr lang="zh-CN" altLang="en-US" sz="2400">
              <a:solidFill>
                <a:schemeClr val="accent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346745" y="2605048"/>
            <a:ext cx="302354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884576" y="2606604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20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691922" y="2114355"/>
            <a:ext cx="1863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>
                <a:solidFill>
                  <a:schemeClr val="accent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小清新设计</a:t>
            </a:r>
            <a:endParaRPr lang="zh-CN" altLang="en-US" sz="2400">
              <a:solidFill>
                <a:schemeClr val="accent2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692806" y="2605048"/>
            <a:ext cx="302354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538515" y="4821566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20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345861" y="4329317"/>
            <a:ext cx="1863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>
                <a:solidFill>
                  <a:schemeClr val="accent4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小清新设计</a:t>
            </a:r>
            <a:endParaRPr lang="zh-CN" altLang="en-US" sz="2400">
              <a:solidFill>
                <a:schemeClr val="accent4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346745" y="4776468"/>
            <a:ext cx="302354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861815" y="4821566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320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669161" y="4329317"/>
            <a:ext cx="1863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>
                <a:solidFill>
                  <a:schemeClr val="accent3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小清新设计</a:t>
            </a:r>
            <a:endParaRPr lang="zh-CN" altLang="en-US" sz="2400">
              <a:solidFill>
                <a:schemeClr val="accent3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670045" y="4820010"/>
            <a:ext cx="302354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b="14327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64056" y="168975"/>
            <a:ext cx="11663888" cy="6520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 flipV="1">
            <a:off x="3983182" y="994509"/>
            <a:ext cx="4225636" cy="45719"/>
            <a:chOff x="5264727" y="1496291"/>
            <a:chExt cx="1197811" cy="872836"/>
          </a:xfrm>
        </p:grpSpPr>
        <p:sp>
          <p:nvSpPr>
            <p:cNvPr id="4" name="矩形 3"/>
            <p:cNvSpPr/>
            <p:nvPr/>
          </p:nvSpPr>
          <p:spPr>
            <a:xfrm>
              <a:off x="5264727" y="1496291"/>
              <a:ext cx="304800" cy="8728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5569527" y="1496291"/>
              <a:ext cx="304800" cy="8728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5853955" y="1496291"/>
              <a:ext cx="304800" cy="87283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6157738" y="1496291"/>
              <a:ext cx="304800" cy="87283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468092" y="312214"/>
            <a:ext cx="3255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添加您的主标题</a:t>
            </a:r>
            <a:endParaRPr lang="zh-CN" altLang="en-US" sz="3200">
              <a:solidFill>
                <a:schemeClr val="tx1">
                  <a:lumMod val="85000"/>
                  <a:lumOff val="1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aphicFrame>
        <p:nvGraphicFramePr>
          <p:cNvPr id="11" name="图表 10"/>
          <p:cNvGraphicFramePr/>
          <p:nvPr/>
        </p:nvGraphicFramePr>
        <p:xfrm>
          <a:off x="1320116" y="1691779"/>
          <a:ext cx="9551767" cy="3236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4809081" y="5063763"/>
            <a:ext cx="2523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折线图设计</a:t>
            </a:r>
            <a:endParaRPr lang="zh-CN" altLang="en-US" sz="2800">
              <a:solidFill>
                <a:schemeClr val="tx1">
                  <a:lumMod val="75000"/>
                  <a:lumOff val="2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5808250" y="5661359"/>
            <a:ext cx="52485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640551" y="5743233"/>
            <a:ext cx="1086025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templates, I hope to help your demonstration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b="14327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64056" y="168975"/>
            <a:ext cx="11663888" cy="6520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 flipV="1">
            <a:off x="3983182" y="994509"/>
            <a:ext cx="4225636" cy="45719"/>
            <a:chOff x="5264727" y="1496291"/>
            <a:chExt cx="1197811" cy="872836"/>
          </a:xfrm>
        </p:grpSpPr>
        <p:sp>
          <p:nvSpPr>
            <p:cNvPr id="4" name="矩形 3"/>
            <p:cNvSpPr/>
            <p:nvPr/>
          </p:nvSpPr>
          <p:spPr>
            <a:xfrm>
              <a:off x="5264727" y="1496291"/>
              <a:ext cx="304800" cy="8728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5569527" y="1496291"/>
              <a:ext cx="304800" cy="8728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5853955" y="1496291"/>
              <a:ext cx="304800" cy="87283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6157738" y="1496291"/>
              <a:ext cx="304800" cy="87283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468092" y="312214"/>
            <a:ext cx="3255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添加您的主标题</a:t>
            </a:r>
            <a:endParaRPr lang="zh-CN" altLang="en-US" sz="3200">
              <a:solidFill>
                <a:schemeClr val="tx1">
                  <a:lumMod val="85000"/>
                  <a:lumOff val="1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0" name="圆角矩形 2"/>
          <p:cNvSpPr/>
          <p:nvPr/>
        </p:nvSpPr>
        <p:spPr>
          <a:xfrm>
            <a:off x="1029217" y="1834531"/>
            <a:ext cx="2020014" cy="3773714"/>
          </a:xfrm>
          <a:custGeom>
            <a:avLst/>
            <a:gdLst/>
            <a:ahLst/>
            <a:cxnLst/>
            <a:rect l="l" t="t" r="r" b="b"/>
            <a:pathLst>
              <a:path w="1138560" h="4101400">
                <a:moveTo>
                  <a:pt x="0" y="0"/>
                </a:moveTo>
                <a:lnTo>
                  <a:pt x="1138560" y="0"/>
                </a:lnTo>
                <a:lnTo>
                  <a:pt x="1138560" y="3532121"/>
                </a:lnTo>
                <a:cubicBezTo>
                  <a:pt x="1138560" y="3846526"/>
                  <a:pt x="883685" y="4101401"/>
                  <a:pt x="569280" y="4101401"/>
                </a:cubicBezTo>
                <a:cubicBezTo>
                  <a:pt x="254875" y="4101401"/>
                  <a:pt x="0" y="3846526"/>
                  <a:pt x="0" y="3532121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圆角矩形 2"/>
          <p:cNvSpPr/>
          <p:nvPr/>
        </p:nvSpPr>
        <p:spPr>
          <a:xfrm>
            <a:off x="3733734" y="1834531"/>
            <a:ext cx="2020014" cy="3773714"/>
          </a:xfrm>
          <a:custGeom>
            <a:avLst/>
            <a:gdLst/>
            <a:ahLst/>
            <a:cxnLst/>
            <a:rect l="l" t="t" r="r" b="b"/>
            <a:pathLst>
              <a:path w="1138560" h="4101400">
                <a:moveTo>
                  <a:pt x="0" y="0"/>
                </a:moveTo>
                <a:lnTo>
                  <a:pt x="1138560" y="0"/>
                </a:lnTo>
                <a:lnTo>
                  <a:pt x="1138560" y="3532121"/>
                </a:lnTo>
                <a:cubicBezTo>
                  <a:pt x="1138560" y="3846526"/>
                  <a:pt x="883685" y="4101401"/>
                  <a:pt x="569280" y="4101401"/>
                </a:cubicBezTo>
                <a:cubicBezTo>
                  <a:pt x="254875" y="4101401"/>
                  <a:pt x="0" y="3846526"/>
                  <a:pt x="0" y="3532121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圆角矩形 2"/>
          <p:cNvSpPr/>
          <p:nvPr/>
        </p:nvSpPr>
        <p:spPr>
          <a:xfrm>
            <a:off x="6438251" y="1834531"/>
            <a:ext cx="2020014" cy="3773714"/>
          </a:xfrm>
          <a:custGeom>
            <a:avLst/>
            <a:gdLst/>
            <a:ahLst/>
            <a:cxnLst/>
            <a:rect l="l" t="t" r="r" b="b"/>
            <a:pathLst>
              <a:path w="1138560" h="4101400">
                <a:moveTo>
                  <a:pt x="0" y="0"/>
                </a:moveTo>
                <a:lnTo>
                  <a:pt x="1138560" y="0"/>
                </a:lnTo>
                <a:lnTo>
                  <a:pt x="1138560" y="3532121"/>
                </a:lnTo>
                <a:cubicBezTo>
                  <a:pt x="1138560" y="3846526"/>
                  <a:pt x="883685" y="4101401"/>
                  <a:pt x="569280" y="4101401"/>
                </a:cubicBezTo>
                <a:cubicBezTo>
                  <a:pt x="254875" y="4101401"/>
                  <a:pt x="0" y="3846526"/>
                  <a:pt x="0" y="3532121"/>
                </a:cubicBez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圆角矩形 2"/>
          <p:cNvSpPr/>
          <p:nvPr/>
        </p:nvSpPr>
        <p:spPr>
          <a:xfrm>
            <a:off x="9142769" y="1834531"/>
            <a:ext cx="2020014" cy="3773714"/>
          </a:xfrm>
          <a:custGeom>
            <a:avLst/>
            <a:gdLst/>
            <a:ahLst/>
            <a:cxnLst/>
            <a:rect l="l" t="t" r="r" b="b"/>
            <a:pathLst>
              <a:path w="1138560" h="4101400">
                <a:moveTo>
                  <a:pt x="0" y="0"/>
                </a:moveTo>
                <a:lnTo>
                  <a:pt x="1138560" y="0"/>
                </a:lnTo>
                <a:lnTo>
                  <a:pt x="1138560" y="3532121"/>
                </a:lnTo>
                <a:cubicBezTo>
                  <a:pt x="1138560" y="3846526"/>
                  <a:pt x="883685" y="4101401"/>
                  <a:pt x="569280" y="4101401"/>
                </a:cubicBezTo>
                <a:cubicBezTo>
                  <a:pt x="254875" y="4101401"/>
                  <a:pt x="0" y="3846526"/>
                  <a:pt x="0" y="3532121"/>
                </a:cubicBezTo>
                <a:close/>
              </a:path>
            </a:pathLst>
          </a:cu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 68"/>
          <p:cNvSpPr>
            <a:spLocks noEditPoints="1"/>
          </p:cNvSpPr>
          <p:nvPr/>
        </p:nvSpPr>
        <p:spPr bwMode="auto">
          <a:xfrm>
            <a:off x="1805874" y="2241108"/>
            <a:ext cx="466700" cy="464552"/>
          </a:xfrm>
          <a:custGeom>
            <a:avLst/>
            <a:gdLst>
              <a:gd name="T0" fmla="*/ 184 w 184"/>
              <a:gd name="T1" fmla="*/ 26 h 183"/>
              <a:gd name="T2" fmla="*/ 176 w 184"/>
              <a:gd name="T3" fmla="*/ 176 h 183"/>
              <a:gd name="T4" fmla="*/ 158 w 184"/>
              <a:gd name="T5" fmla="*/ 183 h 183"/>
              <a:gd name="T6" fmla="*/ 8 w 184"/>
              <a:gd name="T7" fmla="*/ 176 h 183"/>
              <a:gd name="T8" fmla="*/ 0 w 184"/>
              <a:gd name="T9" fmla="*/ 26 h 183"/>
              <a:gd name="T10" fmla="*/ 55 w 184"/>
              <a:gd name="T11" fmla="*/ 95 h 183"/>
              <a:gd name="T12" fmla="*/ 22 w 184"/>
              <a:gd name="T13" fmla="*/ 128 h 183"/>
              <a:gd name="T14" fmla="*/ 55 w 184"/>
              <a:gd name="T15" fmla="*/ 103 h 183"/>
              <a:gd name="T16" fmla="*/ 80 w 184"/>
              <a:gd name="T17" fmla="*/ 128 h 183"/>
              <a:gd name="T18" fmla="*/ 55 w 184"/>
              <a:gd name="T19" fmla="*/ 117 h 183"/>
              <a:gd name="T20" fmla="*/ 44 w 184"/>
              <a:gd name="T21" fmla="*/ 128 h 183"/>
              <a:gd name="T22" fmla="*/ 52 w 184"/>
              <a:gd name="T23" fmla="*/ 128 h 183"/>
              <a:gd name="T24" fmla="*/ 55 w 184"/>
              <a:gd name="T25" fmla="*/ 125 h 183"/>
              <a:gd name="T26" fmla="*/ 129 w 184"/>
              <a:gd name="T27" fmla="*/ 95 h 183"/>
              <a:gd name="T28" fmla="*/ 129 w 184"/>
              <a:gd name="T29" fmla="*/ 162 h 183"/>
              <a:gd name="T30" fmla="*/ 129 w 184"/>
              <a:gd name="T31" fmla="*/ 103 h 183"/>
              <a:gd name="T32" fmla="*/ 129 w 184"/>
              <a:gd name="T33" fmla="*/ 153 h 183"/>
              <a:gd name="T34" fmla="*/ 129 w 184"/>
              <a:gd name="T35" fmla="*/ 103 h 183"/>
              <a:gd name="T36" fmla="*/ 141 w 184"/>
              <a:gd name="T37" fmla="*/ 128 h 183"/>
              <a:gd name="T38" fmla="*/ 129 w 184"/>
              <a:gd name="T39" fmla="*/ 117 h 183"/>
              <a:gd name="T40" fmla="*/ 129 w 184"/>
              <a:gd name="T41" fmla="*/ 132 h 183"/>
              <a:gd name="T42" fmla="*/ 125 w 184"/>
              <a:gd name="T43" fmla="*/ 128 h 183"/>
              <a:gd name="T44" fmla="*/ 129 w 184"/>
              <a:gd name="T45" fmla="*/ 21 h 183"/>
              <a:gd name="T46" fmla="*/ 129 w 184"/>
              <a:gd name="T47" fmla="*/ 88 h 183"/>
              <a:gd name="T48" fmla="*/ 129 w 184"/>
              <a:gd name="T49" fmla="*/ 21 h 183"/>
              <a:gd name="T50" fmla="*/ 104 w 184"/>
              <a:gd name="T51" fmla="*/ 55 h 183"/>
              <a:gd name="T52" fmla="*/ 146 w 184"/>
              <a:gd name="T53" fmla="*/ 37 h 183"/>
              <a:gd name="T54" fmla="*/ 129 w 184"/>
              <a:gd name="T55" fmla="*/ 43 h 183"/>
              <a:gd name="T56" fmla="*/ 117 w 184"/>
              <a:gd name="T57" fmla="*/ 55 h 183"/>
              <a:gd name="T58" fmla="*/ 125 w 184"/>
              <a:gd name="T59" fmla="*/ 55 h 183"/>
              <a:gd name="T60" fmla="*/ 129 w 184"/>
              <a:gd name="T61" fmla="*/ 52 h 183"/>
              <a:gd name="T62" fmla="*/ 55 w 184"/>
              <a:gd name="T63" fmla="*/ 21 h 183"/>
              <a:gd name="T64" fmla="*/ 89 w 184"/>
              <a:gd name="T65" fmla="*/ 55 h 183"/>
              <a:gd name="T66" fmla="*/ 55 w 184"/>
              <a:gd name="T67" fmla="*/ 21 h 183"/>
              <a:gd name="T68" fmla="*/ 30 w 184"/>
              <a:gd name="T69" fmla="*/ 55 h 183"/>
              <a:gd name="T70" fmla="*/ 73 w 184"/>
              <a:gd name="T71" fmla="*/ 37 h 183"/>
              <a:gd name="T72" fmla="*/ 55 w 184"/>
              <a:gd name="T73" fmla="*/ 43 h 183"/>
              <a:gd name="T74" fmla="*/ 44 w 184"/>
              <a:gd name="T75" fmla="*/ 55 h 183"/>
              <a:gd name="T76" fmla="*/ 52 w 184"/>
              <a:gd name="T77" fmla="*/ 55 h 183"/>
              <a:gd name="T78" fmla="*/ 55 w 184"/>
              <a:gd name="T79" fmla="*/ 52 h 183"/>
              <a:gd name="T80" fmla="*/ 158 w 184"/>
              <a:gd name="T81" fmla="*/ 14 h 183"/>
              <a:gd name="T82" fmla="*/ 15 w 184"/>
              <a:gd name="T83" fmla="*/ 158 h 183"/>
              <a:gd name="T84" fmla="*/ 18 w 184"/>
              <a:gd name="T85" fmla="*/ 166 h 183"/>
              <a:gd name="T86" fmla="*/ 166 w 184"/>
              <a:gd name="T87" fmla="*/ 166 h 183"/>
              <a:gd name="T88" fmla="*/ 170 w 184"/>
              <a:gd name="T89" fmla="*/ 158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84" h="183">
                <a:moveTo>
                  <a:pt x="26" y="0"/>
                </a:moveTo>
                <a:cubicBezTo>
                  <a:pt x="158" y="0"/>
                  <a:pt x="158" y="0"/>
                  <a:pt x="158" y="0"/>
                </a:cubicBezTo>
                <a:cubicBezTo>
                  <a:pt x="172" y="0"/>
                  <a:pt x="184" y="11"/>
                  <a:pt x="184" y="26"/>
                </a:cubicBezTo>
                <a:cubicBezTo>
                  <a:pt x="184" y="158"/>
                  <a:pt x="184" y="158"/>
                  <a:pt x="184" y="158"/>
                </a:cubicBezTo>
                <a:cubicBezTo>
                  <a:pt x="184" y="165"/>
                  <a:pt x="181" y="171"/>
                  <a:pt x="176" y="176"/>
                </a:cubicBezTo>
                <a:cubicBezTo>
                  <a:pt x="176" y="176"/>
                  <a:pt x="176" y="176"/>
                  <a:pt x="176" y="176"/>
                </a:cubicBezTo>
                <a:cubicBezTo>
                  <a:pt x="176" y="176"/>
                  <a:pt x="176" y="176"/>
                  <a:pt x="176" y="176"/>
                </a:cubicBezTo>
                <a:cubicBezTo>
                  <a:pt x="176" y="176"/>
                  <a:pt x="176" y="176"/>
                  <a:pt x="176" y="176"/>
                </a:cubicBezTo>
                <a:cubicBezTo>
                  <a:pt x="172" y="180"/>
                  <a:pt x="165" y="183"/>
                  <a:pt x="158" y="183"/>
                </a:cubicBezTo>
                <a:cubicBezTo>
                  <a:pt x="26" y="183"/>
                  <a:pt x="26" y="183"/>
                  <a:pt x="26" y="183"/>
                </a:cubicBezTo>
                <a:cubicBezTo>
                  <a:pt x="19" y="183"/>
                  <a:pt x="12" y="180"/>
                  <a:pt x="8" y="176"/>
                </a:cubicBezTo>
                <a:cubicBezTo>
                  <a:pt x="8" y="176"/>
                  <a:pt x="8" y="176"/>
                  <a:pt x="8" y="176"/>
                </a:cubicBezTo>
                <a:cubicBezTo>
                  <a:pt x="8" y="176"/>
                  <a:pt x="8" y="176"/>
                  <a:pt x="8" y="176"/>
                </a:cubicBezTo>
                <a:cubicBezTo>
                  <a:pt x="3" y="171"/>
                  <a:pt x="0" y="165"/>
                  <a:pt x="0" y="158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11"/>
                  <a:pt x="12" y="0"/>
                  <a:pt x="26" y="0"/>
                </a:cubicBezTo>
                <a:close/>
                <a:moveTo>
                  <a:pt x="55" y="95"/>
                </a:moveTo>
                <a:cubicBezTo>
                  <a:pt x="55" y="95"/>
                  <a:pt x="55" y="95"/>
                  <a:pt x="55" y="95"/>
                </a:cubicBezTo>
                <a:cubicBezTo>
                  <a:pt x="74" y="95"/>
                  <a:pt x="89" y="110"/>
                  <a:pt x="89" y="128"/>
                </a:cubicBezTo>
                <a:cubicBezTo>
                  <a:pt x="89" y="147"/>
                  <a:pt x="74" y="162"/>
                  <a:pt x="55" y="162"/>
                </a:cubicBezTo>
                <a:cubicBezTo>
                  <a:pt x="37" y="162"/>
                  <a:pt x="22" y="147"/>
                  <a:pt x="22" y="128"/>
                </a:cubicBezTo>
                <a:cubicBezTo>
                  <a:pt x="22" y="110"/>
                  <a:pt x="37" y="95"/>
                  <a:pt x="55" y="95"/>
                </a:cubicBezTo>
                <a:close/>
                <a:moveTo>
                  <a:pt x="55" y="103"/>
                </a:moveTo>
                <a:cubicBezTo>
                  <a:pt x="55" y="103"/>
                  <a:pt x="55" y="103"/>
                  <a:pt x="55" y="103"/>
                </a:cubicBezTo>
                <a:cubicBezTo>
                  <a:pt x="42" y="103"/>
                  <a:pt x="30" y="115"/>
                  <a:pt x="30" y="128"/>
                </a:cubicBezTo>
                <a:cubicBezTo>
                  <a:pt x="30" y="142"/>
                  <a:pt x="42" y="153"/>
                  <a:pt x="55" y="153"/>
                </a:cubicBezTo>
                <a:cubicBezTo>
                  <a:pt x="69" y="153"/>
                  <a:pt x="80" y="142"/>
                  <a:pt x="80" y="128"/>
                </a:cubicBezTo>
                <a:cubicBezTo>
                  <a:pt x="80" y="115"/>
                  <a:pt x="69" y="103"/>
                  <a:pt x="55" y="103"/>
                </a:cubicBezTo>
                <a:close/>
                <a:moveTo>
                  <a:pt x="55" y="117"/>
                </a:moveTo>
                <a:cubicBezTo>
                  <a:pt x="55" y="117"/>
                  <a:pt x="55" y="117"/>
                  <a:pt x="55" y="117"/>
                </a:cubicBezTo>
                <a:cubicBezTo>
                  <a:pt x="62" y="117"/>
                  <a:pt x="67" y="122"/>
                  <a:pt x="67" y="128"/>
                </a:cubicBezTo>
                <a:cubicBezTo>
                  <a:pt x="67" y="135"/>
                  <a:pt x="62" y="140"/>
                  <a:pt x="55" y="140"/>
                </a:cubicBezTo>
                <a:cubicBezTo>
                  <a:pt x="49" y="140"/>
                  <a:pt x="44" y="135"/>
                  <a:pt x="44" y="128"/>
                </a:cubicBezTo>
                <a:cubicBezTo>
                  <a:pt x="44" y="122"/>
                  <a:pt x="49" y="117"/>
                  <a:pt x="55" y="117"/>
                </a:cubicBezTo>
                <a:close/>
                <a:moveTo>
                  <a:pt x="52" y="128"/>
                </a:moveTo>
                <a:cubicBezTo>
                  <a:pt x="52" y="128"/>
                  <a:pt x="52" y="128"/>
                  <a:pt x="52" y="128"/>
                </a:cubicBezTo>
                <a:cubicBezTo>
                  <a:pt x="52" y="130"/>
                  <a:pt x="54" y="132"/>
                  <a:pt x="55" y="132"/>
                </a:cubicBezTo>
                <a:cubicBezTo>
                  <a:pt x="57" y="132"/>
                  <a:pt x="59" y="130"/>
                  <a:pt x="59" y="128"/>
                </a:cubicBezTo>
                <a:cubicBezTo>
                  <a:pt x="59" y="126"/>
                  <a:pt x="57" y="125"/>
                  <a:pt x="55" y="125"/>
                </a:cubicBezTo>
                <a:cubicBezTo>
                  <a:pt x="54" y="125"/>
                  <a:pt x="52" y="126"/>
                  <a:pt x="52" y="128"/>
                </a:cubicBezTo>
                <a:close/>
                <a:moveTo>
                  <a:pt x="129" y="95"/>
                </a:moveTo>
                <a:cubicBezTo>
                  <a:pt x="129" y="95"/>
                  <a:pt x="129" y="95"/>
                  <a:pt x="129" y="95"/>
                </a:cubicBezTo>
                <a:cubicBezTo>
                  <a:pt x="137" y="95"/>
                  <a:pt x="146" y="98"/>
                  <a:pt x="152" y="105"/>
                </a:cubicBezTo>
                <a:cubicBezTo>
                  <a:pt x="159" y="111"/>
                  <a:pt x="162" y="120"/>
                  <a:pt x="162" y="128"/>
                </a:cubicBezTo>
                <a:cubicBezTo>
                  <a:pt x="162" y="147"/>
                  <a:pt x="147" y="162"/>
                  <a:pt x="129" y="162"/>
                </a:cubicBezTo>
                <a:cubicBezTo>
                  <a:pt x="110" y="162"/>
                  <a:pt x="95" y="147"/>
                  <a:pt x="95" y="128"/>
                </a:cubicBezTo>
                <a:cubicBezTo>
                  <a:pt x="95" y="110"/>
                  <a:pt x="110" y="95"/>
                  <a:pt x="129" y="95"/>
                </a:cubicBezTo>
                <a:close/>
                <a:moveTo>
                  <a:pt x="129" y="103"/>
                </a:moveTo>
                <a:cubicBezTo>
                  <a:pt x="129" y="103"/>
                  <a:pt x="129" y="103"/>
                  <a:pt x="129" y="103"/>
                </a:cubicBezTo>
                <a:cubicBezTo>
                  <a:pt x="115" y="103"/>
                  <a:pt x="104" y="115"/>
                  <a:pt x="104" y="128"/>
                </a:cubicBezTo>
                <a:cubicBezTo>
                  <a:pt x="104" y="142"/>
                  <a:pt x="115" y="153"/>
                  <a:pt x="129" y="153"/>
                </a:cubicBezTo>
                <a:cubicBezTo>
                  <a:pt x="143" y="153"/>
                  <a:pt x="154" y="142"/>
                  <a:pt x="154" y="128"/>
                </a:cubicBezTo>
                <a:cubicBezTo>
                  <a:pt x="154" y="122"/>
                  <a:pt x="151" y="116"/>
                  <a:pt x="146" y="111"/>
                </a:cubicBezTo>
                <a:cubicBezTo>
                  <a:pt x="142" y="106"/>
                  <a:pt x="135" y="103"/>
                  <a:pt x="129" y="103"/>
                </a:cubicBezTo>
                <a:close/>
                <a:moveTo>
                  <a:pt x="129" y="117"/>
                </a:moveTo>
                <a:cubicBezTo>
                  <a:pt x="129" y="117"/>
                  <a:pt x="129" y="117"/>
                  <a:pt x="129" y="117"/>
                </a:cubicBezTo>
                <a:cubicBezTo>
                  <a:pt x="135" y="117"/>
                  <a:pt x="141" y="122"/>
                  <a:pt x="141" y="128"/>
                </a:cubicBezTo>
                <a:cubicBezTo>
                  <a:pt x="141" y="135"/>
                  <a:pt x="135" y="140"/>
                  <a:pt x="129" y="140"/>
                </a:cubicBezTo>
                <a:cubicBezTo>
                  <a:pt x="122" y="140"/>
                  <a:pt x="117" y="135"/>
                  <a:pt x="117" y="128"/>
                </a:cubicBezTo>
                <a:cubicBezTo>
                  <a:pt x="117" y="122"/>
                  <a:pt x="122" y="117"/>
                  <a:pt x="129" y="117"/>
                </a:cubicBezTo>
                <a:close/>
                <a:moveTo>
                  <a:pt x="125" y="128"/>
                </a:moveTo>
                <a:cubicBezTo>
                  <a:pt x="125" y="128"/>
                  <a:pt x="125" y="128"/>
                  <a:pt x="125" y="128"/>
                </a:cubicBezTo>
                <a:cubicBezTo>
                  <a:pt x="125" y="130"/>
                  <a:pt x="127" y="132"/>
                  <a:pt x="129" y="132"/>
                </a:cubicBezTo>
                <a:cubicBezTo>
                  <a:pt x="131" y="132"/>
                  <a:pt x="132" y="130"/>
                  <a:pt x="132" y="128"/>
                </a:cubicBezTo>
                <a:cubicBezTo>
                  <a:pt x="132" y="126"/>
                  <a:pt x="131" y="125"/>
                  <a:pt x="129" y="125"/>
                </a:cubicBezTo>
                <a:cubicBezTo>
                  <a:pt x="127" y="125"/>
                  <a:pt x="125" y="126"/>
                  <a:pt x="125" y="128"/>
                </a:cubicBezTo>
                <a:close/>
                <a:moveTo>
                  <a:pt x="129" y="21"/>
                </a:moveTo>
                <a:cubicBezTo>
                  <a:pt x="129" y="21"/>
                  <a:pt x="129" y="21"/>
                  <a:pt x="129" y="21"/>
                </a:cubicBezTo>
                <a:cubicBezTo>
                  <a:pt x="129" y="21"/>
                  <a:pt x="129" y="21"/>
                  <a:pt x="129" y="21"/>
                </a:cubicBezTo>
                <a:cubicBezTo>
                  <a:pt x="137" y="21"/>
                  <a:pt x="146" y="25"/>
                  <a:pt x="152" y="31"/>
                </a:cubicBezTo>
                <a:cubicBezTo>
                  <a:pt x="159" y="38"/>
                  <a:pt x="162" y="46"/>
                  <a:pt x="162" y="55"/>
                </a:cubicBezTo>
                <a:cubicBezTo>
                  <a:pt x="162" y="73"/>
                  <a:pt x="147" y="88"/>
                  <a:pt x="129" y="88"/>
                </a:cubicBezTo>
                <a:cubicBezTo>
                  <a:pt x="120" y="88"/>
                  <a:pt x="111" y="85"/>
                  <a:pt x="105" y="79"/>
                </a:cubicBezTo>
                <a:cubicBezTo>
                  <a:pt x="99" y="72"/>
                  <a:pt x="95" y="64"/>
                  <a:pt x="95" y="55"/>
                </a:cubicBezTo>
                <a:cubicBezTo>
                  <a:pt x="95" y="36"/>
                  <a:pt x="110" y="21"/>
                  <a:pt x="129" y="21"/>
                </a:cubicBezTo>
                <a:close/>
                <a:moveTo>
                  <a:pt x="129" y="30"/>
                </a:moveTo>
                <a:cubicBezTo>
                  <a:pt x="129" y="30"/>
                  <a:pt x="129" y="30"/>
                  <a:pt x="129" y="30"/>
                </a:cubicBezTo>
                <a:cubicBezTo>
                  <a:pt x="115" y="30"/>
                  <a:pt x="104" y="41"/>
                  <a:pt x="104" y="55"/>
                </a:cubicBezTo>
                <a:cubicBezTo>
                  <a:pt x="104" y="69"/>
                  <a:pt x="115" y="80"/>
                  <a:pt x="129" y="80"/>
                </a:cubicBezTo>
                <a:cubicBezTo>
                  <a:pt x="143" y="80"/>
                  <a:pt x="154" y="69"/>
                  <a:pt x="154" y="55"/>
                </a:cubicBezTo>
                <a:cubicBezTo>
                  <a:pt x="154" y="48"/>
                  <a:pt x="151" y="42"/>
                  <a:pt x="146" y="37"/>
                </a:cubicBezTo>
                <a:cubicBezTo>
                  <a:pt x="142" y="32"/>
                  <a:pt x="135" y="30"/>
                  <a:pt x="129" y="30"/>
                </a:cubicBezTo>
                <a:close/>
                <a:moveTo>
                  <a:pt x="129" y="43"/>
                </a:moveTo>
                <a:cubicBezTo>
                  <a:pt x="129" y="43"/>
                  <a:pt x="129" y="43"/>
                  <a:pt x="129" y="43"/>
                </a:cubicBezTo>
                <a:cubicBezTo>
                  <a:pt x="135" y="43"/>
                  <a:pt x="141" y="48"/>
                  <a:pt x="141" y="55"/>
                </a:cubicBezTo>
                <a:cubicBezTo>
                  <a:pt x="141" y="61"/>
                  <a:pt x="135" y="67"/>
                  <a:pt x="129" y="67"/>
                </a:cubicBezTo>
                <a:cubicBezTo>
                  <a:pt x="122" y="67"/>
                  <a:pt x="117" y="61"/>
                  <a:pt x="117" y="55"/>
                </a:cubicBezTo>
                <a:cubicBezTo>
                  <a:pt x="117" y="48"/>
                  <a:pt x="122" y="43"/>
                  <a:pt x="129" y="43"/>
                </a:cubicBezTo>
                <a:close/>
                <a:moveTo>
                  <a:pt x="125" y="55"/>
                </a:moveTo>
                <a:cubicBezTo>
                  <a:pt x="125" y="55"/>
                  <a:pt x="125" y="55"/>
                  <a:pt x="125" y="55"/>
                </a:cubicBezTo>
                <a:cubicBezTo>
                  <a:pt x="125" y="57"/>
                  <a:pt x="127" y="58"/>
                  <a:pt x="129" y="58"/>
                </a:cubicBezTo>
                <a:cubicBezTo>
                  <a:pt x="131" y="58"/>
                  <a:pt x="132" y="57"/>
                  <a:pt x="132" y="55"/>
                </a:cubicBezTo>
                <a:cubicBezTo>
                  <a:pt x="132" y="53"/>
                  <a:pt x="131" y="52"/>
                  <a:pt x="129" y="52"/>
                </a:cubicBezTo>
                <a:cubicBezTo>
                  <a:pt x="127" y="52"/>
                  <a:pt x="125" y="53"/>
                  <a:pt x="125" y="55"/>
                </a:cubicBezTo>
                <a:close/>
                <a:moveTo>
                  <a:pt x="55" y="21"/>
                </a:move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64" y="21"/>
                  <a:pt x="72" y="25"/>
                  <a:pt x="79" y="31"/>
                </a:cubicBezTo>
                <a:cubicBezTo>
                  <a:pt x="86" y="38"/>
                  <a:pt x="89" y="46"/>
                  <a:pt x="89" y="55"/>
                </a:cubicBezTo>
                <a:cubicBezTo>
                  <a:pt x="89" y="73"/>
                  <a:pt x="74" y="88"/>
                  <a:pt x="55" y="88"/>
                </a:cubicBezTo>
                <a:cubicBezTo>
                  <a:pt x="37" y="88"/>
                  <a:pt x="22" y="73"/>
                  <a:pt x="22" y="55"/>
                </a:cubicBezTo>
                <a:cubicBezTo>
                  <a:pt x="22" y="36"/>
                  <a:pt x="37" y="21"/>
                  <a:pt x="55" y="21"/>
                </a:cubicBezTo>
                <a:close/>
                <a:moveTo>
                  <a:pt x="55" y="30"/>
                </a:moveTo>
                <a:cubicBezTo>
                  <a:pt x="55" y="30"/>
                  <a:pt x="55" y="30"/>
                  <a:pt x="55" y="30"/>
                </a:cubicBezTo>
                <a:cubicBezTo>
                  <a:pt x="42" y="30"/>
                  <a:pt x="30" y="41"/>
                  <a:pt x="30" y="55"/>
                </a:cubicBezTo>
                <a:cubicBezTo>
                  <a:pt x="30" y="69"/>
                  <a:pt x="42" y="80"/>
                  <a:pt x="55" y="80"/>
                </a:cubicBezTo>
                <a:cubicBezTo>
                  <a:pt x="69" y="80"/>
                  <a:pt x="80" y="69"/>
                  <a:pt x="80" y="55"/>
                </a:cubicBezTo>
                <a:cubicBezTo>
                  <a:pt x="80" y="48"/>
                  <a:pt x="78" y="42"/>
                  <a:pt x="73" y="37"/>
                </a:cubicBezTo>
                <a:cubicBezTo>
                  <a:pt x="68" y="32"/>
                  <a:pt x="62" y="30"/>
                  <a:pt x="55" y="30"/>
                </a:cubicBezTo>
                <a:close/>
                <a:moveTo>
                  <a:pt x="55" y="43"/>
                </a:moveTo>
                <a:cubicBezTo>
                  <a:pt x="55" y="43"/>
                  <a:pt x="55" y="43"/>
                  <a:pt x="55" y="43"/>
                </a:cubicBezTo>
                <a:cubicBezTo>
                  <a:pt x="62" y="43"/>
                  <a:pt x="67" y="48"/>
                  <a:pt x="67" y="55"/>
                </a:cubicBezTo>
                <a:cubicBezTo>
                  <a:pt x="67" y="61"/>
                  <a:pt x="62" y="67"/>
                  <a:pt x="55" y="67"/>
                </a:cubicBezTo>
                <a:cubicBezTo>
                  <a:pt x="49" y="67"/>
                  <a:pt x="44" y="61"/>
                  <a:pt x="44" y="55"/>
                </a:cubicBezTo>
                <a:cubicBezTo>
                  <a:pt x="44" y="48"/>
                  <a:pt x="49" y="43"/>
                  <a:pt x="55" y="43"/>
                </a:cubicBezTo>
                <a:close/>
                <a:moveTo>
                  <a:pt x="52" y="55"/>
                </a:moveTo>
                <a:cubicBezTo>
                  <a:pt x="52" y="55"/>
                  <a:pt x="52" y="55"/>
                  <a:pt x="52" y="55"/>
                </a:cubicBezTo>
                <a:cubicBezTo>
                  <a:pt x="52" y="57"/>
                  <a:pt x="54" y="58"/>
                  <a:pt x="55" y="58"/>
                </a:cubicBezTo>
                <a:cubicBezTo>
                  <a:pt x="57" y="58"/>
                  <a:pt x="59" y="57"/>
                  <a:pt x="59" y="55"/>
                </a:cubicBezTo>
                <a:cubicBezTo>
                  <a:pt x="59" y="53"/>
                  <a:pt x="57" y="52"/>
                  <a:pt x="55" y="52"/>
                </a:cubicBezTo>
                <a:cubicBezTo>
                  <a:pt x="54" y="52"/>
                  <a:pt x="52" y="53"/>
                  <a:pt x="52" y="55"/>
                </a:cubicBezTo>
                <a:close/>
                <a:moveTo>
                  <a:pt x="158" y="14"/>
                </a:moveTo>
                <a:cubicBezTo>
                  <a:pt x="158" y="14"/>
                  <a:pt x="158" y="14"/>
                  <a:pt x="158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0" y="14"/>
                  <a:pt x="15" y="19"/>
                  <a:pt x="15" y="26"/>
                </a:cubicBezTo>
                <a:cubicBezTo>
                  <a:pt x="15" y="158"/>
                  <a:pt x="15" y="158"/>
                  <a:pt x="15" y="158"/>
                </a:cubicBezTo>
                <a:cubicBezTo>
                  <a:pt x="15" y="161"/>
                  <a:pt x="16" y="164"/>
                  <a:pt x="18" y="166"/>
                </a:cubicBezTo>
                <a:cubicBezTo>
                  <a:pt x="18" y="166"/>
                  <a:pt x="18" y="166"/>
                  <a:pt x="18" y="166"/>
                </a:cubicBezTo>
                <a:cubicBezTo>
                  <a:pt x="18" y="166"/>
                  <a:pt x="18" y="166"/>
                  <a:pt x="18" y="166"/>
                </a:cubicBezTo>
                <a:cubicBezTo>
                  <a:pt x="20" y="168"/>
                  <a:pt x="23" y="169"/>
                  <a:pt x="26" y="169"/>
                </a:cubicBezTo>
                <a:cubicBezTo>
                  <a:pt x="158" y="169"/>
                  <a:pt x="158" y="169"/>
                  <a:pt x="158" y="169"/>
                </a:cubicBezTo>
                <a:cubicBezTo>
                  <a:pt x="161" y="169"/>
                  <a:pt x="164" y="168"/>
                  <a:pt x="166" y="166"/>
                </a:cubicBezTo>
                <a:cubicBezTo>
                  <a:pt x="166" y="166"/>
                  <a:pt x="166" y="166"/>
                  <a:pt x="166" y="166"/>
                </a:cubicBezTo>
                <a:cubicBezTo>
                  <a:pt x="166" y="166"/>
                  <a:pt x="166" y="166"/>
                  <a:pt x="166" y="166"/>
                </a:cubicBezTo>
                <a:cubicBezTo>
                  <a:pt x="168" y="164"/>
                  <a:pt x="170" y="161"/>
                  <a:pt x="170" y="158"/>
                </a:cubicBezTo>
                <a:cubicBezTo>
                  <a:pt x="170" y="26"/>
                  <a:pt x="170" y="26"/>
                  <a:pt x="170" y="26"/>
                </a:cubicBezTo>
                <a:cubicBezTo>
                  <a:pt x="170" y="19"/>
                  <a:pt x="165" y="14"/>
                  <a:pt x="158" y="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85"/>
          <p:cNvSpPr>
            <a:spLocks noEditPoints="1"/>
          </p:cNvSpPr>
          <p:nvPr/>
        </p:nvSpPr>
        <p:spPr bwMode="auto">
          <a:xfrm>
            <a:off x="4511464" y="2280804"/>
            <a:ext cx="464555" cy="385160"/>
          </a:xfrm>
          <a:custGeom>
            <a:avLst/>
            <a:gdLst>
              <a:gd name="T0" fmla="*/ 7 w 183"/>
              <a:gd name="T1" fmla="*/ 0 h 152"/>
              <a:gd name="T2" fmla="*/ 183 w 183"/>
              <a:gd name="T3" fmla="*/ 7 h 152"/>
              <a:gd name="T4" fmla="*/ 183 w 183"/>
              <a:gd name="T5" fmla="*/ 128 h 152"/>
              <a:gd name="T6" fmla="*/ 176 w 183"/>
              <a:gd name="T7" fmla="*/ 135 h 152"/>
              <a:gd name="T8" fmla="*/ 99 w 183"/>
              <a:gd name="T9" fmla="*/ 143 h 152"/>
              <a:gd name="T10" fmla="*/ 138 w 183"/>
              <a:gd name="T11" fmla="*/ 144 h 152"/>
              <a:gd name="T12" fmla="*/ 138 w 183"/>
              <a:gd name="T13" fmla="*/ 152 h 152"/>
              <a:gd name="T14" fmla="*/ 41 w 183"/>
              <a:gd name="T15" fmla="*/ 148 h 152"/>
              <a:gd name="T16" fmla="*/ 85 w 183"/>
              <a:gd name="T17" fmla="*/ 144 h 152"/>
              <a:gd name="T18" fmla="*/ 85 w 183"/>
              <a:gd name="T19" fmla="*/ 135 h 152"/>
              <a:gd name="T20" fmla="*/ 0 w 183"/>
              <a:gd name="T21" fmla="*/ 128 h 152"/>
              <a:gd name="T22" fmla="*/ 0 w 183"/>
              <a:gd name="T23" fmla="*/ 7 h 152"/>
              <a:gd name="T24" fmla="*/ 134 w 183"/>
              <a:gd name="T25" fmla="*/ 62 h 152"/>
              <a:gd name="T26" fmla="*/ 139 w 183"/>
              <a:gd name="T27" fmla="*/ 58 h 152"/>
              <a:gd name="T28" fmla="*/ 143 w 183"/>
              <a:gd name="T29" fmla="*/ 73 h 152"/>
              <a:gd name="T30" fmla="*/ 134 w 183"/>
              <a:gd name="T31" fmla="*/ 73 h 152"/>
              <a:gd name="T32" fmla="*/ 121 w 183"/>
              <a:gd name="T33" fmla="*/ 48 h 152"/>
              <a:gd name="T34" fmla="*/ 125 w 183"/>
              <a:gd name="T35" fmla="*/ 43 h 152"/>
              <a:gd name="T36" fmla="*/ 129 w 183"/>
              <a:gd name="T37" fmla="*/ 87 h 152"/>
              <a:gd name="T38" fmla="*/ 121 w 183"/>
              <a:gd name="T39" fmla="*/ 87 h 152"/>
              <a:gd name="T40" fmla="*/ 108 w 183"/>
              <a:gd name="T41" fmla="*/ 36 h 152"/>
              <a:gd name="T42" fmla="*/ 112 w 183"/>
              <a:gd name="T43" fmla="*/ 31 h 152"/>
              <a:gd name="T44" fmla="*/ 116 w 183"/>
              <a:gd name="T45" fmla="*/ 99 h 152"/>
              <a:gd name="T46" fmla="*/ 108 w 183"/>
              <a:gd name="T47" fmla="*/ 99 h 152"/>
              <a:gd name="T48" fmla="*/ 94 w 183"/>
              <a:gd name="T49" fmla="*/ 54 h 152"/>
              <a:gd name="T50" fmla="*/ 98 w 183"/>
              <a:gd name="T51" fmla="*/ 50 h 152"/>
              <a:gd name="T52" fmla="*/ 103 w 183"/>
              <a:gd name="T53" fmla="*/ 81 h 152"/>
              <a:gd name="T54" fmla="*/ 94 w 183"/>
              <a:gd name="T55" fmla="*/ 81 h 152"/>
              <a:gd name="T56" fmla="*/ 81 w 183"/>
              <a:gd name="T57" fmla="*/ 43 h 152"/>
              <a:gd name="T58" fmla="*/ 85 w 183"/>
              <a:gd name="T59" fmla="*/ 39 h 152"/>
              <a:gd name="T60" fmla="*/ 89 w 183"/>
              <a:gd name="T61" fmla="*/ 92 h 152"/>
              <a:gd name="T62" fmla="*/ 81 w 183"/>
              <a:gd name="T63" fmla="*/ 92 h 152"/>
              <a:gd name="T64" fmla="*/ 67 w 183"/>
              <a:gd name="T65" fmla="*/ 53 h 152"/>
              <a:gd name="T66" fmla="*/ 71 w 183"/>
              <a:gd name="T67" fmla="*/ 49 h 152"/>
              <a:gd name="T68" fmla="*/ 76 w 183"/>
              <a:gd name="T69" fmla="*/ 82 h 152"/>
              <a:gd name="T70" fmla="*/ 67 w 183"/>
              <a:gd name="T71" fmla="*/ 82 h 152"/>
              <a:gd name="T72" fmla="*/ 40 w 183"/>
              <a:gd name="T73" fmla="*/ 59 h 152"/>
              <a:gd name="T74" fmla="*/ 45 w 183"/>
              <a:gd name="T75" fmla="*/ 55 h 152"/>
              <a:gd name="T76" fmla="*/ 49 w 183"/>
              <a:gd name="T77" fmla="*/ 76 h 152"/>
              <a:gd name="T78" fmla="*/ 40 w 183"/>
              <a:gd name="T79" fmla="*/ 76 h 152"/>
              <a:gd name="T80" fmla="*/ 54 w 183"/>
              <a:gd name="T81" fmla="*/ 41 h 152"/>
              <a:gd name="T82" fmla="*/ 58 w 183"/>
              <a:gd name="T83" fmla="*/ 37 h 152"/>
              <a:gd name="T84" fmla="*/ 62 w 183"/>
              <a:gd name="T85" fmla="*/ 94 h 152"/>
              <a:gd name="T86" fmla="*/ 54 w 183"/>
              <a:gd name="T87" fmla="*/ 94 h 152"/>
              <a:gd name="T88" fmla="*/ 157 w 183"/>
              <a:gd name="T89" fmla="*/ 102 h 152"/>
              <a:gd name="T90" fmla="*/ 164 w 183"/>
              <a:gd name="T91" fmla="*/ 109 h 152"/>
              <a:gd name="T92" fmla="*/ 150 w 183"/>
              <a:gd name="T93" fmla="*/ 109 h 152"/>
              <a:gd name="T94" fmla="*/ 169 w 183"/>
              <a:gd name="T95" fmla="*/ 14 h 152"/>
              <a:gd name="T96" fmla="*/ 14 w 183"/>
              <a:gd name="T97" fmla="*/ 14 h 152"/>
              <a:gd name="T98" fmla="*/ 169 w 183"/>
              <a:gd name="T99" fmla="*/ 121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83" h="152"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176" y="0"/>
                  <a:pt x="176" y="0"/>
                  <a:pt x="176" y="0"/>
                </a:cubicBezTo>
                <a:cubicBezTo>
                  <a:pt x="180" y="0"/>
                  <a:pt x="183" y="3"/>
                  <a:pt x="183" y="7"/>
                </a:cubicBezTo>
                <a:cubicBezTo>
                  <a:pt x="183" y="7"/>
                  <a:pt x="183" y="7"/>
                  <a:pt x="183" y="7"/>
                </a:cubicBezTo>
                <a:cubicBezTo>
                  <a:pt x="183" y="128"/>
                  <a:pt x="183" y="128"/>
                  <a:pt x="183" y="128"/>
                </a:cubicBezTo>
                <a:cubicBezTo>
                  <a:pt x="183" y="132"/>
                  <a:pt x="180" y="135"/>
                  <a:pt x="176" y="135"/>
                </a:cubicBezTo>
                <a:cubicBezTo>
                  <a:pt x="176" y="135"/>
                  <a:pt x="176" y="135"/>
                  <a:pt x="176" y="135"/>
                </a:cubicBezTo>
                <a:cubicBezTo>
                  <a:pt x="99" y="135"/>
                  <a:pt x="99" y="135"/>
                  <a:pt x="99" y="135"/>
                </a:cubicBezTo>
                <a:cubicBezTo>
                  <a:pt x="99" y="143"/>
                  <a:pt x="99" y="143"/>
                  <a:pt x="99" y="143"/>
                </a:cubicBezTo>
                <a:cubicBezTo>
                  <a:pt x="99" y="144"/>
                  <a:pt x="99" y="144"/>
                  <a:pt x="99" y="144"/>
                </a:cubicBezTo>
                <a:cubicBezTo>
                  <a:pt x="138" y="144"/>
                  <a:pt x="138" y="144"/>
                  <a:pt x="138" y="144"/>
                </a:cubicBezTo>
                <a:cubicBezTo>
                  <a:pt x="140" y="144"/>
                  <a:pt x="142" y="146"/>
                  <a:pt x="142" y="148"/>
                </a:cubicBezTo>
                <a:cubicBezTo>
                  <a:pt x="142" y="150"/>
                  <a:pt x="140" y="152"/>
                  <a:pt x="138" y="152"/>
                </a:cubicBezTo>
                <a:cubicBezTo>
                  <a:pt x="45" y="152"/>
                  <a:pt x="45" y="152"/>
                  <a:pt x="45" y="152"/>
                </a:cubicBezTo>
                <a:cubicBezTo>
                  <a:pt x="43" y="152"/>
                  <a:pt x="41" y="150"/>
                  <a:pt x="41" y="148"/>
                </a:cubicBezTo>
                <a:cubicBezTo>
                  <a:pt x="41" y="146"/>
                  <a:pt x="43" y="144"/>
                  <a:pt x="45" y="144"/>
                </a:cubicBezTo>
                <a:cubicBezTo>
                  <a:pt x="85" y="144"/>
                  <a:pt x="85" y="144"/>
                  <a:pt x="85" y="144"/>
                </a:cubicBezTo>
                <a:cubicBezTo>
                  <a:pt x="85" y="143"/>
                  <a:pt x="85" y="143"/>
                  <a:pt x="85" y="143"/>
                </a:cubicBezTo>
                <a:cubicBezTo>
                  <a:pt x="85" y="135"/>
                  <a:pt x="85" y="135"/>
                  <a:pt x="85" y="135"/>
                </a:cubicBezTo>
                <a:cubicBezTo>
                  <a:pt x="7" y="135"/>
                  <a:pt x="7" y="135"/>
                  <a:pt x="7" y="135"/>
                </a:cubicBezTo>
                <a:cubicBezTo>
                  <a:pt x="3" y="135"/>
                  <a:pt x="0" y="132"/>
                  <a:pt x="0" y="128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7" y="0"/>
                </a:cubicBezTo>
                <a:close/>
                <a:moveTo>
                  <a:pt x="134" y="62"/>
                </a:moveTo>
                <a:cubicBezTo>
                  <a:pt x="134" y="62"/>
                  <a:pt x="134" y="62"/>
                  <a:pt x="134" y="62"/>
                </a:cubicBezTo>
                <a:cubicBezTo>
                  <a:pt x="134" y="60"/>
                  <a:pt x="136" y="58"/>
                  <a:pt x="139" y="58"/>
                </a:cubicBezTo>
                <a:cubicBezTo>
                  <a:pt x="141" y="58"/>
                  <a:pt x="143" y="60"/>
                  <a:pt x="143" y="62"/>
                </a:cubicBezTo>
                <a:cubicBezTo>
                  <a:pt x="143" y="73"/>
                  <a:pt x="143" y="73"/>
                  <a:pt x="143" y="73"/>
                </a:cubicBezTo>
                <a:cubicBezTo>
                  <a:pt x="143" y="75"/>
                  <a:pt x="141" y="77"/>
                  <a:pt x="139" y="77"/>
                </a:cubicBezTo>
                <a:cubicBezTo>
                  <a:pt x="136" y="77"/>
                  <a:pt x="134" y="75"/>
                  <a:pt x="134" y="73"/>
                </a:cubicBezTo>
                <a:cubicBezTo>
                  <a:pt x="134" y="62"/>
                  <a:pt x="134" y="62"/>
                  <a:pt x="134" y="62"/>
                </a:cubicBezTo>
                <a:close/>
                <a:moveTo>
                  <a:pt x="121" y="48"/>
                </a:moveTo>
                <a:cubicBezTo>
                  <a:pt x="121" y="48"/>
                  <a:pt x="121" y="48"/>
                  <a:pt x="121" y="48"/>
                </a:cubicBezTo>
                <a:cubicBezTo>
                  <a:pt x="121" y="45"/>
                  <a:pt x="123" y="43"/>
                  <a:pt x="125" y="43"/>
                </a:cubicBezTo>
                <a:cubicBezTo>
                  <a:pt x="128" y="43"/>
                  <a:pt x="129" y="45"/>
                  <a:pt x="129" y="48"/>
                </a:cubicBezTo>
                <a:cubicBezTo>
                  <a:pt x="129" y="87"/>
                  <a:pt x="129" y="87"/>
                  <a:pt x="129" y="87"/>
                </a:cubicBezTo>
                <a:cubicBezTo>
                  <a:pt x="129" y="90"/>
                  <a:pt x="128" y="92"/>
                  <a:pt x="125" y="92"/>
                </a:cubicBezTo>
                <a:cubicBezTo>
                  <a:pt x="123" y="92"/>
                  <a:pt x="121" y="90"/>
                  <a:pt x="121" y="87"/>
                </a:cubicBezTo>
                <a:cubicBezTo>
                  <a:pt x="121" y="48"/>
                  <a:pt x="121" y="48"/>
                  <a:pt x="121" y="48"/>
                </a:cubicBezTo>
                <a:close/>
                <a:moveTo>
                  <a:pt x="108" y="36"/>
                </a:moveTo>
                <a:cubicBezTo>
                  <a:pt x="108" y="36"/>
                  <a:pt x="108" y="36"/>
                  <a:pt x="108" y="36"/>
                </a:cubicBezTo>
                <a:cubicBezTo>
                  <a:pt x="108" y="33"/>
                  <a:pt x="109" y="31"/>
                  <a:pt x="112" y="31"/>
                </a:cubicBezTo>
                <a:cubicBezTo>
                  <a:pt x="114" y="31"/>
                  <a:pt x="116" y="33"/>
                  <a:pt x="116" y="36"/>
                </a:cubicBezTo>
                <a:cubicBezTo>
                  <a:pt x="116" y="99"/>
                  <a:pt x="116" y="99"/>
                  <a:pt x="116" y="99"/>
                </a:cubicBezTo>
                <a:cubicBezTo>
                  <a:pt x="116" y="102"/>
                  <a:pt x="114" y="104"/>
                  <a:pt x="112" y="104"/>
                </a:cubicBezTo>
                <a:cubicBezTo>
                  <a:pt x="109" y="104"/>
                  <a:pt x="108" y="102"/>
                  <a:pt x="108" y="99"/>
                </a:cubicBezTo>
                <a:cubicBezTo>
                  <a:pt x="108" y="36"/>
                  <a:pt x="108" y="36"/>
                  <a:pt x="108" y="36"/>
                </a:cubicBezTo>
                <a:close/>
                <a:moveTo>
                  <a:pt x="94" y="54"/>
                </a:moveTo>
                <a:cubicBezTo>
                  <a:pt x="94" y="54"/>
                  <a:pt x="94" y="54"/>
                  <a:pt x="94" y="54"/>
                </a:cubicBezTo>
                <a:cubicBezTo>
                  <a:pt x="94" y="52"/>
                  <a:pt x="96" y="50"/>
                  <a:pt x="98" y="50"/>
                </a:cubicBezTo>
                <a:cubicBezTo>
                  <a:pt x="101" y="50"/>
                  <a:pt x="103" y="52"/>
                  <a:pt x="103" y="54"/>
                </a:cubicBezTo>
                <a:cubicBezTo>
                  <a:pt x="103" y="81"/>
                  <a:pt x="103" y="81"/>
                  <a:pt x="103" y="81"/>
                </a:cubicBezTo>
                <a:cubicBezTo>
                  <a:pt x="103" y="83"/>
                  <a:pt x="101" y="85"/>
                  <a:pt x="98" y="85"/>
                </a:cubicBezTo>
                <a:cubicBezTo>
                  <a:pt x="96" y="85"/>
                  <a:pt x="94" y="83"/>
                  <a:pt x="94" y="81"/>
                </a:cubicBezTo>
                <a:cubicBezTo>
                  <a:pt x="94" y="54"/>
                  <a:pt x="94" y="54"/>
                  <a:pt x="94" y="54"/>
                </a:cubicBezTo>
                <a:close/>
                <a:moveTo>
                  <a:pt x="81" y="43"/>
                </a:moveTo>
                <a:cubicBezTo>
                  <a:pt x="81" y="43"/>
                  <a:pt x="81" y="43"/>
                  <a:pt x="81" y="43"/>
                </a:cubicBezTo>
                <a:cubicBezTo>
                  <a:pt x="81" y="41"/>
                  <a:pt x="83" y="39"/>
                  <a:pt x="85" y="39"/>
                </a:cubicBezTo>
                <a:cubicBezTo>
                  <a:pt x="87" y="39"/>
                  <a:pt x="89" y="41"/>
                  <a:pt x="89" y="43"/>
                </a:cubicBezTo>
                <a:cubicBezTo>
                  <a:pt x="89" y="92"/>
                  <a:pt x="89" y="92"/>
                  <a:pt x="89" y="92"/>
                </a:cubicBezTo>
                <a:cubicBezTo>
                  <a:pt x="89" y="94"/>
                  <a:pt x="87" y="96"/>
                  <a:pt x="85" y="96"/>
                </a:cubicBezTo>
                <a:cubicBezTo>
                  <a:pt x="83" y="96"/>
                  <a:pt x="81" y="94"/>
                  <a:pt x="81" y="92"/>
                </a:cubicBezTo>
                <a:cubicBezTo>
                  <a:pt x="81" y="43"/>
                  <a:pt x="81" y="43"/>
                  <a:pt x="81" y="43"/>
                </a:cubicBezTo>
                <a:close/>
                <a:moveTo>
                  <a:pt x="67" y="53"/>
                </a:moveTo>
                <a:cubicBezTo>
                  <a:pt x="67" y="53"/>
                  <a:pt x="67" y="53"/>
                  <a:pt x="67" y="53"/>
                </a:cubicBezTo>
                <a:cubicBezTo>
                  <a:pt x="67" y="51"/>
                  <a:pt x="69" y="49"/>
                  <a:pt x="71" y="49"/>
                </a:cubicBezTo>
                <a:cubicBezTo>
                  <a:pt x="74" y="49"/>
                  <a:pt x="76" y="51"/>
                  <a:pt x="76" y="53"/>
                </a:cubicBezTo>
                <a:cubicBezTo>
                  <a:pt x="76" y="82"/>
                  <a:pt x="76" y="82"/>
                  <a:pt x="76" y="82"/>
                </a:cubicBezTo>
                <a:cubicBezTo>
                  <a:pt x="76" y="84"/>
                  <a:pt x="74" y="86"/>
                  <a:pt x="71" y="86"/>
                </a:cubicBezTo>
                <a:cubicBezTo>
                  <a:pt x="69" y="86"/>
                  <a:pt x="67" y="84"/>
                  <a:pt x="67" y="82"/>
                </a:cubicBezTo>
                <a:cubicBezTo>
                  <a:pt x="67" y="53"/>
                  <a:pt x="67" y="53"/>
                  <a:pt x="67" y="53"/>
                </a:cubicBezTo>
                <a:close/>
                <a:moveTo>
                  <a:pt x="40" y="59"/>
                </a:moveTo>
                <a:cubicBezTo>
                  <a:pt x="40" y="59"/>
                  <a:pt x="40" y="59"/>
                  <a:pt x="40" y="59"/>
                </a:cubicBezTo>
                <a:cubicBezTo>
                  <a:pt x="40" y="56"/>
                  <a:pt x="42" y="55"/>
                  <a:pt x="45" y="55"/>
                </a:cubicBezTo>
                <a:cubicBezTo>
                  <a:pt x="47" y="55"/>
                  <a:pt x="49" y="56"/>
                  <a:pt x="49" y="59"/>
                </a:cubicBezTo>
                <a:cubicBezTo>
                  <a:pt x="49" y="76"/>
                  <a:pt x="49" y="76"/>
                  <a:pt x="49" y="76"/>
                </a:cubicBezTo>
                <a:cubicBezTo>
                  <a:pt x="49" y="79"/>
                  <a:pt x="47" y="80"/>
                  <a:pt x="45" y="80"/>
                </a:cubicBezTo>
                <a:cubicBezTo>
                  <a:pt x="42" y="80"/>
                  <a:pt x="40" y="79"/>
                  <a:pt x="40" y="76"/>
                </a:cubicBezTo>
                <a:cubicBezTo>
                  <a:pt x="40" y="59"/>
                  <a:pt x="40" y="59"/>
                  <a:pt x="40" y="59"/>
                </a:cubicBezTo>
                <a:close/>
                <a:moveTo>
                  <a:pt x="54" y="41"/>
                </a:moveTo>
                <a:cubicBezTo>
                  <a:pt x="54" y="41"/>
                  <a:pt x="54" y="41"/>
                  <a:pt x="54" y="41"/>
                </a:cubicBezTo>
                <a:cubicBezTo>
                  <a:pt x="54" y="39"/>
                  <a:pt x="56" y="37"/>
                  <a:pt x="58" y="37"/>
                </a:cubicBezTo>
                <a:cubicBezTo>
                  <a:pt x="60" y="37"/>
                  <a:pt x="62" y="39"/>
                  <a:pt x="62" y="41"/>
                </a:cubicBezTo>
                <a:cubicBezTo>
                  <a:pt x="62" y="94"/>
                  <a:pt x="62" y="94"/>
                  <a:pt x="62" y="94"/>
                </a:cubicBezTo>
                <a:cubicBezTo>
                  <a:pt x="62" y="97"/>
                  <a:pt x="60" y="98"/>
                  <a:pt x="58" y="98"/>
                </a:cubicBezTo>
                <a:cubicBezTo>
                  <a:pt x="56" y="98"/>
                  <a:pt x="54" y="97"/>
                  <a:pt x="54" y="94"/>
                </a:cubicBezTo>
                <a:cubicBezTo>
                  <a:pt x="54" y="41"/>
                  <a:pt x="54" y="41"/>
                  <a:pt x="54" y="41"/>
                </a:cubicBezTo>
                <a:close/>
                <a:moveTo>
                  <a:pt x="157" y="102"/>
                </a:moveTo>
                <a:cubicBezTo>
                  <a:pt x="157" y="102"/>
                  <a:pt x="157" y="102"/>
                  <a:pt x="157" y="102"/>
                </a:cubicBezTo>
                <a:cubicBezTo>
                  <a:pt x="160" y="102"/>
                  <a:pt x="164" y="105"/>
                  <a:pt x="164" y="109"/>
                </a:cubicBezTo>
                <a:cubicBezTo>
                  <a:pt x="164" y="113"/>
                  <a:pt x="160" y="116"/>
                  <a:pt x="157" y="116"/>
                </a:cubicBezTo>
                <a:cubicBezTo>
                  <a:pt x="153" y="116"/>
                  <a:pt x="150" y="113"/>
                  <a:pt x="150" y="109"/>
                </a:cubicBezTo>
                <a:cubicBezTo>
                  <a:pt x="150" y="105"/>
                  <a:pt x="153" y="102"/>
                  <a:pt x="157" y="102"/>
                </a:cubicBezTo>
                <a:close/>
                <a:moveTo>
                  <a:pt x="169" y="14"/>
                </a:moveTo>
                <a:cubicBezTo>
                  <a:pt x="169" y="14"/>
                  <a:pt x="169" y="14"/>
                  <a:pt x="169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50"/>
                  <a:pt x="14" y="85"/>
                  <a:pt x="14" y="121"/>
                </a:cubicBezTo>
                <a:cubicBezTo>
                  <a:pt x="66" y="121"/>
                  <a:pt x="117" y="121"/>
                  <a:pt x="169" y="121"/>
                </a:cubicBezTo>
                <a:cubicBezTo>
                  <a:pt x="169" y="85"/>
                  <a:pt x="169" y="50"/>
                  <a:pt x="169" y="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86"/>
          <p:cNvSpPr>
            <a:spLocks noEditPoints="1"/>
          </p:cNvSpPr>
          <p:nvPr/>
        </p:nvSpPr>
        <p:spPr bwMode="auto">
          <a:xfrm>
            <a:off x="7199890" y="2214823"/>
            <a:ext cx="496737" cy="517123"/>
          </a:xfrm>
          <a:custGeom>
            <a:avLst/>
            <a:gdLst>
              <a:gd name="T0" fmla="*/ 16 w 196"/>
              <a:gd name="T1" fmla="*/ 106 h 204"/>
              <a:gd name="T2" fmla="*/ 187 w 196"/>
              <a:gd name="T3" fmla="*/ 113 h 204"/>
              <a:gd name="T4" fmla="*/ 187 w 196"/>
              <a:gd name="T5" fmla="*/ 137 h 204"/>
              <a:gd name="T6" fmla="*/ 179 w 196"/>
              <a:gd name="T7" fmla="*/ 144 h 204"/>
              <a:gd name="T8" fmla="*/ 179 w 196"/>
              <a:gd name="T9" fmla="*/ 187 h 204"/>
              <a:gd name="T10" fmla="*/ 36 w 196"/>
              <a:gd name="T11" fmla="*/ 204 h 204"/>
              <a:gd name="T12" fmla="*/ 16 w 196"/>
              <a:gd name="T13" fmla="*/ 144 h 204"/>
              <a:gd name="T14" fmla="*/ 9 w 196"/>
              <a:gd name="T15" fmla="*/ 137 h 204"/>
              <a:gd name="T16" fmla="*/ 9 w 196"/>
              <a:gd name="T17" fmla="*/ 113 h 204"/>
              <a:gd name="T18" fmla="*/ 96 w 196"/>
              <a:gd name="T19" fmla="*/ 59 h 204"/>
              <a:gd name="T20" fmla="*/ 98 w 196"/>
              <a:gd name="T21" fmla="*/ 65 h 204"/>
              <a:gd name="T22" fmla="*/ 95 w 196"/>
              <a:gd name="T23" fmla="*/ 67 h 204"/>
              <a:gd name="T24" fmla="*/ 90 w 196"/>
              <a:gd name="T25" fmla="*/ 64 h 204"/>
              <a:gd name="T26" fmla="*/ 96 w 196"/>
              <a:gd name="T27" fmla="*/ 59 h 204"/>
              <a:gd name="T28" fmla="*/ 100 w 196"/>
              <a:gd name="T29" fmla="*/ 52 h 204"/>
              <a:gd name="T30" fmla="*/ 29 w 196"/>
              <a:gd name="T31" fmla="*/ 11 h 204"/>
              <a:gd name="T32" fmla="*/ 81 w 196"/>
              <a:gd name="T33" fmla="*/ 62 h 204"/>
              <a:gd name="T34" fmla="*/ 97 w 196"/>
              <a:gd name="T35" fmla="*/ 75 h 204"/>
              <a:gd name="T36" fmla="*/ 105 w 196"/>
              <a:gd name="T37" fmla="*/ 69 h 204"/>
              <a:gd name="T38" fmla="*/ 58 w 196"/>
              <a:gd name="T39" fmla="*/ 43 h 204"/>
              <a:gd name="T40" fmla="*/ 19 w 196"/>
              <a:gd name="T41" fmla="*/ 25 h 204"/>
              <a:gd name="T42" fmla="*/ 58 w 196"/>
              <a:gd name="T43" fmla="*/ 43 h 204"/>
              <a:gd name="T44" fmla="*/ 100 w 196"/>
              <a:gd name="T45" fmla="*/ 86 h 204"/>
              <a:gd name="T46" fmla="*/ 98 w 196"/>
              <a:gd name="T47" fmla="*/ 92 h 204"/>
              <a:gd name="T48" fmla="*/ 106 w 196"/>
              <a:gd name="T49" fmla="*/ 91 h 204"/>
              <a:gd name="T50" fmla="*/ 100 w 196"/>
              <a:gd name="T51" fmla="*/ 86 h 204"/>
              <a:gd name="T52" fmla="*/ 96 w 196"/>
              <a:gd name="T53" fmla="*/ 79 h 204"/>
              <a:gd name="T54" fmla="*/ 167 w 196"/>
              <a:gd name="T55" fmla="*/ 38 h 204"/>
              <a:gd name="T56" fmla="*/ 115 w 196"/>
              <a:gd name="T57" fmla="*/ 89 h 204"/>
              <a:gd name="T58" fmla="*/ 99 w 196"/>
              <a:gd name="T59" fmla="*/ 102 h 204"/>
              <a:gd name="T60" fmla="*/ 91 w 196"/>
              <a:gd name="T61" fmla="*/ 96 h 204"/>
              <a:gd name="T62" fmla="*/ 137 w 196"/>
              <a:gd name="T63" fmla="*/ 69 h 204"/>
              <a:gd name="T64" fmla="*/ 176 w 196"/>
              <a:gd name="T65" fmla="*/ 52 h 204"/>
              <a:gd name="T66" fmla="*/ 137 w 196"/>
              <a:gd name="T67" fmla="*/ 69 h 204"/>
              <a:gd name="T68" fmla="*/ 74 w 196"/>
              <a:gd name="T69" fmla="*/ 149 h 204"/>
              <a:gd name="T70" fmla="*/ 90 w 196"/>
              <a:gd name="T71" fmla="*/ 189 h 204"/>
              <a:gd name="T72" fmla="*/ 43 w 196"/>
              <a:gd name="T73" fmla="*/ 189 h 204"/>
              <a:gd name="T74" fmla="*/ 31 w 196"/>
              <a:gd name="T75" fmla="*/ 158 h 204"/>
              <a:gd name="T76" fmla="*/ 36 w 196"/>
              <a:gd name="T77" fmla="*/ 189 h 204"/>
              <a:gd name="T78" fmla="*/ 34 w 196"/>
              <a:gd name="T79" fmla="*/ 144 h 204"/>
              <a:gd name="T80" fmla="*/ 51 w 196"/>
              <a:gd name="T81" fmla="*/ 185 h 204"/>
              <a:gd name="T82" fmla="*/ 34 w 196"/>
              <a:gd name="T83" fmla="*/ 144 h 204"/>
              <a:gd name="T84" fmla="*/ 81 w 196"/>
              <a:gd name="T85" fmla="*/ 144 h 204"/>
              <a:gd name="T86" fmla="*/ 115 w 196"/>
              <a:gd name="T87" fmla="*/ 144 h 204"/>
              <a:gd name="T88" fmla="*/ 122 w 196"/>
              <a:gd name="T89" fmla="*/ 149 h 204"/>
              <a:gd name="T90" fmla="*/ 105 w 196"/>
              <a:gd name="T91" fmla="*/ 189 h 204"/>
              <a:gd name="T92" fmla="*/ 122 w 196"/>
              <a:gd name="T93" fmla="*/ 149 h 204"/>
              <a:gd name="T94" fmla="*/ 165 w 196"/>
              <a:gd name="T95" fmla="*/ 158 h 204"/>
              <a:gd name="T96" fmla="*/ 160 w 196"/>
              <a:gd name="T97" fmla="*/ 189 h 204"/>
              <a:gd name="T98" fmla="*/ 165 w 196"/>
              <a:gd name="T99" fmla="*/ 158 h 204"/>
              <a:gd name="T100" fmla="*/ 128 w 196"/>
              <a:gd name="T101" fmla="*/ 144 h 204"/>
              <a:gd name="T102" fmla="*/ 162 w 196"/>
              <a:gd name="T103" fmla="*/ 144 h 204"/>
              <a:gd name="T104" fmla="*/ 173 w 196"/>
              <a:gd name="T105" fmla="*/ 120 h 204"/>
              <a:gd name="T106" fmla="*/ 23 w 196"/>
              <a:gd name="T107" fmla="*/ 120 h 204"/>
              <a:gd name="T108" fmla="*/ 173 w 196"/>
              <a:gd name="T109" fmla="*/ 13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6" h="204">
                <a:moveTo>
                  <a:pt x="16" y="106"/>
                </a:moveTo>
                <a:cubicBezTo>
                  <a:pt x="16" y="106"/>
                  <a:pt x="16" y="106"/>
                  <a:pt x="16" y="106"/>
                </a:cubicBezTo>
                <a:cubicBezTo>
                  <a:pt x="180" y="106"/>
                  <a:pt x="180" y="106"/>
                  <a:pt x="180" y="106"/>
                </a:cubicBezTo>
                <a:cubicBezTo>
                  <a:pt x="183" y="106"/>
                  <a:pt x="187" y="109"/>
                  <a:pt x="187" y="113"/>
                </a:cubicBezTo>
                <a:cubicBezTo>
                  <a:pt x="187" y="113"/>
                  <a:pt x="187" y="113"/>
                  <a:pt x="187" y="113"/>
                </a:cubicBezTo>
                <a:cubicBezTo>
                  <a:pt x="187" y="137"/>
                  <a:pt x="187" y="137"/>
                  <a:pt x="187" y="137"/>
                </a:cubicBezTo>
                <a:cubicBezTo>
                  <a:pt x="187" y="141"/>
                  <a:pt x="183" y="144"/>
                  <a:pt x="180" y="144"/>
                </a:cubicBezTo>
                <a:cubicBezTo>
                  <a:pt x="179" y="144"/>
                  <a:pt x="179" y="144"/>
                  <a:pt x="179" y="144"/>
                </a:cubicBezTo>
                <a:cubicBezTo>
                  <a:pt x="179" y="144"/>
                  <a:pt x="179" y="144"/>
                  <a:pt x="179" y="144"/>
                </a:cubicBezTo>
                <a:cubicBezTo>
                  <a:pt x="179" y="187"/>
                  <a:pt x="179" y="187"/>
                  <a:pt x="179" y="187"/>
                </a:cubicBezTo>
                <a:cubicBezTo>
                  <a:pt x="179" y="197"/>
                  <a:pt x="170" y="204"/>
                  <a:pt x="160" y="204"/>
                </a:cubicBezTo>
                <a:cubicBezTo>
                  <a:pt x="36" y="204"/>
                  <a:pt x="36" y="204"/>
                  <a:pt x="36" y="204"/>
                </a:cubicBezTo>
                <a:cubicBezTo>
                  <a:pt x="26" y="204"/>
                  <a:pt x="16" y="197"/>
                  <a:pt x="16" y="187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12" y="144"/>
                  <a:pt x="9" y="141"/>
                  <a:pt x="9" y="137"/>
                </a:cubicBezTo>
                <a:cubicBezTo>
                  <a:pt x="9" y="137"/>
                  <a:pt x="9" y="137"/>
                  <a:pt x="9" y="137"/>
                </a:cubicBezTo>
                <a:cubicBezTo>
                  <a:pt x="9" y="113"/>
                  <a:pt x="9" y="113"/>
                  <a:pt x="9" y="113"/>
                </a:cubicBezTo>
                <a:cubicBezTo>
                  <a:pt x="9" y="109"/>
                  <a:pt x="12" y="106"/>
                  <a:pt x="16" y="106"/>
                </a:cubicBezTo>
                <a:close/>
                <a:moveTo>
                  <a:pt x="96" y="59"/>
                </a:moveTo>
                <a:cubicBezTo>
                  <a:pt x="96" y="59"/>
                  <a:pt x="96" y="59"/>
                  <a:pt x="96" y="59"/>
                </a:cubicBezTo>
                <a:cubicBezTo>
                  <a:pt x="98" y="60"/>
                  <a:pt x="99" y="63"/>
                  <a:pt x="98" y="65"/>
                </a:cubicBezTo>
                <a:cubicBezTo>
                  <a:pt x="97" y="65"/>
                  <a:pt x="97" y="65"/>
                  <a:pt x="97" y="65"/>
                </a:cubicBezTo>
                <a:cubicBezTo>
                  <a:pt x="97" y="66"/>
                  <a:pt x="96" y="67"/>
                  <a:pt x="95" y="67"/>
                </a:cubicBezTo>
                <a:cubicBezTo>
                  <a:pt x="93" y="68"/>
                  <a:pt x="90" y="66"/>
                  <a:pt x="90" y="64"/>
                </a:cubicBezTo>
                <a:cubicBezTo>
                  <a:pt x="90" y="64"/>
                  <a:pt x="90" y="64"/>
                  <a:pt x="90" y="64"/>
                </a:cubicBezTo>
                <a:cubicBezTo>
                  <a:pt x="89" y="62"/>
                  <a:pt x="90" y="59"/>
                  <a:pt x="93" y="59"/>
                </a:cubicBezTo>
                <a:cubicBezTo>
                  <a:pt x="94" y="58"/>
                  <a:pt x="95" y="59"/>
                  <a:pt x="96" y="59"/>
                </a:cubicBezTo>
                <a:close/>
                <a:moveTo>
                  <a:pt x="100" y="52"/>
                </a:moveTo>
                <a:cubicBezTo>
                  <a:pt x="100" y="52"/>
                  <a:pt x="100" y="52"/>
                  <a:pt x="100" y="52"/>
                </a:cubicBezTo>
                <a:cubicBezTo>
                  <a:pt x="96" y="49"/>
                  <a:pt x="90" y="50"/>
                  <a:pt x="86" y="52"/>
                </a:cubicBezTo>
                <a:cubicBezTo>
                  <a:pt x="29" y="11"/>
                  <a:pt x="29" y="11"/>
                  <a:pt x="29" y="11"/>
                </a:cubicBezTo>
                <a:cubicBezTo>
                  <a:pt x="15" y="0"/>
                  <a:pt x="0" y="26"/>
                  <a:pt x="16" y="33"/>
                </a:cubicBezTo>
                <a:cubicBezTo>
                  <a:pt x="81" y="62"/>
                  <a:pt x="81" y="62"/>
                  <a:pt x="81" y="62"/>
                </a:cubicBezTo>
                <a:cubicBezTo>
                  <a:pt x="81" y="65"/>
                  <a:pt x="82" y="69"/>
                  <a:pt x="84" y="71"/>
                </a:cubicBezTo>
                <a:cubicBezTo>
                  <a:pt x="87" y="75"/>
                  <a:pt x="92" y="77"/>
                  <a:pt x="97" y="75"/>
                </a:cubicBezTo>
                <a:cubicBezTo>
                  <a:pt x="100" y="74"/>
                  <a:pt x="103" y="73"/>
                  <a:pt x="105" y="70"/>
                </a:cubicBezTo>
                <a:cubicBezTo>
                  <a:pt x="105" y="69"/>
                  <a:pt x="105" y="69"/>
                  <a:pt x="105" y="69"/>
                </a:cubicBezTo>
                <a:cubicBezTo>
                  <a:pt x="108" y="63"/>
                  <a:pt x="106" y="55"/>
                  <a:pt x="100" y="52"/>
                </a:cubicBezTo>
                <a:close/>
                <a:moveTo>
                  <a:pt x="58" y="43"/>
                </a:moveTo>
                <a:cubicBezTo>
                  <a:pt x="58" y="43"/>
                  <a:pt x="58" y="43"/>
                  <a:pt x="58" y="43"/>
                </a:cubicBezTo>
                <a:cubicBezTo>
                  <a:pt x="19" y="25"/>
                  <a:pt x="19" y="25"/>
                  <a:pt x="19" y="25"/>
                </a:cubicBezTo>
                <a:cubicBezTo>
                  <a:pt x="15" y="23"/>
                  <a:pt x="20" y="15"/>
                  <a:pt x="24" y="17"/>
                </a:cubicBezTo>
                <a:cubicBezTo>
                  <a:pt x="58" y="43"/>
                  <a:pt x="58" y="43"/>
                  <a:pt x="58" y="43"/>
                </a:cubicBezTo>
                <a:close/>
                <a:moveTo>
                  <a:pt x="100" y="86"/>
                </a:moveTo>
                <a:cubicBezTo>
                  <a:pt x="100" y="86"/>
                  <a:pt x="100" y="86"/>
                  <a:pt x="100" y="86"/>
                </a:cubicBezTo>
                <a:cubicBezTo>
                  <a:pt x="98" y="87"/>
                  <a:pt x="97" y="90"/>
                  <a:pt x="98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99" y="93"/>
                  <a:pt x="100" y="94"/>
                  <a:pt x="101" y="94"/>
                </a:cubicBezTo>
                <a:cubicBezTo>
                  <a:pt x="103" y="95"/>
                  <a:pt x="106" y="93"/>
                  <a:pt x="106" y="91"/>
                </a:cubicBezTo>
                <a:cubicBezTo>
                  <a:pt x="107" y="89"/>
                  <a:pt x="106" y="86"/>
                  <a:pt x="103" y="86"/>
                </a:cubicBezTo>
                <a:cubicBezTo>
                  <a:pt x="102" y="85"/>
                  <a:pt x="101" y="86"/>
                  <a:pt x="100" y="86"/>
                </a:cubicBezTo>
                <a:close/>
                <a:moveTo>
                  <a:pt x="96" y="79"/>
                </a:moveTo>
                <a:cubicBezTo>
                  <a:pt x="96" y="79"/>
                  <a:pt x="96" y="79"/>
                  <a:pt x="96" y="79"/>
                </a:cubicBezTo>
                <a:cubicBezTo>
                  <a:pt x="100" y="76"/>
                  <a:pt x="105" y="77"/>
                  <a:pt x="109" y="79"/>
                </a:cubicBezTo>
                <a:cubicBezTo>
                  <a:pt x="167" y="38"/>
                  <a:pt x="167" y="38"/>
                  <a:pt x="167" y="38"/>
                </a:cubicBezTo>
                <a:cubicBezTo>
                  <a:pt x="181" y="27"/>
                  <a:pt x="196" y="53"/>
                  <a:pt x="180" y="60"/>
                </a:cubicBezTo>
                <a:cubicBezTo>
                  <a:pt x="115" y="89"/>
                  <a:pt x="115" y="89"/>
                  <a:pt x="115" y="89"/>
                </a:cubicBezTo>
                <a:cubicBezTo>
                  <a:pt x="115" y="92"/>
                  <a:pt x="114" y="95"/>
                  <a:pt x="112" y="98"/>
                </a:cubicBezTo>
                <a:cubicBezTo>
                  <a:pt x="109" y="102"/>
                  <a:pt x="104" y="104"/>
                  <a:pt x="99" y="102"/>
                </a:cubicBezTo>
                <a:cubicBezTo>
                  <a:pt x="96" y="102"/>
                  <a:pt x="93" y="100"/>
                  <a:pt x="91" y="97"/>
                </a:cubicBezTo>
                <a:cubicBezTo>
                  <a:pt x="91" y="96"/>
                  <a:pt x="91" y="96"/>
                  <a:pt x="91" y="96"/>
                </a:cubicBezTo>
                <a:cubicBezTo>
                  <a:pt x="87" y="90"/>
                  <a:pt x="90" y="82"/>
                  <a:pt x="96" y="79"/>
                </a:cubicBezTo>
                <a:close/>
                <a:moveTo>
                  <a:pt x="137" y="69"/>
                </a:moveTo>
                <a:cubicBezTo>
                  <a:pt x="137" y="69"/>
                  <a:pt x="137" y="69"/>
                  <a:pt x="137" y="69"/>
                </a:cubicBezTo>
                <a:cubicBezTo>
                  <a:pt x="176" y="52"/>
                  <a:pt x="176" y="52"/>
                  <a:pt x="176" y="52"/>
                </a:cubicBezTo>
                <a:cubicBezTo>
                  <a:pt x="181" y="50"/>
                  <a:pt x="176" y="41"/>
                  <a:pt x="172" y="44"/>
                </a:cubicBezTo>
                <a:cubicBezTo>
                  <a:pt x="137" y="69"/>
                  <a:pt x="137" y="69"/>
                  <a:pt x="137" y="69"/>
                </a:cubicBezTo>
                <a:close/>
                <a:moveTo>
                  <a:pt x="74" y="149"/>
                </a:moveTo>
                <a:cubicBezTo>
                  <a:pt x="74" y="149"/>
                  <a:pt x="74" y="149"/>
                  <a:pt x="74" y="149"/>
                </a:cubicBezTo>
                <a:cubicBezTo>
                  <a:pt x="58" y="189"/>
                  <a:pt x="58" y="189"/>
                  <a:pt x="58" y="189"/>
                </a:cubicBezTo>
                <a:cubicBezTo>
                  <a:pt x="90" y="189"/>
                  <a:pt x="90" y="189"/>
                  <a:pt x="90" y="189"/>
                </a:cubicBezTo>
                <a:cubicBezTo>
                  <a:pt x="74" y="149"/>
                  <a:pt x="74" y="149"/>
                  <a:pt x="74" y="149"/>
                </a:cubicBezTo>
                <a:close/>
                <a:moveTo>
                  <a:pt x="43" y="189"/>
                </a:moveTo>
                <a:cubicBezTo>
                  <a:pt x="43" y="189"/>
                  <a:pt x="43" y="189"/>
                  <a:pt x="43" y="189"/>
                </a:cubicBezTo>
                <a:cubicBezTo>
                  <a:pt x="31" y="158"/>
                  <a:pt x="31" y="158"/>
                  <a:pt x="31" y="158"/>
                </a:cubicBezTo>
                <a:cubicBezTo>
                  <a:pt x="31" y="187"/>
                  <a:pt x="31" y="187"/>
                  <a:pt x="31" y="187"/>
                </a:cubicBezTo>
                <a:cubicBezTo>
                  <a:pt x="31" y="189"/>
                  <a:pt x="34" y="189"/>
                  <a:pt x="36" y="189"/>
                </a:cubicBezTo>
                <a:cubicBezTo>
                  <a:pt x="43" y="189"/>
                  <a:pt x="43" y="189"/>
                  <a:pt x="43" y="189"/>
                </a:cubicBezTo>
                <a:close/>
                <a:moveTo>
                  <a:pt x="34" y="144"/>
                </a:moveTo>
                <a:cubicBezTo>
                  <a:pt x="34" y="144"/>
                  <a:pt x="34" y="144"/>
                  <a:pt x="34" y="144"/>
                </a:cubicBezTo>
                <a:cubicBezTo>
                  <a:pt x="51" y="185"/>
                  <a:pt x="51" y="185"/>
                  <a:pt x="51" y="185"/>
                </a:cubicBezTo>
                <a:cubicBezTo>
                  <a:pt x="67" y="144"/>
                  <a:pt x="67" y="144"/>
                  <a:pt x="67" y="144"/>
                </a:cubicBezTo>
                <a:cubicBezTo>
                  <a:pt x="34" y="144"/>
                  <a:pt x="34" y="144"/>
                  <a:pt x="34" y="144"/>
                </a:cubicBezTo>
                <a:close/>
                <a:moveTo>
                  <a:pt x="81" y="144"/>
                </a:moveTo>
                <a:cubicBezTo>
                  <a:pt x="81" y="144"/>
                  <a:pt x="81" y="144"/>
                  <a:pt x="81" y="144"/>
                </a:cubicBezTo>
                <a:cubicBezTo>
                  <a:pt x="98" y="185"/>
                  <a:pt x="98" y="185"/>
                  <a:pt x="98" y="185"/>
                </a:cubicBezTo>
                <a:cubicBezTo>
                  <a:pt x="115" y="144"/>
                  <a:pt x="115" y="144"/>
                  <a:pt x="115" y="144"/>
                </a:cubicBezTo>
                <a:cubicBezTo>
                  <a:pt x="81" y="144"/>
                  <a:pt x="81" y="144"/>
                  <a:pt x="81" y="144"/>
                </a:cubicBezTo>
                <a:close/>
                <a:moveTo>
                  <a:pt x="122" y="149"/>
                </a:moveTo>
                <a:cubicBezTo>
                  <a:pt x="122" y="149"/>
                  <a:pt x="122" y="149"/>
                  <a:pt x="122" y="149"/>
                </a:cubicBezTo>
                <a:cubicBezTo>
                  <a:pt x="105" y="189"/>
                  <a:pt x="105" y="189"/>
                  <a:pt x="105" y="189"/>
                </a:cubicBezTo>
                <a:cubicBezTo>
                  <a:pt x="138" y="189"/>
                  <a:pt x="138" y="189"/>
                  <a:pt x="138" y="189"/>
                </a:cubicBezTo>
                <a:cubicBezTo>
                  <a:pt x="122" y="149"/>
                  <a:pt x="122" y="149"/>
                  <a:pt x="122" y="149"/>
                </a:cubicBezTo>
                <a:close/>
                <a:moveTo>
                  <a:pt x="165" y="158"/>
                </a:moveTo>
                <a:cubicBezTo>
                  <a:pt x="165" y="158"/>
                  <a:pt x="165" y="158"/>
                  <a:pt x="165" y="158"/>
                </a:cubicBezTo>
                <a:cubicBezTo>
                  <a:pt x="153" y="189"/>
                  <a:pt x="153" y="189"/>
                  <a:pt x="153" y="189"/>
                </a:cubicBezTo>
                <a:cubicBezTo>
                  <a:pt x="160" y="189"/>
                  <a:pt x="160" y="189"/>
                  <a:pt x="160" y="189"/>
                </a:cubicBezTo>
                <a:cubicBezTo>
                  <a:pt x="162" y="189"/>
                  <a:pt x="165" y="189"/>
                  <a:pt x="165" y="187"/>
                </a:cubicBezTo>
                <a:cubicBezTo>
                  <a:pt x="165" y="158"/>
                  <a:pt x="165" y="158"/>
                  <a:pt x="165" y="158"/>
                </a:cubicBezTo>
                <a:close/>
                <a:moveTo>
                  <a:pt x="128" y="144"/>
                </a:moveTo>
                <a:cubicBezTo>
                  <a:pt x="128" y="144"/>
                  <a:pt x="128" y="144"/>
                  <a:pt x="128" y="144"/>
                </a:cubicBezTo>
                <a:cubicBezTo>
                  <a:pt x="145" y="185"/>
                  <a:pt x="145" y="185"/>
                  <a:pt x="145" y="185"/>
                </a:cubicBezTo>
                <a:cubicBezTo>
                  <a:pt x="162" y="144"/>
                  <a:pt x="162" y="144"/>
                  <a:pt x="162" y="144"/>
                </a:cubicBezTo>
                <a:cubicBezTo>
                  <a:pt x="128" y="144"/>
                  <a:pt x="128" y="144"/>
                  <a:pt x="128" y="144"/>
                </a:cubicBezTo>
                <a:close/>
                <a:moveTo>
                  <a:pt x="173" y="120"/>
                </a:moveTo>
                <a:cubicBezTo>
                  <a:pt x="173" y="120"/>
                  <a:pt x="173" y="120"/>
                  <a:pt x="173" y="120"/>
                </a:cubicBezTo>
                <a:cubicBezTo>
                  <a:pt x="23" y="120"/>
                  <a:pt x="23" y="120"/>
                  <a:pt x="23" y="120"/>
                </a:cubicBezTo>
                <a:cubicBezTo>
                  <a:pt x="23" y="130"/>
                  <a:pt x="23" y="130"/>
                  <a:pt x="23" y="130"/>
                </a:cubicBezTo>
                <a:cubicBezTo>
                  <a:pt x="173" y="130"/>
                  <a:pt x="173" y="130"/>
                  <a:pt x="173" y="130"/>
                </a:cubicBezTo>
                <a:cubicBezTo>
                  <a:pt x="173" y="120"/>
                  <a:pt x="173" y="120"/>
                  <a:pt x="173" y="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115"/>
          <p:cNvSpPr>
            <a:spLocks noEditPoints="1"/>
          </p:cNvSpPr>
          <p:nvPr/>
        </p:nvSpPr>
        <p:spPr bwMode="auto">
          <a:xfrm>
            <a:off x="9909771" y="2270612"/>
            <a:ext cx="486011" cy="405545"/>
          </a:xfrm>
          <a:custGeom>
            <a:avLst/>
            <a:gdLst>
              <a:gd name="T0" fmla="*/ 42 w 192"/>
              <a:gd name="T1" fmla="*/ 5 h 160"/>
              <a:gd name="T2" fmla="*/ 73 w 192"/>
              <a:gd name="T3" fmla="*/ 0 h 160"/>
              <a:gd name="T4" fmla="*/ 86 w 192"/>
              <a:gd name="T5" fmla="*/ 5 h 160"/>
              <a:gd name="T6" fmla="*/ 86 w 192"/>
              <a:gd name="T7" fmla="*/ 154 h 160"/>
              <a:gd name="T8" fmla="*/ 54 w 192"/>
              <a:gd name="T9" fmla="*/ 160 h 160"/>
              <a:gd name="T10" fmla="*/ 38 w 192"/>
              <a:gd name="T11" fmla="*/ 149 h 160"/>
              <a:gd name="T12" fmla="*/ 0 w 192"/>
              <a:gd name="T13" fmla="*/ 132 h 160"/>
              <a:gd name="T14" fmla="*/ 17 w 192"/>
              <a:gd name="T15" fmla="*/ 10 h 160"/>
              <a:gd name="T16" fmla="*/ 169 w 192"/>
              <a:gd name="T17" fmla="*/ 37 h 160"/>
              <a:gd name="T18" fmla="*/ 165 w 192"/>
              <a:gd name="T19" fmla="*/ 33 h 160"/>
              <a:gd name="T20" fmla="*/ 169 w 192"/>
              <a:gd name="T21" fmla="*/ 54 h 160"/>
              <a:gd name="T22" fmla="*/ 165 w 192"/>
              <a:gd name="T23" fmla="*/ 50 h 160"/>
              <a:gd name="T24" fmla="*/ 169 w 192"/>
              <a:gd name="T25" fmla="*/ 71 h 160"/>
              <a:gd name="T26" fmla="*/ 165 w 192"/>
              <a:gd name="T27" fmla="*/ 67 h 160"/>
              <a:gd name="T28" fmla="*/ 169 w 192"/>
              <a:gd name="T29" fmla="*/ 88 h 160"/>
              <a:gd name="T30" fmla="*/ 165 w 192"/>
              <a:gd name="T31" fmla="*/ 84 h 160"/>
              <a:gd name="T32" fmla="*/ 169 w 192"/>
              <a:gd name="T33" fmla="*/ 105 h 160"/>
              <a:gd name="T34" fmla="*/ 165 w 192"/>
              <a:gd name="T35" fmla="*/ 101 h 160"/>
              <a:gd name="T36" fmla="*/ 169 w 192"/>
              <a:gd name="T37" fmla="*/ 122 h 160"/>
              <a:gd name="T38" fmla="*/ 165 w 192"/>
              <a:gd name="T39" fmla="*/ 118 h 160"/>
              <a:gd name="T40" fmla="*/ 26 w 192"/>
              <a:gd name="T41" fmla="*/ 41 h 160"/>
              <a:gd name="T42" fmla="*/ 37 w 192"/>
              <a:gd name="T43" fmla="*/ 33 h 160"/>
              <a:gd name="T44" fmla="*/ 15 w 192"/>
              <a:gd name="T45" fmla="*/ 25 h 160"/>
              <a:gd name="T46" fmla="*/ 15 w 192"/>
              <a:gd name="T47" fmla="*/ 134 h 160"/>
              <a:gd name="T48" fmla="*/ 37 w 192"/>
              <a:gd name="T49" fmla="*/ 126 h 160"/>
              <a:gd name="T50" fmla="*/ 26 w 192"/>
              <a:gd name="T51" fmla="*/ 118 h 160"/>
              <a:gd name="T52" fmla="*/ 26 w 192"/>
              <a:gd name="T53" fmla="*/ 109 h 160"/>
              <a:gd name="T54" fmla="*/ 37 w 192"/>
              <a:gd name="T55" fmla="*/ 101 h 160"/>
              <a:gd name="T56" fmla="*/ 22 w 192"/>
              <a:gd name="T57" fmla="*/ 88 h 160"/>
              <a:gd name="T58" fmla="*/ 37 w 192"/>
              <a:gd name="T59" fmla="*/ 58 h 160"/>
              <a:gd name="T60" fmla="*/ 26 w 192"/>
              <a:gd name="T61" fmla="*/ 50 h 160"/>
              <a:gd name="T62" fmla="*/ 96 w 192"/>
              <a:gd name="T63" fmla="*/ 7 h 160"/>
              <a:gd name="T64" fmla="*/ 104 w 192"/>
              <a:gd name="T65" fmla="*/ 7 h 160"/>
              <a:gd name="T66" fmla="*/ 96 w 192"/>
              <a:gd name="T67" fmla="*/ 152 h 160"/>
              <a:gd name="T68" fmla="*/ 110 w 192"/>
              <a:gd name="T69" fmla="*/ 7 h 160"/>
              <a:gd name="T70" fmla="*/ 119 w 192"/>
              <a:gd name="T71" fmla="*/ 152 h 160"/>
              <a:gd name="T72" fmla="*/ 110 w 192"/>
              <a:gd name="T73" fmla="*/ 7 h 160"/>
              <a:gd name="T74" fmla="*/ 129 w 192"/>
              <a:gd name="T75" fmla="*/ 2 h 160"/>
              <a:gd name="T76" fmla="*/ 129 w 192"/>
              <a:gd name="T77" fmla="*/ 157 h 160"/>
              <a:gd name="T78" fmla="*/ 156 w 192"/>
              <a:gd name="T79" fmla="*/ 0 h 160"/>
              <a:gd name="T80" fmla="*/ 187 w 192"/>
              <a:gd name="T81" fmla="*/ 5 h 160"/>
              <a:gd name="T82" fmla="*/ 192 w 192"/>
              <a:gd name="T83" fmla="*/ 17 h 160"/>
              <a:gd name="T84" fmla="*/ 187 w 192"/>
              <a:gd name="T85" fmla="*/ 154 h 160"/>
              <a:gd name="T86" fmla="*/ 143 w 192"/>
              <a:gd name="T87" fmla="*/ 154 h 160"/>
              <a:gd name="T88" fmla="*/ 138 w 192"/>
              <a:gd name="T89" fmla="*/ 17 h 160"/>
              <a:gd name="T90" fmla="*/ 156 w 192"/>
              <a:gd name="T91" fmla="*/ 0 h 160"/>
              <a:gd name="T92" fmla="*/ 156 w 192"/>
              <a:gd name="T93" fmla="*/ 14 h 160"/>
              <a:gd name="T94" fmla="*/ 153 w 192"/>
              <a:gd name="T95" fmla="*/ 15 h 160"/>
              <a:gd name="T96" fmla="*/ 153 w 192"/>
              <a:gd name="T97" fmla="*/ 144 h 160"/>
              <a:gd name="T98" fmla="*/ 175 w 192"/>
              <a:gd name="T99" fmla="*/ 145 h 160"/>
              <a:gd name="T100" fmla="*/ 177 w 192"/>
              <a:gd name="T101" fmla="*/ 144 h 160"/>
              <a:gd name="T102" fmla="*/ 177 w 192"/>
              <a:gd name="T103" fmla="*/ 15 h 160"/>
              <a:gd name="T104" fmla="*/ 51 w 192"/>
              <a:gd name="T105" fmla="*/ 17 h 160"/>
              <a:gd name="T106" fmla="*/ 51 w 192"/>
              <a:gd name="T107" fmla="*/ 17 h 160"/>
              <a:gd name="T108" fmla="*/ 52 w 192"/>
              <a:gd name="T109" fmla="*/ 144 h 160"/>
              <a:gd name="T110" fmla="*/ 54 w 192"/>
              <a:gd name="T111" fmla="*/ 145 h 160"/>
              <a:gd name="T112" fmla="*/ 76 w 192"/>
              <a:gd name="T113" fmla="*/ 144 h 160"/>
              <a:gd name="T114" fmla="*/ 77 w 192"/>
              <a:gd name="T115" fmla="*/ 17 h 160"/>
              <a:gd name="T116" fmla="*/ 73 w 192"/>
              <a:gd name="T117" fmla="*/ 14 h 160"/>
              <a:gd name="T118" fmla="*/ 52 w 192"/>
              <a:gd name="T119" fmla="*/ 15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92" h="160">
                <a:moveTo>
                  <a:pt x="17" y="10"/>
                </a:moveTo>
                <a:cubicBezTo>
                  <a:pt x="38" y="10"/>
                  <a:pt x="38" y="10"/>
                  <a:pt x="38" y="10"/>
                </a:cubicBezTo>
                <a:cubicBezTo>
                  <a:pt x="39" y="8"/>
                  <a:pt x="40" y="6"/>
                  <a:pt x="42" y="5"/>
                </a:cubicBezTo>
                <a:cubicBezTo>
                  <a:pt x="42" y="5"/>
                  <a:pt x="42" y="5"/>
                  <a:pt x="42" y="5"/>
                </a:cubicBezTo>
                <a:cubicBezTo>
                  <a:pt x="45" y="2"/>
                  <a:pt x="49" y="0"/>
                  <a:pt x="54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8" y="0"/>
                  <a:pt x="83" y="2"/>
                  <a:pt x="86" y="5"/>
                </a:cubicBezTo>
                <a:cubicBezTo>
                  <a:pt x="86" y="5"/>
                  <a:pt x="86" y="5"/>
                  <a:pt x="86" y="5"/>
                </a:cubicBezTo>
                <a:cubicBezTo>
                  <a:pt x="86" y="5"/>
                  <a:pt x="86" y="5"/>
                  <a:pt x="86" y="5"/>
                </a:cubicBezTo>
                <a:cubicBezTo>
                  <a:pt x="89" y="8"/>
                  <a:pt x="91" y="12"/>
                  <a:pt x="91" y="17"/>
                </a:cubicBezTo>
                <a:cubicBezTo>
                  <a:pt x="91" y="142"/>
                  <a:pt x="91" y="142"/>
                  <a:pt x="91" y="142"/>
                </a:cubicBezTo>
                <a:cubicBezTo>
                  <a:pt x="91" y="147"/>
                  <a:pt x="89" y="151"/>
                  <a:pt x="86" y="154"/>
                </a:cubicBezTo>
                <a:cubicBezTo>
                  <a:pt x="86" y="154"/>
                  <a:pt x="86" y="154"/>
                  <a:pt x="86" y="154"/>
                </a:cubicBezTo>
                <a:cubicBezTo>
                  <a:pt x="83" y="158"/>
                  <a:pt x="78" y="160"/>
                  <a:pt x="73" y="160"/>
                </a:cubicBezTo>
                <a:cubicBezTo>
                  <a:pt x="54" y="160"/>
                  <a:pt x="54" y="160"/>
                  <a:pt x="54" y="160"/>
                </a:cubicBezTo>
                <a:cubicBezTo>
                  <a:pt x="49" y="160"/>
                  <a:pt x="45" y="158"/>
                  <a:pt x="42" y="154"/>
                </a:cubicBezTo>
                <a:cubicBezTo>
                  <a:pt x="41" y="154"/>
                  <a:pt x="41" y="154"/>
                  <a:pt x="41" y="154"/>
                </a:cubicBezTo>
                <a:cubicBezTo>
                  <a:pt x="40" y="153"/>
                  <a:pt x="39" y="151"/>
                  <a:pt x="38" y="149"/>
                </a:cubicBezTo>
                <a:cubicBezTo>
                  <a:pt x="17" y="149"/>
                  <a:pt x="17" y="149"/>
                  <a:pt x="17" y="149"/>
                </a:cubicBezTo>
                <a:cubicBezTo>
                  <a:pt x="13" y="149"/>
                  <a:pt x="8" y="148"/>
                  <a:pt x="5" y="144"/>
                </a:cubicBezTo>
                <a:cubicBezTo>
                  <a:pt x="2" y="141"/>
                  <a:pt x="0" y="137"/>
                  <a:pt x="0" y="132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2"/>
                  <a:pt x="2" y="18"/>
                  <a:pt x="5" y="15"/>
                </a:cubicBezTo>
                <a:cubicBezTo>
                  <a:pt x="8" y="12"/>
                  <a:pt x="13" y="10"/>
                  <a:pt x="17" y="10"/>
                </a:cubicBezTo>
                <a:close/>
                <a:moveTo>
                  <a:pt x="165" y="33"/>
                </a:moveTo>
                <a:cubicBezTo>
                  <a:pt x="165" y="33"/>
                  <a:pt x="165" y="33"/>
                  <a:pt x="165" y="33"/>
                </a:cubicBezTo>
                <a:cubicBezTo>
                  <a:pt x="168" y="33"/>
                  <a:pt x="169" y="35"/>
                  <a:pt x="169" y="37"/>
                </a:cubicBezTo>
                <a:cubicBezTo>
                  <a:pt x="169" y="40"/>
                  <a:pt x="168" y="41"/>
                  <a:pt x="165" y="41"/>
                </a:cubicBezTo>
                <a:cubicBezTo>
                  <a:pt x="163" y="41"/>
                  <a:pt x="161" y="40"/>
                  <a:pt x="161" y="37"/>
                </a:cubicBezTo>
                <a:cubicBezTo>
                  <a:pt x="161" y="35"/>
                  <a:pt x="163" y="33"/>
                  <a:pt x="165" y="33"/>
                </a:cubicBezTo>
                <a:close/>
                <a:moveTo>
                  <a:pt x="165" y="50"/>
                </a:moveTo>
                <a:cubicBezTo>
                  <a:pt x="165" y="50"/>
                  <a:pt x="165" y="50"/>
                  <a:pt x="165" y="50"/>
                </a:cubicBezTo>
                <a:cubicBezTo>
                  <a:pt x="168" y="50"/>
                  <a:pt x="169" y="52"/>
                  <a:pt x="169" y="54"/>
                </a:cubicBezTo>
                <a:cubicBezTo>
                  <a:pt x="169" y="57"/>
                  <a:pt x="168" y="58"/>
                  <a:pt x="165" y="58"/>
                </a:cubicBezTo>
                <a:cubicBezTo>
                  <a:pt x="163" y="58"/>
                  <a:pt x="161" y="57"/>
                  <a:pt x="161" y="54"/>
                </a:cubicBezTo>
                <a:cubicBezTo>
                  <a:pt x="161" y="52"/>
                  <a:pt x="163" y="50"/>
                  <a:pt x="165" y="50"/>
                </a:cubicBezTo>
                <a:close/>
                <a:moveTo>
                  <a:pt x="165" y="67"/>
                </a:moveTo>
                <a:cubicBezTo>
                  <a:pt x="165" y="67"/>
                  <a:pt x="165" y="67"/>
                  <a:pt x="165" y="67"/>
                </a:cubicBezTo>
                <a:cubicBezTo>
                  <a:pt x="168" y="67"/>
                  <a:pt x="169" y="69"/>
                  <a:pt x="169" y="71"/>
                </a:cubicBezTo>
                <a:cubicBezTo>
                  <a:pt x="169" y="73"/>
                  <a:pt x="168" y="75"/>
                  <a:pt x="165" y="75"/>
                </a:cubicBezTo>
                <a:cubicBezTo>
                  <a:pt x="163" y="75"/>
                  <a:pt x="161" y="73"/>
                  <a:pt x="161" y="71"/>
                </a:cubicBezTo>
                <a:cubicBezTo>
                  <a:pt x="161" y="69"/>
                  <a:pt x="163" y="67"/>
                  <a:pt x="165" y="67"/>
                </a:cubicBezTo>
                <a:close/>
                <a:moveTo>
                  <a:pt x="165" y="84"/>
                </a:moveTo>
                <a:cubicBezTo>
                  <a:pt x="165" y="84"/>
                  <a:pt x="165" y="84"/>
                  <a:pt x="165" y="84"/>
                </a:cubicBezTo>
                <a:cubicBezTo>
                  <a:pt x="168" y="84"/>
                  <a:pt x="169" y="86"/>
                  <a:pt x="169" y="88"/>
                </a:cubicBezTo>
                <a:cubicBezTo>
                  <a:pt x="169" y="90"/>
                  <a:pt x="168" y="92"/>
                  <a:pt x="165" y="92"/>
                </a:cubicBezTo>
                <a:cubicBezTo>
                  <a:pt x="163" y="92"/>
                  <a:pt x="161" y="90"/>
                  <a:pt x="161" y="88"/>
                </a:cubicBezTo>
                <a:cubicBezTo>
                  <a:pt x="161" y="86"/>
                  <a:pt x="163" y="84"/>
                  <a:pt x="165" y="84"/>
                </a:cubicBezTo>
                <a:close/>
                <a:moveTo>
                  <a:pt x="165" y="101"/>
                </a:moveTo>
                <a:cubicBezTo>
                  <a:pt x="165" y="101"/>
                  <a:pt x="165" y="101"/>
                  <a:pt x="165" y="101"/>
                </a:cubicBezTo>
                <a:cubicBezTo>
                  <a:pt x="168" y="101"/>
                  <a:pt x="169" y="103"/>
                  <a:pt x="169" y="105"/>
                </a:cubicBezTo>
                <a:cubicBezTo>
                  <a:pt x="169" y="107"/>
                  <a:pt x="168" y="109"/>
                  <a:pt x="165" y="109"/>
                </a:cubicBezTo>
                <a:cubicBezTo>
                  <a:pt x="163" y="109"/>
                  <a:pt x="161" y="107"/>
                  <a:pt x="161" y="105"/>
                </a:cubicBezTo>
                <a:cubicBezTo>
                  <a:pt x="161" y="103"/>
                  <a:pt x="163" y="101"/>
                  <a:pt x="165" y="101"/>
                </a:cubicBezTo>
                <a:close/>
                <a:moveTo>
                  <a:pt x="165" y="118"/>
                </a:moveTo>
                <a:cubicBezTo>
                  <a:pt x="165" y="118"/>
                  <a:pt x="165" y="118"/>
                  <a:pt x="165" y="118"/>
                </a:cubicBezTo>
                <a:cubicBezTo>
                  <a:pt x="168" y="118"/>
                  <a:pt x="169" y="120"/>
                  <a:pt x="169" y="122"/>
                </a:cubicBezTo>
                <a:cubicBezTo>
                  <a:pt x="169" y="124"/>
                  <a:pt x="168" y="126"/>
                  <a:pt x="165" y="126"/>
                </a:cubicBezTo>
                <a:cubicBezTo>
                  <a:pt x="163" y="126"/>
                  <a:pt x="161" y="124"/>
                  <a:pt x="161" y="122"/>
                </a:cubicBezTo>
                <a:cubicBezTo>
                  <a:pt x="161" y="120"/>
                  <a:pt x="163" y="118"/>
                  <a:pt x="165" y="118"/>
                </a:cubicBezTo>
                <a:close/>
                <a:moveTo>
                  <a:pt x="37" y="41"/>
                </a:moveTo>
                <a:cubicBezTo>
                  <a:pt x="37" y="41"/>
                  <a:pt x="37" y="41"/>
                  <a:pt x="37" y="41"/>
                </a:cubicBezTo>
                <a:cubicBezTo>
                  <a:pt x="26" y="41"/>
                  <a:pt x="26" y="41"/>
                  <a:pt x="26" y="41"/>
                </a:cubicBezTo>
                <a:cubicBezTo>
                  <a:pt x="24" y="41"/>
                  <a:pt x="22" y="39"/>
                  <a:pt x="22" y="37"/>
                </a:cubicBezTo>
                <a:cubicBezTo>
                  <a:pt x="22" y="35"/>
                  <a:pt x="24" y="33"/>
                  <a:pt x="26" y="33"/>
                </a:cubicBezTo>
                <a:cubicBezTo>
                  <a:pt x="37" y="33"/>
                  <a:pt x="37" y="33"/>
                  <a:pt x="37" y="33"/>
                </a:cubicBezTo>
                <a:cubicBezTo>
                  <a:pt x="37" y="24"/>
                  <a:pt x="37" y="24"/>
                  <a:pt x="37" y="24"/>
                </a:cubicBezTo>
                <a:cubicBezTo>
                  <a:pt x="17" y="24"/>
                  <a:pt x="17" y="24"/>
                  <a:pt x="17" y="24"/>
                </a:cubicBezTo>
                <a:cubicBezTo>
                  <a:pt x="17" y="24"/>
                  <a:pt x="16" y="24"/>
                  <a:pt x="15" y="25"/>
                </a:cubicBezTo>
                <a:cubicBezTo>
                  <a:pt x="15" y="25"/>
                  <a:pt x="14" y="26"/>
                  <a:pt x="14" y="27"/>
                </a:cubicBezTo>
                <a:cubicBezTo>
                  <a:pt x="14" y="132"/>
                  <a:pt x="14" y="132"/>
                  <a:pt x="14" y="132"/>
                </a:cubicBezTo>
                <a:cubicBezTo>
                  <a:pt x="14" y="133"/>
                  <a:pt x="15" y="134"/>
                  <a:pt x="15" y="134"/>
                </a:cubicBezTo>
                <a:cubicBezTo>
                  <a:pt x="16" y="135"/>
                  <a:pt x="17" y="135"/>
                  <a:pt x="17" y="135"/>
                </a:cubicBezTo>
                <a:cubicBezTo>
                  <a:pt x="37" y="135"/>
                  <a:pt x="37" y="135"/>
                  <a:pt x="37" y="135"/>
                </a:cubicBezTo>
                <a:cubicBezTo>
                  <a:pt x="37" y="126"/>
                  <a:pt x="37" y="126"/>
                  <a:pt x="37" y="126"/>
                </a:cubicBezTo>
                <a:cubicBezTo>
                  <a:pt x="26" y="126"/>
                  <a:pt x="26" y="126"/>
                  <a:pt x="26" y="126"/>
                </a:cubicBezTo>
                <a:cubicBezTo>
                  <a:pt x="24" y="126"/>
                  <a:pt x="22" y="125"/>
                  <a:pt x="22" y="122"/>
                </a:cubicBezTo>
                <a:cubicBezTo>
                  <a:pt x="22" y="120"/>
                  <a:pt x="24" y="118"/>
                  <a:pt x="26" y="118"/>
                </a:cubicBezTo>
                <a:cubicBezTo>
                  <a:pt x="37" y="118"/>
                  <a:pt x="37" y="118"/>
                  <a:pt x="37" y="118"/>
                </a:cubicBezTo>
                <a:cubicBezTo>
                  <a:pt x="37" y="109"/>
                  <a:pt x="37" y="109"/>
                  <a:pt x="37" y="109"/>
                </a:cubicBezTo>
                <a:cubicBezTo>
                  <a:pt x="26" y="109"/>
                  <a:pt x="26" y="109"/>
                  <a:pt x="26" y="109"/>
                </a:cubicBezTo>
                <a:cubicBezTo>
                  <a:pt x="24" y="109"/>
                  <a:pt x="22" y="107"/>
                  <a:pt x="22" y="105"/>
                </a:cubicBezTo>
                <a:cubicBezTo>
                  <a:pt x="22" y="103"/>
                  <a:pt x="24" y="101"/>
                  <a:pt x="26" y="101"/>
                </a:cubicBezTo>
                <a:cubicBezTo>
                  <a:pt x="37" y="101"/>
                  <a:pt x="37" y="101"/>
                  <a:pt x="37" y="101"/>
                </a:cubicBezTo>
                <a:cubicBezTo>
                  <a:pt x="37" y="92"/>
                  <a:pt x="37" y="92"/>
                  <a:pt x="37" y="92"/>
                </a:cubicBezTo>
                <a:cubicBezTo>
                  <a:pt x="26" y="92"/>
                  <a:pt x="26" y="92"/>
                  <a:pt x="26" y="92"/>
                </a:cubicBezTo>
                <a:cubicBezTo>
                  <a:pt x="24" y="92"/>
                  <a:pt x="22" y="90"/>
                  <a:pt x="22" y="88"/>
                </a:cubicBezTo>
                <a:cubicBezTo>
                  <a:pt x="22" y="86"/>
                  <a:pt x="24" y="84"/>
                  <a:pt x="26" y="84"/>
                </a:cubicBezTo>
                <a:cubicBezTo>
                  <a:pt x="37" y="84"/>
                  <a:pt x="37" y="84"/>
                  <a:pt x="37" y="84"/>
                </a:cubicBezTo>
                <a:cubicBezTo>
                  <a:pt x="37" y="58"/>
                  <a:pt x="37" y="58"/>
                  <a:pt x="37" y="58"/>
                </a:cubicBezTo>
                <a:cubicBezTo>
                  <a:pt x="26" y="58"/>
                  <a:pt x="26" y="58"/>
                  <a:pt x="26" y="58"/>
                </a:cubicBezTo>
                <a:cubicBezTo>
                  <a:pt x="24" y="58"/>
                  <a:pt x="22" y="56"/>
                  <a:pt x="22" y="54"/>
                </a:cubicBezTo>
                <a:cubicBezTo>
                  <a:pt x="22" y="52"/>
                  <a:pt x="24" y="50"/>
                  <a:pt x="26" y="50"/>
                </a:cubicBezTo>
                <a:cubicBezTo>
                  <a:pt x="37" y="50"/>
                  <a:pt x="37" y="50"/>
                  <a:pt x="37" y="50"/>
                </a:cubicBezTo>
                <a:cubicBezTo>
                  <a:pt x="37" y="41"/>
                  <a:pt x="37" y="41"/>
                  <a:pt x="37" y="41"/>
                </a:cubicBezTo>
                <a:close/>
                <a:moveTo>
                  <a:pt x="96" y="7"/>
                </a:moveTo>
                <a:cubicBezTo>
                  <a:pt x="96" y="7"/>
                  <a:pt x="96" y="7"/>
                  <a:pt x="96" y="7"/>
                </a:cubicBezTo>
                <a:cubicBezTo>
                  <a:pt x="96" y="4"/>
                  <a:pt x="98" y="2"/>
                  <a:pt x="100" y="2"/>
                </a:cubicBezTo>
                <a:cubicBezTo>
                  <a:pt x="103" y="2"/>
                  <a:pt x="104" y="4"/>
                  <a:pt x="104" y="7"/>
                </a:cubicBezTo>
                <a:cubicBezTo>
                  <a:pt x="104" y="152"/>
                  <a:pt x="104" y="152"/>
                  <a:pt x="104" y="152"/>
                </a:cubicBezTo>
                <a:cubicBezTo>
                  <a:pt x="104" y="155"/>
                  <a:pt x="103" y="157"/>
                  <a:pt x="100" y="157"/>
                </a:cubicBezTo>
                <a:cubicBezTo>
                  <a:pt x="98" y="157"/>
                  <a:pt x="96" y="155"/>
                  <a:pt x="96" y="152"/>
                </a:cubicBezTo>
                <a:cubicBezTo>
                  <a:pt x="96" y="7"/>
                  <a:pt x="96" y="7"/>
                  <a:pt x="96" y="7"/>
                </a:cubicBezTo>
                <a:close/>
                <a:moveTo>
                  <a:pt x="110" y="7"/>
                </a:moveTo>
                <a:cubicBezTo>
                  <a:pt x="110" y="7"/>
                  <a:pt x="110" y="7"/>
                  <a:pt x="110" y="7"/>
                </a:cubicBezTo>
                <a:cubicBezTo>
                  <a:pt x="110" y="4"/>
                  <a:pt x="112" y="2"/>
                  <a:pt x="114" y="2"/>
                </a:cubicBezTo>
                <a:cubicBezTo>
                  <a:pt x="117" y="2"/>
                  <a:pt x="119" y="4"/>
                  <a:pt x="119" y="7"/>
                </a:cubicBezTo>
                <a:cubicBezTo>
                  <a:pt x="119" y="152"/>
                  <a:pt x="119" y="152"/>
                  <a:pt x="119" y="152"/>
                </a:cubicBezTo>
                <a:cubicBezTo>
                  <a:pt x="119" y="155"/>
                  <a:pt x="117" y="157"/>
                  <a:pt x="114" y="157"/>
                </a:cubicBezTo>
                <a:cubicBezTo>
                  <a:pt x="112" y="157"/>
                  <a:pt x="110" y="155"/>
                  <a:pt x="110" y="152"/>
                </a:cubicBezTo>
                <a:cubicBezTo>
                  <a:pt x="110" y="7"/>
                  <a:pt x="110" y="7"/>
                  <a:pt x="110" y="7"/>
                </a:cubicBezTo>
                <a:close/>
                <a:moveTo>
                  <a:pt x="125" y="7"/>
                </a:moveTo>
                <a:cubicBezTo>
                  <a:pt x="125" y="7"/>
                  <a:pt x="125" y="7"/>
                  <a:pt x="125" y="7"/>
                </a:cubicBezTo>
                <a:cubicBezTo>
                  <a:pt x="125" y="4"/>
                  <a:pt x="126" y="2"/>
                  <a:pt x="129" y="2"/>
                </a:cubicBezTo>
                <a:cubicBezTo>
                  <a:pt x="131" y="2"/>
                  <a:pt x="133" y="4"/>
                  <a:pt x="133" y="7"/>
                </a:cubicBezTo>
                <a:cubicBezTo>
                  <a:pt x="133" y="152"/>
                  <a:pt x="133" y="152"/>
                  <a:pt x="133" y="152"/>
                </a:cubicBezTo>
                <a:cubicBezTo>
                  <a:pt x="133" y="155"/>
                  <a:pt x="131" y="157"/>
                  <a:pt x="129" y="157"/>
                </a:cubicBezTo>
                <a:cubicBezTo>
                  <a:pt x="126" y="157"/>
                  <a:pt x="125" y="155"/>
                  <a:pt x="125" y="152"/>
                </a:cubicBezTo>
                <a:cubicBezTo>
                  <a:pt x="125" y="7"/>
                  <a:pt x="125" y="7"/>
                  <a:pt x="125" y="7"/>
                </a:cubicBezTo>
                <a:close/>
                <a:moveTo>
                  <a:pt x="156" y="0"/>
                </a:moveTo>
                <a:cubicBezTo>
                  <a:pt x="156" y="0"/>
                  <a:pt x="156" y="0"/>
                  <a:pt x="156" y="0"/>
                </a:cubicBezTo>
                <a:cubicBezTo>
                  <a:pt x="175" y="0"/>
                  <a:pt x="175" y="0"/>
                  <a:pt x="175" y="0"/>
                </a:cubicBezTo>
                <a:cubicBezTo>
                  <a:pt x="180" y="0"/>
                  <a:pt x="184" y="2"/>
                  <a:pt x="187" y="5"/>
                </a:cubicBezTo>
                <a:cubicBezTo>
                  <a:pt x="187" y="5"/>
                  <a:pt x="187" y="5"/>
                  <a:pt x="187" y="5"/>
                </a:cubicBezTo>
                <a:cubicBezTo>
                  <a:pt x="187" y="5"/>
                  <a:pt x="187" y="5"/>
                  <a:pt x="187" y="5"/>
                </a:cubicBezTo>
                <a:cubicBezTo>
                  <a:pt x="190" y="8"/>
                  <a:pt x="192" y="12"/>
                  <a:pt x="192" y="17"/>
                </a:cubicBezTo>
                <a:cubicBezTo>
                  <a:pt x="192" y="142"/>
                  <a:pt x="192" y="142"/>
                  <a:pt x="192" y="142"/>
                </a:cubicBezTo>
                <a:cubicBezTo>
                  <a:pt x="192" y="147"/>
                  <a:pt x="190" y="151"/>
                  <a:pt x="187" y="154"/>
                </a:cubicBezTo>
                <a:cubicBezTo>
                  <a:pt x="187" y="154"/>
                  <a:pt x="187" y="154"/>
                  <a:pt x="187" y="154"/>
                </a:cubicBezTo>
                <a:cubicBezTo>
                  <a:pt x="184" y="158"/>
                  <a:pt x="180" y="160"/>
                  <a:pt x="175" y="160"/>
                </a:cubicBezTo>
                <a:cubicBezTo>
                  <a:pt x="156" y="160"/>
                  <a:pt x="156" y="160"/>
                  <a:pt x="156" y="160"/>
                </a:cubicBezTo>
                <a:cubicBezTo>
                  <a:pt x="151" y="160"/>
                  <a:pt x="146" y="158"/>
                  <a:pt x="143" y="154"/>
                </a:cubicBezTo>
                <a:cubicBezTo>
                  <a:pt x="143" y="154"/>
                  <a:pt x="143" y="154"/>
                  <a:pt x="143" y="154"/>
                </a:cubicBezTo>
                <a:cubicBezTo>
                  <a:pt x="140" y="151"/>
                  <a:pt x="138" y="147"/>
                  <a:pt x="138" y="142"/>
                </a:cubicBezTo>
                <a:cubicBezTo>
                  <a:pt x="138" y="17"/>
                  <a:pt x="138" y="17"/>
                  <a:pt x="138" y="17"/>
                </a:cubicBezTo>
                <a:cubicBezTo>
                  <a:pt x="138" y="12"/>
                  <a:pt x="140" y="8"/>
                  <a:pt x="143" y="5"/>
                </a:cubicBezTo>
                <a:cubicBezTo>
                  <a:pt x="143" y="5"/>
                  <a:pt x="143" y="5"/>
                  <a:pt x="143" y="5"/>
                </a:cubicBezTo>
                <a:cubicBezTo>
                  <a:pt x="146" y="2"/>
                  <a:pt x="151" y="0"/>
                  <a:pt x="156" y="0"/>
                </a:cubicBezTo>
                <a:close/>
                <a:moveTo>
                  <a:pt x="175" y="14"/>
                </a:moveTo>
                <a:cubicBezTo>
                  <a:pt x="175" y="14"/>
                  <a:pt x="175" y="14"/>
                  <a:pt x="175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5" y="14"/>
                  <a:pt x="154" y="14"/>
                  <a:pt x="153" y="15"/>
                </a:cubicBezTo>
                <a:cubicBezTo>
                  <a:pt x="153" y="15"/>
                  <a:pt x="153" y="15"/>
                  <a:pt x="153" y="15"/>
                </a:cubicBezTo>
                <a:cubicBezTo>
                  <a:pt x="153" y="15"/>
                  <a:pt x="153" y="15"/>
                  <a:pt x="153" y="15"/>
                </a:cubicBezTo>
                <a:cubicBezTo>
                  <a:pt x="153" y="15"/>
                  <a:pt x="152" y="16"/>
                  <a:pt x="152" y="17"/>
                </a:cubicBezTo>
                <a:cubicBezTo>
                  <a:pt x="152" y="142"/>
                  <a:pt x="152" y="142"/>
                  <a:pt x="152" y="142"/>
                </a:cubicBezTo>
                <a:cubicBezTo>
                  <a:pt x="152" y="143"/>
                  <a:pt x="153" y="144"/>
                  <a:pt x="153" y="144"/>
                </a:cubicBezTo>
                <a:cubicBezTo>
                  <a:pt x="153" y="144"/>
                  <a:pt x="153" y="144"/>
                  <a:pt x="153" y="144"/>
                </a:cubicBezTo>
                <a:cubicBezTo>
                  <a:pt x="154" y="145"/>
                  <a:pt x="155" y="145"/>
                  <a:pt x="156" y="145"/>
                </a:cubicBezTo>
                <a:cubicBezTo>
                  <a:pt x="175" y="145"/>
                  <a:pt x="175" y="145"/>
                  <a:pt x="175" y="145"/>
                </a:cubicBezTo>
                <a:cubicBezTo>
                  <a:pt x="176" y="145"/>
                  <a:pt x="177" y="145"/>
                  <a:pt x="177" y="144"/>
                </a:cubicBezTo>
                <a:cubicBezTo>
                  <a:pt x="177" y="144"/>
                  <a:pt x="177" y="144"/>
                  <a:pt x="177" y="144"/>
                </a:cubicBezTo>
                <a:cubicBezTo>
                  <a:pt x="177" y="144"/>
                  <a:pt x="177" y="144"/>
                  <a:pt x="177" y="144"/>
                </a:cubicBezTo>
                <a:cubicBezTo>
                  <a:pt x="178" y="144"/>
                  <a:pt x="178" y="143"/>
                  <a:pt x="178" y="142"/>
                </a:cubicBezTo>
                <a:cubicBezTo>
                  <a:pt x="178" y="17"/>
                  <a:pt x="178" y="17"/>
                  <a:pt x="178" y="17"/>
                </a:cubicBezTo>
                <a:cubicBezTo>
                  <a:pt x="178" y="16"/>
                  <a:pt x="178" y="15"/>
                  <a:pt x="177" y="15"/>
                </a:cubicBezTo>
                <a:cubicBezTo>
                  <a:pt x="177" y="15"/>
                  <a:pt x="177" y="15"/>
                  <a:pt x="177" y="15"/>
                </a:cubicBezTo>
                <a:cubicBezTo>
                  <a:pt x="177" y="14"/>
                  <a:pt x="176" y="14"/>
                  <a:pt x="175" y="14"/>
                </a:cubicBezTo>
                <a:close/>
                <a:moveTo>
                  <a:pt x="51" y="17"/>
                </a:moveTo>
                <a:cubicBezTo>
                  <a:pt x="51" y="17"/>
                  <a:pt x="51" y="17"/>
                  <a:pt x="51" y="17"/>
                </a:cubicBezTo>
                <a:cubicBezTo>
                  <a:pt x="51" y="17"/>
                  <a:pt x="51" y="17"/>
                  <a:pt x="51" y="17"/>
                </a:cubicBezTo>
                <a:cubicBezTo>
                  <a:pt x="51" y="17"/>
                  <a:pt x="51" y="17"/>
                  <a:pt x="51" y="17"/>
                </a:cubicBezTo>
                <a:cubicBezTo>
                  <a:pt x="51" y="142"/>
                  <a:pt x="51" y="142"/>
                  <a:pt x="51" y="142"/>
                </a:cubicBezTo>
                <a:cubicBezTo>
                  <a:pt x="51" y="142"/>
                  <a:pt x="51" y="143"/>
                  <a:pt x="51" y="143"/>
                </a:cubicBezTo>
                <a:cubicBezTo>
                  <a:pt x="51" y="143"/>
                  <a:pt x="51" y="144"/>
                  <a:pt x="52" y="144"/>
                </a:cubicBezTo>
                <a:cubicBezTo>
                  <a:pt x="52" y="144"/>
                  <a:pt x="52" y="144"/>
                  <a:pt x="52" y="144"/>
                </a:cubicBezTo>
                <a:cubicBezTo>
                  <a:pt x="52" y="145"/>
                  <a:pt x="52" y="145"/>
                  <a:pt x="52" y="145"/>
                </a:cubicBezTo>
                <a:cubicBezTo>
                  <a:pt x="53" y="145"/>
                  <a:pt x="53" y="145"/>
                  <a:pt x="54" y="145"/>
                </a:cubicBezTo>
                <a:cubicBezTo>
                  <a:pt x="73" y="145"/>
                  <a:pt x="73" y="145"/>
                  <a:pt x="73" y="145"/>
                </a:cubicBezTo>
                <a:cubicBezTo>
                  <a:pt x="74" y="145"/>
                  <a:pt x="75" y="145"/>
                  <a:pt x="76" y="144"/>
                </a:cubicBezTo>
                <a:cubicBezTo>
                  <a:pt x="76" y="144"/>
                  <a:pt x="76" y="144"/>
                  <a:pt x="76" y="144"/>
                </a:cubicBezTo>
                <a:cubicBezTo>
                  <a:pt x="76" y="144"/>
                  <a:pt x="76" y="144"/>
                  <a:pt x="76" y="144"/>
                </a:cubicBezTo>
                <a:cubicBezTo>
                  <a:pt x="76" y="144"/>
                  <a:pt x="77" y="143"/>
                  <a:pt x="77" y="142"/>
                </a:cubicBezTo>
                <a:cubicBezTo>
                  <a:pt x="77" y="17"/>
                  <a:pt x="77" y="17"/>
                  <a:pt x="77" y="17"/>
                </a:cubicBezTo>
                <a:cubicBezTo>
                  <a:pt x="77" y="16"/>
                  <a:pt x="76" y="15"/>
                  <a:pt x="76" y="15"/>
                </a:cubicBezTo>
                <a:cubicBezTo>
                  <a:pt x="76" y="15"/>
                  <a:pt x="76" y="15"/>
                  <a:pt x="76" y="15"/>
                </a:cubicBezTo>
                <a:cubicBezTo>
                  <a:pt x="75" y="14"/>
                  <a:pt x="74" y="14"/>
                  <a:pt x="73" y="14"/>
                </a:cubicBezTo>
                <a:cubicBezTo>
                  <a:pt x="54" y="14"/>
                  <a:pt x="54" y="14"/>
                  <a:pt x="54" y="14"/>
                </a:cubicBezTo>
                <a:cubicBezTo>
                  <a:pt x="53" y="14"/>
                  <a:pt x="52" y="14"/>
                  <a:pt x="52" y="15"/>
                </a:cubicBezTo>
                <a:cubicBezTo>
                  <a:pt x="52" y="15"/>
                  <a:pt x="52" y="15"/>
                  <a:pt x="52" y="15"/>
                </a:cubicBezTo>
                <a:cubicBezTo>
                  <a:pt x="52" y="15"/>
                  <a:pt x="52" y="15"/>
                  <a:pt x="52" y="15"/>
                </a:cubicBezTo>
                <a:cubicBezTo>
                  <a:pt x="51" y="15"/>
                  <a:pt x="51" y="16"/>
                  <a:pt x="51" y="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1342539" y="2931886"/>
            <a:ext cx="1393371" cy="391886"/>
            <a:chOff x="1320800" y="2931886"/>
            <a:chExt cx="1393371" cy="391886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1320800" y="2931886"/>
              <a:ext cx="139337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1320800" y="3323772"/>
              <a:ext cx="139337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文本框 27"/>
          <p:cNvSpPr txBox="1"/>
          <p:nvPr/>
        </p:nvSpPr>
        <p:spPr>
          <a:xfrm>
            <a:off x="1264243" y="2940271"/>
            <a:ext cx="1549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小清新设计</a:t>
            </a:r>
            <a:endParaRPr lang="zh-CN" altLang="en-US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091257" y="3429000"/>
            <a:ext cx="1895934" cy="1496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templates, I hope to help your demonstration</a:t>
            </a:r>
            <a:endParaRPr lang="zh-CN" altLang="en-US" sz="110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422367" y="5030342"/>
            <a:ext cx="1233714" cy="291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专注演示</a:t>
            </a:r>
            <a:endParaRPr lang="zh-CN" altLang="en-US" sz="1600">
              <a:solidFill>
                <a:schemeClr val="accent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4047056" y="2931886"/>
            <a:ext cx="1393371" cy="391886"/>
            <a:chOff x="1320800" y="2931886"/>
            <a:chExt cx="1393371" cy="391886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1320800" y="2931886"/>
              <a:ext cx="139337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1320800" y="3323772"/>
              <a:ext cx="139337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文本框 33"/>
          <p:cNvSpPr txBox="1"/>
          <p:nvPr/>
        </p:nvSpPr>
        <p:spPr>
          <a:xfrm>
            <a:off x="3968760" y="2940271"/>
            <a:ext cx="1549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小清新设计</a:t>
            </a:r>
            <a:endParaRPr lang="zh-CN" altLang="en-US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795774" y="3429000"/>
            <a:ext cx="1895934" cy="1496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templates, I hope to help your demonstration</a:t>
            </a:r>
            <a:endParaRPr lang="zh-CN" altLang="en-US" sz="110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126884" y="5030342"/>
            <a:ext cx="1233714" cy="291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>
                <a:solidFill>
                  <a:schemeClr val="accent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专注演示</a:t>
            </a:r>
            <a:endParaRPr lang="zh-CN" altLang="en-US" sz="1600">
              <a:solidFill>
                <a:schemeClr val="accent2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6751573" y="2931886"/>
            <a:ext cx="1393371" cy="391886"/>
            <a:chOff x="1320800" y="2931886"/>
            <a:chExt cx="1393371" cy="391886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1320800" y="2931886"/>
              <a:ext cx="139337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1320800" y="3323772"/>
              <a:ext cx="139337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文本框 39"/>
          <p:cNvSpPr txBox="1"/>
          <p:nvPr/>
        </p:nvSpPr>
        <p:spPr>
          <a:xfrm>
            <a:off x="6673277" y="2940271"/>
            <a:ext cx="1549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小清新设计</a:t>
            </a:r>
            <a:endParaRPr lang="zh-CN" altLang="en-US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500291" y="3429000"/>
            <a:ext cx="1895934" cy="1496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templates, I hope to help your demonstration</a:t>
            </a:r>
            <a:endParaRPr lang="zh-CN" altLang="en-US" sz="110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831401" y="5030342"/>
            <a:ext cx="1233714" cy="291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>
                <a:solidFill>
                  <a:schemeClr val="accent3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专注演示</a:t>
            </a:r>
            <a:endParaRPr lang="zh-CN" altLang="en-US" sz="1600">
              <a:solidFill>
                <a:schemeClr val="accent3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9456091" y="2931886"/>
            <a:ext cx="1393371" cy="391886"/>
            <a:chOff x="1320800" y="2931886"/>
            <a:chExt cx="1393371" cy="391886"/>
          </a:xfrm>
        </p:grpSpPr>
        <p:cxnSp>
          <p:nvCxnSpPr>
            <p:cNvPr id="44" name="直接连接符 43"/>
            <p:cNvCxnSpPr/>
            <p:nvPr/>
          </p:nvCxnSpPr>
          <p:spPr>
            <a:xfrm>
              <a:off x="1320800" y="2931886"/>
              <a:ext cx="139337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1320800" y="3323772"/>
              <a:ext cx="139337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文本框 45"/>
          <p:cNvSpPr txBox="1"/>
          <p:nvPr/>
        </p:nvSpPr>
        <p:spPr>
          <a:xfrm>
            <a:off x="9377795" y="2940271"/>
            <a:ext cx="1549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小清新设计</a:t>
            </a:r>
            <a:endParaRPr lang="zh-CN" altLang="en-US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9204809" y="3429000"/>
            <a:ext cx="1895934" cy="1496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templates, I hope to help your demonstration</a:t>
            </a:r>
            <a:endParaRPr lang="zh-CN" altLang="en-US" sz="110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9535919" y="5030342"/>
            <a:ext cx="1233714" cy="291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>
                <a:solidFill>
                  <a:schemeClr val="accent4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专注演示</a:t>
            </a:r>
            <a:endParaRPr lang="zh-CN" altLang="en-US" sz="1600">
              <a:solidFill>
                <a:schemeClr val="accent4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rcRect b="14327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1097787" y="698166"/>
            <a:ext cx="9996426" cy="5461669"/>
            <a:chOff x="799393" y="535135"/>
            <a:chExt cx="10593214" cy="5787731"/>
          </a:xfrm>
        </p:grpSpPr>
        <p:sp>
          <p:nvSpPr>
            <p:cNvPr id="10" name="矩形 9"/>
            <p:cNvSpPr/>
            <p:nvPr/>
          </p:nvSpPr>
          <p:spPr>
            <a:xfrm>
              <a:off x="799393" y="535135"/>
              <a:ext cx="10593214" cy="57877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1199536" y="855407"/>
              <a:ext cx="9792929" cy="5147187"/>
            </a:xfrm>
            <a:prstGeom prst="rect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4897582" y="1870364"/>
            <a:ext cx="2396836" cy="20089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320146" y="2166132"/>
            <a:ext cx="1551709" cy="1417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600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468092" y="3997523"/>
            <a:ext cx="3255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添加您的主标题</a:t>
            </a:r>
            <a:endParaRPr lang="zh-CN" altLang="en-US" sz="3200">
              <a:solidFill>
                <a:schemeClr val="tx1">
                  <a:lumMod val="85000"/>
                  <a:lumOff val="1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630319" y="4577438"/>
            <a:ext cx="693136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templates, I hope to help your demonstration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b="14327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64056" y="168975"/>
            <a:ext cx="11663888" cy="6520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 flipV="1">
            <a:off x="3983182" y="994509"/>
            <a:ext cx="4225636" cy="45719"/>
            <a:chOff x="5264727" y="1496291"/>
            <a:chExt cx="1197811" cy="872836"/>
          </a:xfrm>
        </p:grpSpPr>
        <p:sp>
          <p:nvSpPr>
            <p:cNvPr id="4" name="矩形 3"/>
            <p:cNvSpPr/>
            <p:nvPr/>
          </p:nvSpPr>
          <p:spPr>
            <a:xfrm>
              <a:off x="5264727" y="1496291"/>
              <a:ext cx="304800" cy="8728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5569527" y="1496291"/>
              <a:ext cx="304800" cy="8728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5853955" y="1496291"/>
              <a:ext cx="304800" cy="87283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6157738" y="1496291"/>
              <a:ext cx="304800" cy="87283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468092" y="312214"/>
            <a:ext cx="3255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添加您的主标题</a:t>
            </a:r>
            <a:endParaRPr lang="zh-CN" altLang="en-US" sz="3200">
              <a:solidFill>
                <a:schemeClr val="tx1">
                  <a:lumMod val="85000"/>
                  <a:lumOff val="1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0" name="圆角矩形 1"/>
          <p:cNvSpPr/>
          <p:nvPr/>
        </p:nvSpPr>
        <p:spPr>
          <a:xfrm>
            <a:off x="1533788" y="168975"/>
            <a:ext cx="9235812" cy="5836680"/>
          </a:xfrm>
          <a:custGeom>
            <a:avLst/>
            <a:gdLst/>
            <a:ahLst/>
            <a:cxnLst/>
            <a:rect l="l" t="t" r="r" b="b"/>
            <a:pathLst>
              <a:path w="6675030" h="5836680">
                <a:moveTo>
                  <a:pt x="0" y="0"/>
                </a:moveTo>
                <a:lnTo>
                  <a:pt x="134832" y="0"/>
                </a:lnTo>
                <a:lnTo>
                  <a:pt x="134832" y="5455015"/>
                </a:lnTo>
                <a:cubicBezTo>
                  <a:pt x="134832" y="5596229"/>
                  <a:pt x="263721" y="5710706"/>
                  <a:pt x="422714" y="5710706"/>
                </a:cubicBezTo>
                <a:lnTo>
                  <a:pt x="6675030" y="5710706"/>
                </a:lnTo>
                <a:lnTo>
                  <a:pt x="6675030" y="5836680"/>
                </a:lnTo>
                <a:lnTo>
                  <a:pt x="287882" y="5836680"/>
                </a:lnTo>
                <a:cubicBezTo>
                  <a:pt x="128889" y="5836680"/>
                  <a:pt x="0" y="5722204"/>
                  <a:pt x="0" y="5580990"/>
                </a:cubicBez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214312" y="1563040"/>
            <a:ext cx="841829" cy="841829"/>
            <a:chOff x="2082405" y="1855715"/>
            <a:chExt cx="841829" cy="841829"/>
          </a:xfrm>
        </p:grpSpPr>
        <p:sp>
          <p:nvSpPr>
            <p:cNvPr id="11" name="椭圆 10"/>
            <p:cNvSpPr/>
            <p:nvPr/>
          </p:nvSpPr>
          <p:spPr>
            <a:xfrm>
              <a:off x="2082405" y="1855715"/>
              <a:ext cx="841829" cy="84182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2201241" y="1974551"/>
              <a:ext cx="604157" cy="6041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矩形: 圆角 14"/>
          <p:cNvSpPr/>
          <p:nvPr/>
        </p:nvSpPr>
        <p:spPr>
          <a:xfrm>
            <a:off x="2375617" y="1608510"/>
            <a:ext cx="8822488" cy="841829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2865531" y="1731530"/>
            <a:ext cx="816812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templates, I hope to help your demonstration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214312" y="2858797"/>
            <a:ext cx="841829" cy="841829"/>
            <a:chOff x="2082405" y="1855715"/>
            <a:chExt cx="841829" cy="841829"/>
          </a:xfrm>
        </p:grpSpPr>
        <p:sp>
          <p:nvSpPr>
            <p:cNvPr id="18" name="椭圆 17"/>
            <p:cNvSpPr/>
            <p:nvPr/>
          </p:nvSpPr>
          <p:spPr>
            <a:xfrm>
              <a:off x="2082405" y="1855715"/>
              <a:ext cx="841829" cy="84182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2201241" y="1974551"/>
              <a:ext cx="604157" cy="6041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16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矩形: 圆角 19"/>
          <p:cNvSpPr/>
          <p:nvPr/>
        </p:nvSpPr>
        <p:spPr>
          <a:xfrm>
            <a:off x="2375617" y="2904267"/>
            <a:ext cx="8822488" cy="841829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2865531" y="3027287"/>
            <a:ext cx="816812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templates, I hope to help your demonstration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214312" y="4200024"/>
            <a:ext cx="841829" cy="841829"/>
            <a:chOff x="2082405" y="1855715"/>
            <a:chExt cx="841829" cy="841829"/>
          </a:xfrm>
        </p:grpSpPr>
        <p:sp>
          <p:nvSpPr>
            <p:cNvPr id="23" name="椭圆 22"/>
            <p:cNvSpPr/>
            <p:nvPr/>
          </p:nvSpPr>
          <p:spPr>
            <a:xfrm>
              <a:off x="2082405" y="1855715"/>
              <a:ext cx="841829" cy="84182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2201241" y="1974551"/>
              <a:ext cx="604157" cy="6041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160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矩形: 圆角 24"/>
          <p:cNvSpPr/>
          <p:nvPr/>
        </p:nvSpPr>
        <p:spPr>
          <a:xfrm>
            <a:off x="2375617" y="4245494"/>
            <a:ext cx="8822488" cy="841829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2865531" y="4368514"/>
            <a:ext cx="816812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templates, I hope to help your demonstration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b="14327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64056" y="168975"/>
            <a:ext cx="11663888" cy="6520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 flipV="1">
            <a:off x="3983182" y="994509"/>
            <a:ext cx="4225636" cy="45719"/>
            <a:chOff x="5264727" y="1496291"/>
            <a:chExt cx="1197811" cy="872836"/>
          </a:xfrm>
        </p:grpSpPr>
        <p:sp>
          <p:nvSpPr>
            <p:cNvPr id="4" name="矩形 3"/>
            <p:cNvSpPr/>
            <p:nvPr/>
          </p:nvSpPr>
          <p:spPr>
            <a:xfrm>
              <a:off x="5264727" y="1496291"/>
              <a:ext cx="304800" cy="8728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5569527" y="1496291"/>
              <a:ext cx="304800" cy="8728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5853955" y="1496291"/>
              <a:ext cx="304800" cy="87283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6157738" y="1496291"/>
              <a:ext cx="304800" cy="87283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468092" y="312214"/>
            <a:ext cx="3255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添加您的主标题</a:t>
            </a:r>
            <a:endParaRPr lang="zh-CN" altLang="en-US" sz="3200">
              <a:solidFill>
                <a:schemeClr val="tx1">
                  <a:lumMod val="85000"/>
                  <a:lumOff val="1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663952" y="1137749"/>
            <a:ext cx="864096" cy="555127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6528048" y="1659162"/>
            <a:ext cx="2377375" cy="420914"/>
            <a:chOff x="6528048" y="1543050"/>
            <a:chExt cx="2377375" cy="420914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6528048" y="1753507"/>
              <a:ext cx="679862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7209561" y="1543050"/>
              <a:ext cx="1695862" cy="42091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282511" y="1568841"/>
              <a:ext cx="15499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小清新设计</a:t>
              </a:r>
              <a:endParaRPr lang="zh-CN" altLang="en-US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7133545" y="2151850"/>
            <a:ext cx="460881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templates, I hope to help your demonstration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818620" y="1659162"/>
            <a:ext cx="580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818620" y="3152150"/>
            <a:ext cx="580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 flipH="1">
            <a:off x="3293259" y="3202345"/>
            <a:ext cx="2377375" cy="420914"/>
            <a:chOff x="6528048" y="1543050"/>
            <a:chExt cx="2377375" cy="420914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6528048" y="1753507"/>
              <a:ext cx="679862" cy="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矩形 20"/>
            <p:cNvSpPr/>
            <p:nvPr/>
          </p:nvSpPr>
          <p:spPr>
            <a:xfrm>
              <a:off x="7209561" y="1543050"/>
              <a:ext cx="1695862" cy="4209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282511" y="1568841"/>
              <a:ext cx="15499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小清新设计</a:t>
              </a:r>
              <a:endParaRPr lang="zh-CN" altLang="en-US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441393" y="3695033"/>
            <a:ext cx="460881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templates, I hope to help your demonstration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6528048" y="4696605"/>
            <a:ext cx="2377375" cy="420914"/>
            <a:chOff x="6528048" y="1543050"/>
            <a:chExt cx="2377375" cy="420914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6528048" y="1753507"/>
              <a:ext cx="679862" cy="0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 25"/>
            <p:cNvSpPr/>
            <p:nvPr/>
          </p:nvSpPr>
          <p:spPr>
            <a:xfrm>
              <a:off x="7209561" y="1543050"/>
              <a:ext cx="1695862" cy="4209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282511" y="1568841"/>
              <a:ext cx="15499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小清新设计</a:t>
              </a:r>
              <a:endParaRPr lang="zh-CN" altLang="en-US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7133545" y="5189293"/>
            <a:ext cx="460881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templates, I hope to help your demonstration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818620" y="4655854"/>
            <a:ext cx="580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rcRect b="14327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1097787" y="698166"/>
            <a:ext cx="9996426" cy="5461669"/>
            <a:chOff x="799393" y="535135"/>
            <a:chExt cx="10593214" cy="5787731"/>
          </a:xfrm>
        </p:grpSpPr>
        <p:sp>
          <p:nvSpPr>
            <p:cNvPr id="10" name="矩形 9"/>
            <p:cNvSpPr/>
            <p:nvPr/>
          </p:nvSpPr>
          <p:spPr>
            <a:xfrm>
              <a:off x="799393" y="535135"/>
              <a:ext cx="10593214" cy="57877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1199536" y="855407"/>
              <a:ext cx="9792929" cy="5147187"/>
            </a:xfrm>
            <a:prstGeom prst="rect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文本框 10" descr="#clear#"/>
          <p:cNvSpPr txBox="1"/>
          <p:nvPr/>
        </p:nvSpPr>
        <p:spPr>
          <a:xfrm>
            <a:off x="2216133" y="2861957"/>
            <a:ext cx="7759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>
                <a:solidFill>
                  <a:schemeClr val="accent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谢谢您的超级耐心倾听</a:t>
            </a:r>
            <a:endParaRPr lang="zh-CN" altLang="en-US" sz="4400">
              <a:solidFill>
                <a:schemeClr val="accent5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2310060" y="3652973"/>
            <a:ext cx="7571880" cy="427703"/>
            <a:chOff x="2310060" y="3611408"/>
            <a:chExt cx="7571880" cy="427703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2310060" y="3611408"/>
              <a:ext cx="7571880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2310060" y="4039111"/>
              <a:ext cx="7571880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文本框 2"/>
          <p:cNvSpPr txBox="1"/>
          <p:nvPr/>
        </p:nvSpPr>
        <p:spPr>
          <a:xfrm>
            <a:off x="2263097" y="3688293"/>
            <a:ext cx="7665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>
                <a:solidFill>
                  <a:schemeClr val="accent5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FLOWER SIMPLE SMALL FRESH UNIVERSAL DEMO TEMPLATE</a:t>
            </a:r>
            <a:endParaRPr lang="zh-CN" altLang="en-US">
              <a:solidFill>
                <a:schemeClr val="accent5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5507182" y="4288375"/>
            <a:ext cx="1177636" cy="366752"/>
          </a:xfrm>
          <a:prstGeom prst="roundRect">
            <a:avLst>
              <a:gd name="adj" fmla="val 38542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华文中宋" panose="02010600040101010101" pitchFamily="2" charset="-122"/>
                <a:ea typeface="华文中宋" panose="02010600040101010101" pitchFamily="2" charset="-122"/>
              </a:rPr>
              <a:t>PPT</a:t>
            </a:r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</a:rPr>
              <a:t>汇</a:t>
            </a:r>
            <a:endParaRPr lang="zh-CN" altLang="en-US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81600" y="2070315"/>
            <a:ext cx="18288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800" smtClean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202X</a:t>
            </a:r>
            <a:endParaRPr lang="zh-CN" altLang="en-US" sz="480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/>
        </p:nvSpPr>
        <p:spPr>
          <a:xfrm>
            <a:off x="3206667" y="3067089"/>
            <a:ext cx="447627" cy="492867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8339" y="3069471"/>
            <a:ext cx="7019167" cy="4928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0" tIns="0" rIns="13498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495" y="249446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945" y="2490889"/>
            <a:ext cx="640487" cy="5845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4995" y="3798055"/>
            <a:ext cx="6270345" cy="1269071"/>
          </a:xfrm>
          <a:prstGeom prst="rect">
            <a:avLst/>
          </a:prstGeom>
          <a:noFill/>
          <a:ln w="25400">
            <a:noFill/>
          </a:ln>
        </p:spPr>
        <p:txBody>
          <a:bodyPr lIns="91425" tIns="45712" rIns="91425" bIns="45712" anchor="ctr"/>
          <a:p>
            <a:pPr eaLnBrk="0" hangingPunct="0">
              <a:lnSpc>
                <a:spcPts val="2400"/>
              </a:lnSpc>
            </a:pP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5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"/>
              </a:rPr>
              <a:t>www.ppthui.com/muban/</a:t>
            </a:r>
            <a:r>
              <a:rPr lang="en-US" altLang="zh-CN" sz="1055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www.ppthui.com/hangye/</a:t>
            </a:r>
            <a:endParaRPr lang="en-US" altLang="zh-CN" sz="1055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www.ppthui.com/gongzuo/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www.ppthui.com/jieri/</a:t>
            </a:r>
            <a:endParaRPr lang="en-US" altLang="zh-CN" sz="1055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www.ppthui.com/beijing/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www.ppthui.com/kejian/</a:t>
            </a:r>
            <a:endParaRPr lang="en-US" altLang="zh-CN" sz="1055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2167" y="974196"/>
            <a:ext cx="2857192" cy="14285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rcRect b="14327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1097787" y="698166"/>
            <a:ext cx="9996426" cy="5461669"/>
            <a:chOff x="799393" y="535135"/>
            <a:chExt cx="10593214" cy="5787731"/>
          </a:xfrm>
        </p:grpSpPr>
        <p:sp>
          <p:nvSpPr>
            <p:cNvPr id="10" name="矩形 9"/>
            <p:cNvSpPr/>
            <p:nvPr/>
          </p:nvSpPr>
          <p:spPr>
            <a:xfrm>
              <a:off x="799393" y="535135"/>
              <a:ext cx="10593214" cy="57877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1199536" y="855407"/>
              <a:ext cx="9792929" cy="5147187"/>
            </a:xfrm>
            <a:prstGeom prst="rect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4696691" y="1496291"/>
            <a:ext cx="2798618" cy="14270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 descr="#clear#"/>
          <p:cNvSpPr txBox="1"/>
          <p:nvPr/>
        </p:nvSpPr>
        <p:spPr>
          <a:xfrm>
            <a:off x="5243649" y="1601193"/>
            <a:ext cx="1704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目录</a:t>
            </a:r>
            <a:endParaRPr lang="zh-CN" altLang="en-US" sz="440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5" name="文本框 14" descr="#clear#"/>
          <p:cNvSpPr txBox="1"/>
          <p:nvPr/>
        </p:nvSpPr>
        <p:spPr>
          <a:xfrm>
            <a:off x="5243649" y="2346676"/>
            <a:ext cx="1704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CONTENTS</a:t>
            </a:r>
            <a:endParaRPr lang="zh-CN" altLang="en-US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452256" y="3456711"/>
            <a:ext cx="3477489" cy="630382"/>
            <a:chOff x="2452256" y="3429001"/>
            <a:chExt cx="3477489" cy="630382"/>
          </a:xfrm>
        </p:grpSpPr>
        <p:sp>
          <p:nvSpPr>
            <p:cNvPr id="5" name="矩形 4"/>
            <p:cNvSpPr/>
            <p:nvPr/>
          </p:nvSpPr>
          <p:spPr>
            <a:xfrm>
              <a:off x="2452256" y="3429001"/>
              <a:ext cx="630382" cy="63038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269673" y="3513360"/>
              <a:ext cx="2660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添加您的主标题</a:t>
              </a:r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426873" y="3456711"/>
            <a:ext cx="3477489" cy="630382"/>
            <a:chOff x="2452256" y="3429001"/>
            <a:chExt cx="3477489" cy="630382"/>
          </a:xfrm>
        </p:grpSpPr>
        <p:sp>
          <p:nvSpPr>
            <p:cNvPr id="21" name="矩形 20"/>
            <p:cNvSpPr/>
            <p:nvPr/>
          </p:nvSpPr>
          <p:spPr>
            <a:xfrm>
              <a:off x="2452256" y="3429001"/>
              <a:ext cx="630382" cy="63038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269673" y="3513360"/>
              <a:ext cx="2660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添加您的主标题</a:t>
              </a:r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452256" y="4454239"/>
            <a:ext cx="3477489" cy="630382"/>
            <a:chOff x="2452256" y="3429001"/>
            <a:chExt cx="3477489" cy="630382"/>
          </a:xfrm>
        </p:grpSpPr>
        <p:sp>
          <p:nvSpPr>
            <p:cNvPr id="35" name="矩形 34"/>
            <p:cNvSpPr/>
            <p:nvPr/>
          </p:nvSpPr>
          <p:spPr>
            <a:xfrm>
              <a:off x="2452256" y="3429001"/>
              <a:ext cx="630382" cy="6303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3269673" y="3513360"/>
              <a:ext cx="2660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添加您的主标题</a:t>
              </a:r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426873" y="4454239"/>
            <a:ext cx="3477489" cy="630382"/>
            <a:chOff x="2452256" y="3429001"/>
            <a:chExt cx="3477489" cy="630382"/>
          </a:xfrm>
        </p:grpSpPr>
        <p:sp>
          <p:nvSpPr>
            <p:cNvPr id="38" name="矩形 37"/>
            <p:cNvSpPr/>
            <p:nvPr/>
          </p:nvSpPr>
          <p:spPr>
            <a:xfrm>
              <a:off x="2452256" y="3429001"/>
              <a:ext cx="630382" cy="630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3269673" y="3513360"/>
              <a:ext cx="2660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添加您的主标题</a:t>
              </a:r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rcRect b="14327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1097787" y="698166"/>
            <a:ext cx="9996426" cy="5461669"/>
            <a:chOff x="799393" y="535135"/>
            <a:chExt cx="10593214" cy="5787731"/>
          </a:xfrm>
        </p:grpSpPr>
        <p:sp>
          <p:nvSpPr>
            <p:cNvPr id="10" name="矩形 9"/>
            <p:cNvSpPr/>
            <p:nvPr/>
          </p:nvSpPr>
          <p:spPr>
            <a:xfrm>
              <a:off x="799393" y="535135"/>
              <a:ext cx="10593214" cy="57877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1199536" y="855407"/>
              <a:ext cx="9792929" cy="5147187"/>
            </a:xfrm>
            <a:prstGeom prst="rect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4897582" y="1870364"/>
            <a:ext cx="2396836" cy="20089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320146" y="2166132"/>
            <a:ext cx="1551709" cy="1417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60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468092" y="3997523"/>
            <a:ext cx="3255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添加您的主标题</a:t>
            </a:r>
            <a:endParaRPr lang="zh-CN" altLang="en-US" sz="3200">
              <a:solidFill>
                <a:schemeClr val="tx1">
                  <a:lumMod val="85000"/>
                  <a:lumOff val="1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630319" y="4577438"/>
            <a:ext cx="693136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templates, I hope to help your demonstration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b="14327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64056" y="168975"/>
            <a:ext cx="11663888" cy="6520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 flipV="1">
            <a:off x="3983182" y="994509"/>
            <a:ext cx="4225636" cy="45719"/>
            <a:chOff x="5264727" y="1496291"/>
            <a:chExt cx="1197811" cy="872836"/>
          </a:xfrm>
        </p:grpSpPr>
        <p:sp>
          <p:nvSpPr>
            <p:cNvPr id="4" name="矩形 3"/>
            <p:cNvSpPr/>
            <p:nvPr/>
          </p:nvSpPr>
          <p:spPr>
            <a:xfrm>
              <a:off x="5264727" y="1496291"/>
              <a:ext cx="304800" cy="8728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5569527" y="1496291"/>
              <a:ext cx="304800" cy="8728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5853955" y="1496291"/>
              <a:ext cx="304800" cy="87283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6157738" y="1496291"/>
              <a:ext cx="304800" cy="87283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468092" y="312214"/>
            <a:ext cx="3255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添加您的主标题</a:t>
            </a:r>
            <a:endParaRPr lang="zh-CN" altLang="en-US" sz="3200">
              <a:solidFill>
                <a:schemeClr val="tx1">
                  <a:lumMod val="85000"/>
                  <a:lumOff val="1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rcRect t="13080" r="24627"/>
          <a:stretch>
            <a:fillRect/>
          </a:stretch>
        </p:blipFill>
        <p:spPr>
          <a:xfrm>
            <a:off x="734785" y="1865762"/>
            <a:ext cx="4832867" cy="371555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5567651" y="1865762"/>
            <a:ext cx="5884119" cy="18217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567652" y="3856519"/>
            <a:ext cx="2804292" cy="17247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8636000" y="3856519"/>
            <a:ext cx="2815770" cy="17247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881802" y="2003744"/>
            <a:ext cx="3255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小清新演示设计</a:t>
            </a:r>
            <a:endParaRPr lang="zh-CN" altLang="en-US" sz="280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8175881" y="2646027"/>
            <a:ext cx="6676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5889117" y="2695938"/>
            <a:ext cx="5224705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templates, I hope to help your</a:t>
            </a:r>
            <a:endParaRPr lang="zh-CN" altLang="en-US" sz="110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892853" y="3238079"/>
            <a:ext cx="1233714" cy="331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专注演示</a:t>
            </a:r>
            <a:endParaRPr lang="zh-CN" altLang="en-US">
              <a:solidFill>
                <a:schemeClr val="accent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222532" y="4111209"/>
            <a:ext cx="1494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专注设计</a:t>
            </a:r>
            <a:endParaRPr lang="zh-CN" altLang="en-US" sz="240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6797796" y="4620844"/>
            <a:ext cx="34400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5699680" y="4702243"/>
            <a:ext cx="2540236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</a:t>
            </a:r>
            <a:endParaRPr lang="zh-CN" altLang="en-US" sz="110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249659" y="4111209"/>
            <a:ext cx="1494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无愧本心</a:t>
            </a:r>
            <a:endParaRPr lang="zh-CN" altLang="en-US" sz="240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9824923" y="4620844"/>
            <a:ext cx="34400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8726807" y="4702243"/>
            <a:ext cx="2540236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</a:t>
            </a:r>
            <a:endParaRPr lang="zh-CN" altLang="en-US" sz="110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b="14327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64056" y="168975"/>
            <a:ext cx="11663888" cy="6520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 flipV="1">
            <a:off x="3983182" y="994509"/>
            <a:ext cx="4225636" cy="45719"/>
            <a:chOff x="5264727" y="1496291"/>
            <a:chExt cx="1197811" cy="872836"/>
          </a:xfrm>
        </p:grpSpPr>
        <p:sp>
          <p:nvSpPr>
            <p:cNvPr id="4" name="矩形 3"/>
            <p:cNvSpPr/>
            <p:nvPr/>
          </p:nvSpPr>
          <p:spPr>
            <a:xfrm>
              <a:off x="5264727" y="1496291"/>
              <a:ext cx="304800" cy="8728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5569527" y="1496291"/>
              <a:ext cx="304800" cy="8728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5853955" y="1496291"/>
              <a:ext cx="304800" cy="87283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6157738" y="1496291"/>
              <a:ext cx="304800" cy="87283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468092" y="312214"/>
            <a:ext cx="3255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添加您的主标题</a:t>
            </a:r>
            <a:endParaRPr lang="zh-CN" altLang="en-US" sz="3200">
              <a:solidFill>
                <a:schemeClr val="tx1">
                  <a:lumMod val="85000"/>
                  <a:lumOff val="1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6270208" y="2010905"/>
            <a:ext cx="2299838" cy="2299838"/>
            <a:chOff x="6270208" y="2010905"/>
            <a:chExt cx="2299838" cy="2299838"/>
          </a:xfrm>
        </p:grpSpPr>
        <p:sp>
          <p:nvSpPr>
            <p:cNvPr id="18" name="椭圆 17"/>
            <p:cNvSpPr/>
            <p:nvPr/>
          </p:nvSpPr>
          <p:spPr>
            <a:xfrm>
              <a:off x="6460766" y="2201463"/>
              <a:ext cx="1918722" cy="191872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6270208" y="2010905"/>
              <a:ext cx="2299838" cy="2299838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Freeform 81"/>
            <p:cNvSpPr>
              <a:spLocks noEditPoints="1"/>
            </p:cNvSpPr>
            <p:nvPr/>
          </p:nvSpPr>
          <p:spPr bwMode="auto">
            <a:xfrm>
              <a:off x="7084414" y="2879907"/>
              <a:ext cx="671426" cy="561834"/>
            </a:xfrm>
            <a:custGeom>
              <a:avLst/>
              <a:gdLst>
                <a:gd name="T0" fmla="*/ 150 w 184"/>
                <a:gd name="T1" fmla="*/ 0 h 154"/>
                <a:gd name="T2" fmla="*/ 184 w 184"/>
                <a:gd name="T3" fmla="*/ 33 h 154"/>
                <a:gd name="T4" fmla="*/ 174 w 184"/>
                <a:gd name="T5" fmla="*/ 145 h 154"/>
                <a:gd name="T6" fmla="*/ 150 w 184"/>
                <a:gd name="T7" fmla="*/ 154 h 154"/>
                <a:gd name="T8" fmla="*/ 10 w 184"/>
                <a:gd name="T9" fmla="*/ 145 h 154"/>
                <a:gd name="T10" fmla="*/ 10 w 184"/>
                <a:gd name="T11" fmla="*/ 144 h 154"/>
                <a:gd name="T12" fmla="*/ 0 w 184"/>
                <a:gd name="T13" fmla="*/ 33 h 154"/>
                <a:gd name="T14" fmla="*/ 10 w 184"/>
                <a:gd name="T15" fmla="*/ 9 h 154"/>
                <a:gd name="T16" fmla="*/ 34 w 184"/>
                <a:gd name="T17" fmla="*/ 0 h 154"/>
                <a:gd name="T18" fmla="*/ 133 w 184"/>
                <a:gd name="T19" fmla="*/ 37 h 154"/>
                <a:gd name="T20" fmla="*/ 141 w 184"/>
                <a:gd name="T21" fmla="*/ 37 h 154"/>
                <a:gd name="T22" fmla="*/ 150 w 184"/>
                <a:gd name="T23" fmla="*/ 38 h 154"/>
                <a:gd name="T24" fmla="*/ 154 w 184"/>
                <a:gd name="T25" fmla="*/ 42 h 154"/>
                <a:gd name="T26" fmla="*/ 154 w 184"/>
                <a:gd name="T27" fmla="*/ 67 h 154"/>
                <a:gd name="T28" fmla="*/ 141 w 184"/>
                <a:gd name="T29" fmla="*/ 71 h 154"/>
                <a:gd name="T30" fmla="*/ 137 w 184"/>
                <a:gd name="T31" fmla="*/ 122 h 154"/>
                <a:gd name="T32" fmla="*/ 133 w 184"/>
                <a:gd name="T33" fmla="*/ 71 h 154"/>
                <a:gd name="T34" fmla="*/ 125 w 184"/>
                <a:gd name="T35" fmla="*/ 71 h 154"/>
                <a:gd name="T36" fmla="*/ 120 w 184"/>
                <a:gd name="T37" fmla="*/ 42 h 154"/>
                <a:gd name="T38" fmla="*/ 125 w 184"/>
                <a:gd name="T39" fmla="*/ 38 h 154"/>
                <a:gd name="T40" fmla="*/ 133 w 184"/>
                <a:gd name="T41" fmla="*/ 37 h 154"/>
                <a:gd name="T42" fmla="*/ 129 w 184"/>
                <a:gd name="T43" fmla="*/ 46 h 154"/>
                <a:gd name="T44" fmla="*/ 146 w 184"/>
                <a:gd name="T45" fmla="*/ 63 h 154"/>
                <a:gd name="T46" fmla="*/ 129 w 184"/>
                <a:gd name="T47" fmla="*/ 46 h 154"/>
                <a:gd name="T48" fmla="*/ 88 w 184"/>
                <a:gd name="T49" fmla="*/ 37 h 154"/>
                <a:gd name="T50" fmla="*/ 96 w 184"/>
                <a:gd name="T51" fmla="*/ 37 h 154"/>
                <a:gd name="T52" fmla="*/ 105 w 184"/>
                <a:gd name="T53" fmla="*/ 83 h 154"/>
                <a:gd name="T54" fmla="*/ 109 w 184"/>
                <a:gd name="T55" fmla="*/ 87 h 154"/>
                <a:gd name="T56" fmla="*/ 109 w 184"/>
                <a:gd name="T57" fmla="*/ 112 h 154"/>
                <a:gd name="T58" fmla="*/ 96 w 184"/>
                <a:gd name="T59" fmla="*/ 116 h 154"/>
                <a:gd name="T60" fmla="*/ 92 w 184"/>
                <a:gd name="T61" fmla="*/ 122 h 154"/>
                <a:gd name="T62" fmla="*/ 88 w 184"/>
                <a:gd name="T63" fmla="*/ 116 h 154"/>
                <a:gd name="T64" fmla="*/ 79 w 184"/>
                <a:gd name="T65" fmla="*/ 116 h 154"/>
                <a:gd name="T66" fmla="*/ 75 w 184"/>
                <a:gd name="T67" fmla="*/ 87 h 154"/>
                <a:gd name="T68" fmla="*/ 79 w 184"/>
                <a:gd name="T69" fmla="*/ 83 h 154"/>
                <a:gd name="T70" fmla="*/ 88 w 184"/>
                <a:gd name="T71" fmla="*/ 37 h 154"/>
                <a:gd name="T72" fmla="*/ 84 w 184"/>
                <a:gd name="T73" fmla="*/ 91 h 154"/>
                <a:gd name="T74" fmla="*/ 100 w 184"/>
                <a:gd name="T75" fmla="*/ 108 h 154"/>
                <a:gd name="T76" fmla="*/ 84 w 184"/>
                <a:gd name="T77" fmla="*/ 91 h 154"/>
                <a:gd name="T78" fmla="*/ 43 w 184"/>
                <a:gd name="T79" fmla="*/ 37 h 154"/>
                <a:gd name="T80" fmla="*/ 51 w 184"/>
                <a:gd name="T81" fmla="*/ 37 h 154"/>
                <a:gd name="T82" fmla="*/ 59 w 184"/>
                <a:gd name="T83" fmla="*/ 60 h 154"/>
                <a:gd name="T84" fmla="*/ 64 w 184"/>
                <a:gd name="T85" fmla="*/ 64 h 154"/>
                <a:gd name="T86" fmla="*/ 64 w 184"/>
                <a:gd name="T87" fmla="*/ 90 h 154"/>
                <a:gd name="T88" fmla="*/ 51 w 184"/>
                <a:gd name="T89" fmla="*/ 94 h 154"/>
                <a:gd name="T90" fmla="*/ 47 w 184"/>
                <a:gd name="T91" fmla="*/ 122 h 154"/>
                <a:gd name="T92" fmla="*/ 43 w 184"/>
                <a:gd name="T93" fmla="*/ 94 h 154"/>
                <a:gd name="T94" fmla="*/ 34 w 184"/>
                <a:gd name="T95" fmla="*/ 94 h 154"/>
                <a:gd name="T96" fmla="*/ 30 w 184"/>
                <a:gd name="T97" fmla="*/ 65 h 154"/>
                <a:gd name="T98" fmla="*/ 34 w 184"/>
                <a:gd name="T99" fmla="*/ 60 h 154"/>
                <a:gd name="T100" fmla="*/ 43 w 184"/>
                <a:gd name="T101" fmla="*/ 37 h 154"/>
                <a:gd name="T102" fmla="*/ 39 w 184"/>
                <a:gd name="T103" fmla="*/ 69 h 154"/>
                <a:gd name="T104" fmla="*/ 55 w 184"/>
                <a:gd name="T105" fmla="*/ 85 h 154"/>
                <a:gd name="T106" fmla="*/ 39 w 184"/>
                <a:gd name="T107" fmla="*/ 69 h 154"/>
                <a:gd name="T108" fmla="*/ 150 w 184"/>
                <a:gd name="T109" fmla="*/ 14 h 154"/>
                <a:gd name="T110" fmla="*/ 20 w 184"/>
                <a:gd name="T111" fmla="*/ 19 h 154"/>
                <a:gd name="T112" fmla="*/ 14 w 184"/>
                <a:gd name="T113" fmla="*/ 33 h 154"/>
                <a:gd name="T114" fmla="*/ 20 w 184"/>
                <a:gd name="T115" fmla="*/ 135 h 154"/>
                <a:gd name="T116" fmla="*/ 34 w 184"/>
                <a:gd name="T117" fmla="*/ 140 h 154"/>
                <a:gd name="T118" fmla="*/ 164 w 184"/>
                <a:gd name="T119" fmla="*/ 135 h 154"/>
                <a:gd name="T120" fmla="*/ 170 w 184"/>
                <a:gd name="T121" fmla="*/ 121 h 154"/>
                <a:gd name="T122" fmla="*/ 164 w 184"/>
                <a:gd name="T123" fmla="*/ 1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4" h="154">
                  <a:moveTo>
                    <a:pt x="34" y="0"/>
                  </a:moveTo>
                  <a:cubicBezTo>
                    <a:pt x="150" y="0"/>
                    <a:pt x="150" y="0"/>
                    <a:pt x="150" y="0"/>
                  </a:cubicBezTo>
                  <a:cubicBezTo>
                    <a:pt x="160" y="0"/>
                    <a:pt x="168" y="3"/>
                    <a:pt x="174" y="9"/>
                  </a:cubicBezTo>
                  <a:cubicBezTo>
                    <a:pt x="180" y="15"/>
                    <a:pt x="184" y="24"/>
                    <a:pt x="184" y="33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184" y="130"/>
                    <a:pt x="180" y="138"/>
                    <a:pt x="174" y="145"/>
                  </a:cubicBezTo>
                  <a:cubicBezTo>
                    <a:pt x="174" y="145"/>
                    <a:pt x="174" y="145"/>
                    <a:pt x="174" y="145"/>
                  </a:cubicBezTo>
                  <a:cubicBezTo>
                    <a:pt x="167" y="151"/>
                    <a:pt x="159" y="154"/>
                    <a:pt x="150" y="154"/>
                  </a:cubicBezTo>
                  <a:cubicBezTo>
                    <a:pt x="34" y="154"/>
                    <a:pt x="34" y="154"/>
                    <a:pt x="34" y="154"/>
                  </a:cubicBezTo>
                  <a:cubicBezTo>
                    <a:pt x="25" y="154"/>
                    <a:pt x="16" y="151"/>
                    <a:pt x="10" y="145"/>
                  </a:cubicBezTo>
                  <a:cubicBezTo>
                    <a:pt x="10" y="145"/>
                    <a:pt x="10" y="145"/>
                    <a:pt x="10" y="145"/>
                  </a:cubicBezTo>
                  <a:cubicBezTo>
                    <a:pt x="10" y="144"/>
                    <a:pt x="10" y="144"/>
                    <a:pt x="10" y="144"/>
                  </a:cubicBezTo>
                  <a:cubicBezTo>
                    <a:pt x="4" y="138"/>
                    <a:pt x="0" y="130"/>
                    <a:pt x="0" y="12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24"/>
                    <a:pt x="4" y="15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6" y="3"/>
                    <a:pt x="25" y="0"/>
                    <a:pt x="34" y="0"/>
                  </a:cubicBezTo>
                  <a:close/>
                  <a:moveTo>
                    <a:pt x="133" y="37"/>
                  </a:moveTo>
                  <a:cubicBezTo>
                    <a:pt x="133" y="37"/>
                    <a:pt x="133" y="37"/>
                    <a:pt x="133" y="37"/>
                  </a:cubicBezTo>
                  <a:cubicBezTo>
                    <a:pt x="133" y="34"/>
                    <a:pt x="135" y="32"/>
                    <a:pt x="137" y="32"/>
                  </a:cubicBezTo>
                  <a:cubicBezTo>
                    <a:pt x="140" y="32"/>
                    <a:pt x="141" y="34"/>
                    <a:pt x="141" y="37"/>
                  </a:cubicBezTo>
                  <a:cubicBezTo>
                    <a:pt x="141" y="38"/>
                    <a:pt x="141" y="38"/>
                    <a:pt x="141" y="38"/>
                  </a:cubicBezTo>
                  <a:cubicBezTo>
                    <a:pt x="150" y="38"/>
                    <a:pt x="150" y="38"/>
                    <a:pt x="150" y="38"/>
                  </a:cubicBezTo>
                  <a:cubicBezTo>
                    <a:pt x="150" y="38"/>
                    <a:pt x="150" y="38"/>
                    <a:pt x="150" y="38"/>
                  </a:cubicBezTo>
                  <a:cubicBezTo>
                    <a:pt x="152" y="38"/>
                    <a:pt x="154" y="39"/>
                    <a:pt x="154" y="42"/>
                  </a:cubicBezTo>
                  <a:cubicBezTo>
                    <a:pt x="154" y="67"/>
                    <a:pt x="154" y="67"/>
                    <a:pt x="154" y="67"/>
                  </a:cubicBezTo>
                  <a:cubicBezTo>
                    <a:pt x="154" y="67"/>
                    <a:pt x="154" y="67"/>
                    <a:pt x="154" y="67"/>
                  </a:cubicBezTo>
                  <a:cubicBezTo>
                    <a:pt x="154" y="69"/>
                    <a:pt x="152" y="71"/>
                    <a:pt x="150" y="71"/>
                  </a:cubicBezTo>
                  <a:cubicBezTo>
                    <a:pt x="141" y="71"/>
                    <a:pt x="141" y="71"/>
                    <a:pt x="141" y="71"/>
                  </a:cubicBezTo>
                  <a:cubicBezTo>
                    <a:pt x="141" y="117"/>
                    <a:pt x="141" y="117"/>
                    <a:pt x="141" y="117"/>
                  </a:cubicBezTo>
                  <a:cubicBezTo>
                    <a:pt x="141" y="120"/>
                    <a:pt x="140" y="122"/>
                    <a:pt x="137" y="122"/>
                  </a:cubicBezTo>
                  <a:cubicBezTo>
                    <a:pt x="135" y="122"/>
                    <a:pt x="133" y="120"/>
                    <a:pt x="133" y="117"/>
                  </a:cubicBezTo>
                  <a:cubicBezTo>
                    <a:pt x="133" y="71"/>
                    <a:pt x="133" y="71"/>
                    <a:pt x="133" y="71"/>
                  </a:cubicBezTo>
                  <a:cubicBezTo>
                    <a:pt x="125" y="71"/>
                    <a:pt x="125" y="71"/>
                    <a:pt x="125" y="71"/>
                  </a:cubicBezTo>
                  <a:cubicBezTo>
                    <a:pt x="125" y="71"/>
                    <a:pt x="125" y="71"/>
                    <a:pt x="125" y="71"/>
                  </a:cubicBezTo>
                  <a:cubicBezTo>
                    <a:pt x="122" y="71"/>
                    <a:pt x="120" y="69"/>
                    <a:pt x="120" y="67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39"/>
                    <a:pt x="122" y="38"/>
                    <a:pt x="125" y="38"/>
                  </a:cubicBezTo>
                  <a:cubicBezTo>
                    <a:pt x="133" y="38"/>
                    <a:pt x="133" y="38"/>
                    <a:pt x="133" y="38"/>
                  </a:cubicBezTo>
                  <a:cubicBezTo>
                    <a:pt x="133" y="37"/>
                    <a:pt x="133" y="37"/>
                    <a:pt x="133" y="37"/>
                  </a:cubicBezTo>
                  <a:close/>
                  <a:moveTo>
                    <a:pt x="129" y="46"/>
                  </a:moveTo>
                  <a:cubicBezTo>
                    <a:pt x="129" y="46"/>
                    <a:pt x="129" y="46"/>
                    <a:pt x="129" y="46"/>
                  </a:cubicBezTo>
                  <a:cubicBezTo>
                    <a:pt x="129" y="63"/>
                    <a:pt x="129" y="63"/>
                    <a:pt x="129" y="63"/>
                  </a:cubicBezTo>
                  <a:cubicBezTo>
                    <a:pt x="134" y="63"/>
                    <a:pt x="140" y="63"/>
                    <a:pt x="146" y="63"/>
                  </a:cubicBezTo>
                  <a:cubicBezTo>
                    <a:pt x="146" y="46"/>
                    <a:pt x="146" y="46"/>
                    <a:pt x="146" y="46"/>
                  </a:cubicBezTo>
                  <a:cubicBezTo>
                    <a:pt x="140" y="46"/>
                    <a:pt x="134" y="46"/>
                    <a:pt x="129" y="46"/>
                  </a:cubicBezTo>
                  <a:close/>
                  <a:moveTo>
                    <a:pt x="88" y="37"/>
                  </a:moveTo>
                  <a:cubicBezTo>
                    <a:pt x="88" y="37"/>
                    <a:pt x="88" y="37"/>
                    <a:pt x="88" y="37"/>
                  </a:cubicBezTo>
                  <a:cubicBezTo>
                    <a:pt x="88" y="34"/>
                    <a:pt x="90" y="32"/>
                    <a:pt x="92" y="32"/>
                  </a:cubicBezTo>
                  <a:cubicBezTo>
                    <a:pt x="94" y="32"/>
                    <a:pt x="96" y="34"/>
                    <a:pt x="96" y="37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7" y="83"/>
                    <a:pt x="109" y="85"/>
                    <a:pt x="109" y="87"/>
                  </a:cubicBezTo>
                  <a:cubicBezTo>
                    <a:pt x="109" y="112"/>
                    <a:pt x="109" y="112"/>
                    <a:pt x="109" y="112"/>
                  </a:cubicBezTo>
                  <a:cubicBezTo>
                    <a:pt x="109" y="112"/>
                    <a:pt x="109" y="112"/>
                    <a:pt x="109" y="112"/>
                  </a:cubicBezTo>
                  <a:cubicBezTo>
                    <a:pt x="109" y="114"/>
                    <a:pt x="107" y="116"/>
                    <a:pt x="105" y="116"/>
                  </a:cubicBezTo>
                  <a:cubicBezTo>
                    <a:pt x="96" y="116"/>
                    <a:pt x="96" y="116"/>
                    <a:pt x="96" y="116"/>
                  </a:cubicBezTo>
                  <a:cubicBezTo>
                    <a:pt x="96" y="117"/>
                    <a:pt x="96" y="117"/>
                    <a:pt x="96" y="117"/>
                  </a:cubicBezTo>
                  <a:cubicBezTo>
                    <a:pt x="96" y="120"/>
                    <a:pt x="94" y="122"/>
                    <a:pt x="92" y="122"/>
                  </a:cubicBezTo>
                  <a:cubicBezTo>
                    <a:pt x="90" y="122"/>
                    <a:pt x="88" y="120"/>
                    <a:pt x="88" y="117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0" y="116"/>
                    <a:pt x="80" y="116"/>
                    <a:pt x="80" y="116"/>
                  </a:cubicBezTo>
                  <a:cubicBezTo>
                    <a:pt x="79" y="116"/>
                    <a:pt x="79" y="116"/>
                    <a:pt x="79" y="116"/>
                  </a:cubicBezTo>
                  <a:cubicBezTo>
                    <a:pt x="77" y="116"/>
                    <a:pt x="75" y="114"/>
                    <a:pt x="75" y="112"/>
                  </a:cubicBezTo>
                  <a:cubicBezTo>
                    <a:pt x="75" y="87"/>
                    <a:pt x="75" y="87"/>
                    <a:pt x="75" y="87"/>
                  </a:cubicBezTo>
                  <a:cubicBezTo>
                    <a:pt x="75" y="87"/>
                    <a:pt x="75" y="87"/>
                    <a:pt x="75" y="87"/>
                  </a:cubicBezTo>
                  <a:cubicBezTo>
                    <a:pt x="75" y="85"/>
                    <a:pt x="77" y="83"/>
                    <a:pt x="79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88" y="37"/>
                    <a:pt x="88" y="37"/>
                    <a:pt x="88" y="37"/>
                  </a:cubicBezTo>
                  <a:close/>
                  <a:moveTo>
                    <a:pt x="84" y="91"/>
                  </a:moveTo>
                  <a:cubicBezTo>
                    <a:pt x="84" y="91"/>
                    <a:pt x="84" y="91"/>
                    <a:pt x="84" y="91"/>
                  </a:cubicBezTo>
                  <a:cubicBezTo>
                    <a:pt x="84" y="108"/>
                    <a:pt x="84" y="108"/>
                    <a:pt x="84" y="108"/>
                  </a:cubicBezTo>
                  <a:cubicBezTo>
                    <a:pt x="89" y="108"/>
                    <a:pt x="95" y="108"/>
                    <a:pt x="100" y="108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95" y="91"/>
                    <a:pt x="89" y="91"/>
                    <a:pt x="84" y="91"/>
                  </a:cubicBezTo>
                  <a:close/>
                  <a:moveTo>
                    <a:pt x="43" y="37"/>
                  </a:moveTo>
                  <a:cubicBezTo>
                    <a:pt x="43" y="37"/>
                    <a:pt x="43" y="37"/>
                    <a:pt x="43" y="37"/>
                  </a:cubicBezTo>
                  <a:cubicBezTo>
                    <a:pt x="43" y="34"/>
                    <a:pt x="45" y="32"/>
                    <a:pt x="47" y="32"/>
                  </a:cubicBezTo>
                  <a:cubicBezTo>
                    <a:pt x="49" y="32"/>
                    <a:pt x="51" y="34"/>
                    <a:pt x="51" y="37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62" y="60"/>
                    <a:pt x="64" y="62"/>
                    <a:pt x="64" y="64"/>
                  </a:cubicBezTo>
                  <a:cubicBezTo>
                    <a:pt x="64" y="89"/>
                    <a:pt x="64" y="89"/>
                    <a:pt x="64" y="89"/>
                  </a:cubicBezTo>
                  <a:cubicBezTo>
                    <a:pt x="64" y="90"/>
                    <a:pt x="64" y="90"/>
                    <a:pt x="64" y="90"/>
                  </a:cubicBezTo>
                  <a:cubicBezTo>
                    <a:pt x="64" y="92"/>
                    <a:pt x="62" y="94"/>
                    <a:pt x="59" y="94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51" y="117"/>
                    <a:pt x="51" y="117"/>
                    <a:pt x="51" y="117"/>
                  </a:cubicBezTo>
                  <a:cubicBezTo>
                    <a:pt x="51" y="120"/>
                    <a:pt x="49" y="122"/>
                    <a:pt x="47" y="122"/>
                  </a:cubicBezTo>
                  <a:cubicBezTo>
                    <a:pt x="45" y="122"/>
                    <a:pt x="43" y="120"/>
                    <a:pt x="43" y="117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2" y="94"/>
                    <a:pt x="30" y="92"/>
                    <a:pt x="30" y="90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0" y="62"/>
                    <a:pt x="32" y="60"/>
                    <a:pt x="34" y="60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3" y="37"/>
                    <a:pt x="43" y="37"/>
                    <a:pt x="43" y="37"/>
                  </a:cubicBezTo>
                  <a:close/>
                  <a:moveTo>
                    <a:pt x="39" y="69"/>
                  </a:moveTo>
                  <a:cubicBezTo>
                    <a:pt x="39" y="69"/>
                    <a:pt x="39" y="69"/>
                    <a:pt x="39" y="69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44" y="85"/>
                    <a:pt x="50" y="85"/>
                    <a:pt x="55" y="85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0" y="69"/>
                    <a:pt x="44" y="69"/>
                    <a:pt x="39" y="69"/>
                  </a:cubicBezTo>
                  <a:close/>
                  <a:moveTo>
                    <a:pt x="150" y="14"/>
                  </a:moveTo>
                  <a:cubicBezTo>
                    <a:pt x="150" y="14"/>
                    <a:pt x="150" y="14"/>
                    <a:pt x="150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28" y="14"/>
                    <a:pt x="24" y="16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7" y="23"/>
                    <a:pt x="14" y="28"/>
                    <a:pt x="14" y="33"/>
                  </a:cubicBezTo>
                  <a:cubicBezTo>
                    <a:pt x="14" y="121"/>
                    <a:pt x="14" y="121"/>
                    <a:pt x="14" y="121"/>
                  </a:cubicBezTo>
                  <a:cubicBezTo>
                    <a:pt x="14" y="126"/>
                    <a:pt x="17" y="131"/>
                    <a:pt x="20" y="135"/>
                  </a:cubicBezTo>
                  <a:cubicBezTo>
                    <a:pt x="20" y="135"/>
                    <a:pt x="20" y="135"/>
                    <a:pt x="20" y="135"/>
                  </a:cubicBezTo>
                  <a:cubicBezTo>
                    <a:pt x="24" y="138"/>
                    <a:pt x="28" y="140"/>
                    <a:pt x="34" y="140"/>
                  </a:cubicBezTo>
                  <a:cubicBezTo>
                    <a:pt x="150" y="140"/>
                    <a:pt x="150" y="140"/>
                    <a:pt x="150" y="140"/>
                  </a:cubicBezTo>
                  <a:cubicBezTo>
                    <a:pt x="155" y="140"/>
                    <a:pt x="160" y="138"/>
                    <a:pt x="164" y="135"/>
                  </a:cubicBezTo>
                  <a:cubicBezTo>
                    <a:pt x="164" y="135"/>
                    <a:pt x="164" y="135"/>
                    <a:pt x="164" y="135"/>
                  </a:cubicBezTo>
                  <a:cubicBezTo>
                    <a:pt x="167" y="131"/>
                    <a:pt x="170" y="126"/>
                    <a:pt x="170" y="121"/>
                  </a:cubicBezTo>
                  <a:cubicBezTo>
                    <a:pt x="170" y="33"/>
                    <a:pt x="170" y="33"/>
                    <a:pt x="170" y="33"/>
                  </a:cubicBezTo>
                  <a:cubicBezTo>
                    <a:pt x="170" y="28"/>
                    <a:pt x="167" y="23"/>
                    <a:pt x="164" y="19"/>
                  </a:cubicBezTo>
                  <a:cubicBezTo>
                    <a:pt x="160" y="16"/>
                    <a:pt x="156" y="14"/>
                    <a:pt x="150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918462" y="2010905"/>
            <a:ext cx="2299838" cy="2299838"/>
            <a:chOff x="8918462" y="2010905"/>
            <a:chExt cx="2299838" cy="2299838"/>
          </a:xfrm>
        </p:grpSpPr>
        <p:sp>
          <p:nvSpPr>
            <p:cNvPr id="21" name="椭圆 20"/>
            <p:cNvSpPr/>
            <p:nvPr/>
          </p:nvSpPr>
          <p:spPr>
            <a:xfrm>
              <a:off x="9109020" y="2201463"/>
              <a:ext cx="1918722" cy="191872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8918462" y="2010905"/>
              <a:ext cx="2299838" cy="2299838"/>
            </a:xfrm>
            <a:prstGeom prst="ellipse">
              <a:avLst/>
            </a:prstGeom>
            <a:noFill/>
            <a:ln w="19050">
              <a:solidFill>
                <a:schemeClr val="accent4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9733441" y="2826656"/>
              <a:ext cx="669881" cy="668336"/>
            </a:xfrm>
            <a:custGeom>
              <a:avLst/>
              <a:gdLst>
                <a:gd name="T0" fmla="*/ 182 w 184"/>
                <a:gd name="T1" fmla="*/ 75 h 183"/>
                <a:gd name="T2" fmla="*/ 184 w 184"/>
                <a:gd name="T3" fmla="*/ 146 h 183"/>
                <a:gd name="T4" fmla="*/ 125 w 184"/>
                <a:gd name="T5" fmla="*/ 181 h 183"/>
                <a:gd name="T6" fmla="*/ 27 w 184"/>
                <a:gd name="T7" fmla="*/ 157 h 183"/>
                <a:gd name="T8" fmla="*/ 0 w 184"/>
                <a:gd name="T9" fmla="*/ 92 h 183"/>
                <a:gd name="T10" fmla="*/ 27 w 184"/>
                <a:gd name="T11" fmla="*/ 26 h 183"/>
                <a:gd name="T12" fmla="*/ 91 w 184"/>
                <a:gd name="T13" fmla="*/ 85 h 183"/>
                <a:gd name="T14" fmla="*/ 98 w 184"/>
                <a:gd name="T15" fmla="*/ 92 h 183"/>
                <a:gd name="T16" fmla="*/ 84 w 184"/>
                <a:gd name="T17" fmla="*/ 92 h 183"/>
                <a:gd name="T18" fmla="*/ 150 w 184"/>
                <a:gd name="T19" fmla="*/ 75 h 183"/>
                <a:gd name="T20" fmla="*/ 150 w 184"/>
                <a:gd name="T21" fmla="*/ 111 h 183"/>
                <a:gd name="T22" fmla="*/ 141 w 184"/>
                <a:gd name="T23" fmla="*/ 111 h 183"/>
                <a:gd name="T24" fmla="*/ 132 w 184"/>
                <a:gd name="T25" fmla="*/ 66 h 183"/>
                <a:gd name="T26" fmla="*/ 132 w 184"/>
                <a:gd name="T27" fmla="*/ 73 h 183"/>
                <a:gd name="T28" fmla="*/ 128 w 184"/>
                <a:gd name="T29" fmla="*/ 116 h 183"/>
                <a:gd name="T30" fmla="*/ 124 w 184"/>
                <a:gd name="T31" fmla="*/ 73 h 183"/>
                <a:gd name="T32" fmla="*/ 115 w 184"/>
                <a:gd name="T33" fmla="*/ 73 h 183"/>
                <a:gd name="T34" fmla="*/ 104 w 184"/>
                <a:gd name="T35" fmla="*/ 139 h 183"/>
                <a:gd name="T36" fmla="*/ 85 w 184"/>
                <a:gd name="T37" fmla="*/ 132 h 183"/>
                <a:gd name="T38" fmla="*/ 77 w 184"/>
                <a:gd name="T39" fmla="*/ 137 h 183"/>
                <a:gd name="T40" fmla="*/ 85 w 184"/>
                <a:gd name="T41" fmla="*/ 144 h 183"/>
                <a:gd name="T42" fmla="*/ 119 w 184"/>
                <a:gd name="T43" fmla="*/ 170 h 183"/>
                <a:gd name="T44" fmla="*/ 163 w 184"/>
                <a:gd name="T45" fmla="*/ 172 h 183"/>
                <a:gd name="T46" fmla="*/ 176 w 184"/>
                <a:gd name="T47" fmla="*/ 83 h 183"/>
                <a:gd name="T48" fmla="*/ 167 w 184"/>
                <a:gd name="T49" fmla="*/ 111 h 183"/>
                <a:gd name="T50" fmla="*/ 159 w 184"/>
                <a:gd name="T51" fmla="*/ 111 h 183"/>
                <a:gd name="T52" fmla="*/ 159 w 184"/>
                <a:gd name="T53" fmla="*/ 75 h 183"/>
                <a:gd name="T54" fmla="*/ 150 w 184"/>
                <a:gd name="T55" fmla="*/ 75 h 183"/>
                <a:gd name="T56" fmla="*/ 150 w 184"/>
                <a:gd name="T57" fmla="*/ 75 h 183"/>
                <a:gd name="T58" fmla="*/ 165 w 184"/>
                <a:gd name="T59" fmla="*/ 68 h 183"/>
                <a:gd name="T60" fmla="*/ 37 w 184"/>
                <a:gd name="T61" fmla="*/ 36 h 183"/>
                <a:gd name="T62" fmla="*/ 14 w 184"/>
                <a:gd name="T63" fmla="*/ 92 h 183"/>
                <a:gd name="T64" fmla="*/ 36 w 184"/>
                <a:gd name="T65" fmla="*/ 147 h 183"/>
                <a:gd name="T66" fmla="*/ 106 w 184"/>
                <a:gd name="T67" fmla="*/ 168 h 183"/>
                <a:gd name="T68" fmla="*/ 81 w 184"/>
                <a:gd name="T69" fmla="*/ 152 h 183"/>
                <a:gd name="T70" fmla="*/ 70 w 184"/>
                <a:gd name="T71" fmla="*/ 129 h 183"/>
                <a:gd name="T72" fmla="*/ 48 w 184"/>
                <a:gd name="T73" fmla="*/ 92 h 183"/>
                <a:gd name="T74" fmla="*/ 108 w 184"/>
                <a:gd name="T75" fmla="*/ 52 h 183"/>
                <a:gd name="T76" fmla="*/ 125 w 184"/>
                <a:gd name="T77" fmla="*/ 61 h 183"/>
                <a:gd name="T78" fmla="*/ 128 w 184"/>
                <a:gd name="T79" fmla="*/ 56 h 183"/>
                <a:gd name="T80" fmla="*/ 146 w 184"/>
                <a:gd name="T81" fmla="*/ 57 h 183"/>
                <a:gd name="T82" fmla="*/ 150 w 184"/>
                <a:gd name="T83" fmla="*/ 63 h 183"/>
                <a:gd name="T84" fmla="*/ 165 w 184"/>
                <a:gd name="T85" fmla="*/ 68 h 183"/>
                <a:gd name="T86" fmla="*/ 79 w 184"/>
                <a:gd name="T87" fmla="*/ 124 h 183"/>
                <a:gd name="T88" fmla="*/ 106 w 184"/>
                <a:gd name="T89" fmla="*/ 131 h 183"/>
                <a:gd name="T90" fmla="*/ 111 w 184"/>
                <a:gd name="T91" fmla="*/ 63 h 183"/>
                <a:gd name="T92" fmla="*/ 91 w 184"/>
                <a:gd name="T93" fmla="*/ 57 h 183"/>
                <a:gd name="T94" fmla="*/ 63 w 184"/>
                <a:gd name="T95" fmla="*/ 11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4" h="183">
                  <a:moveTo>
                    <a:pt x="91" y="0"/>
                  </a:moveTo>
                  <a:cubicBezTo>
                    <a:pt x="135" y="0"/>
                    <a:pt x="173" y="32"/>
                    <a:pt x="182" y="75"/>
                  </a:cubicBezTo>
                  <a:cubicBezTo>
                    <a:pt x="183" y="77"/>
                    <a:pt x="184" y="80"/>
                    <a:pt x="184" y="83"/>
                  </a:cubicBezTo>
                  <a:cubicBezTo>
                    <a:pt x="184" y="104"/>
                    <a:pt x="184" y="125"/>
                    <a:pt x="184" y="146"/>
                  </a:cubicBezTo>
                  <a:cubicBezTo>
                    <a:pt x="184" y="157"/>
                    <a:pt x="179" y="180"/>
                    <a:pt x="163" y="180"/>
                  </a:cubicBezTo>
                  <a:cubicBezTo>
                    <a:pt x="125" y="181"/>
                    <a:pt x="125" y="181"/>
                    <a:pt x="125" y="181"/>
                  </a:cubicBezTo>
                  <a:cubicBezTo>
                    <a:pt x="113" y="181"/>
                    <a:pt x="103" y="183"/>
                    <a:pt x="91" y="183"/>
                  </a:cubicBezTo>
                  <a:cubicBezTo>
                    <a:pt x="66" y="183"/>
                    <a:pt x="43" y="173"/>
                    <a:pt x="27" y="15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10" y="140"/>
                    <a:pt x="0" y="117"/>
                    <a:pt x="0" y="92"/>
                  </a:cubicBezTo>
                  <a:cubicBezTo>
                    <a:pt x="0" y="66"/>
                    <a:pt x="10" y="43"/>
                    <a:pt x="27" y="27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43" y="10"/>
                    <a:pt x="66" y="0"/>
                    <a:pt x="91" y="0"/>
                  </a:cubicBezTo>
                  <a:close/>
                  <a:moveTo>
                    <a:pt x="91" y="85"/>
                  </a:moveTo>
                  <a:cubicBezTo>
                    <a:pt x="91" y="85"/>
                    <a:pt x="91" y="85"/>
                    <a:pt x="91" y="85"/>
                  </a:cubicBezTo>
                  <a:cubicBezTo>
                    <a:pt x="95" y="85"/>
                    <a:pt x="98" y="88"/>
                    <a:pt x="98" y="92"/>
                  </a:cubicBezTo>
                  <a:cubicBezTo>
                    <a:pt x="98" y="96"/>
                    <a:pt x="95" y="99"/>
                    <a:pt x="91" y="99"/>
                  </a:cubicBezTo>
                  <a:cubicBezTo>
                    <a:pt x="87" y="99"/>
                    <a:pt x="84" y="96"/>
                    <a:pt x="84" y="92"/>
                  </a:cubicBezTo>
                  <a:cubicBezTo>
                    <a:pt x="84" y="88"/>
                    <a:pt x="87" y="85"/>
                    <a:pt x="91" y="85"/>
                  </a:cubicBezTo>
                  <a:close/>
                  <a:moveTo>
                    <a:pt x="150" y="75"/>
                  </a:moveTo>
                  <a:cubicBezTo>
                    <a:pt x="150" y="75"/>
                    <a:pt x="150" y="75"/>
                    <a:pt x="150" y="75"/>
                  </a:cubicBezTo>
                  <a:cubicBezTo>
                    <a:pt x="150" y="111"/>
                    <a:pt x="150" y="111"/>
                    <a:pt x="150" y="111"/>
                  </a:cubicBezTo>
                  <a:cubicBezTo>
                    <a:pt x="150" y="114"/>
                    <a:pt x="148" y="116"/>
                    <a:pt x="146" y="116"/>
                  </a:cubicBezTo>
                  <a:cubicBezTo>
                    <a:pt x="143" y="116"/>
                    <a:pt x="141" y="114"/>
                    <a:pt x="141" y="111"/>
                  </a:cubicBezTo>
                  <a:cubicBezTo>
                    <a:pt x="141" y="96"/>
                    <a:pt x="141" y="81"/>
                    <a:pt x="141" y="66"/>
                  </a:cubicBezTo>
                  <a:cubicBezTo>
                    <a:pt x="141" y="60"/>
                    <a:pt x="132" y="60"/>
                    <a:pt x="132" y="66"/>
                  </a:cubicBezTo>
                  <a:cubicBezTo>
                    <a:pt x="132" y="73"/>
                    <a:pt x="132" y="73"/>
                    <a:pt x="132" y="73"/>
                  </a:cubicBezTo>
                  <a:cubicBezTo>
                    <a:pt x="132" y="73"/>
                    <a:pt x="132" y="73"/>
                    <a:pt x="132" y="73"/>
                  </a:cubicBezTo>
                  <a:cubicBezTo>
                    <a:pt x="132" y="73"/>
                    <a:pt x="132" y="108"/>
                    <a:pt x="132" y="111"/>
                  </a:cubicBezTo>
                  <a:cubicBezTo>
                    <a:pt x="132" y="114"/>
                    <a:pt x="131" y="116"/>
                    <a:pt x="128" y="116"/>
                  </a:cubicBezTo>
                  <a:cubicBezTo>
                    <a:pt x="126" y="116"/>
                    <a:pt x="124" y="114"/>
                    <a:pt x="124" y="111"/>
                  </a:cubicBezTo>
                  <a:cubicBezTo>
                    <a:pt x="124" y="108"/>
                    <a:pt x="124" y="73"/>
                    <a:pt x="124" y="73"/>
                  </a:cubicBezTo>
                  <a:cubicBezTo>
                    <a:pt x="124" y="73"/>
                    <a:pt x="124" y="73"/>
                    <a:pt x="124" y="73"/>
                  </a:cubicBezTo>
                  <a:cubicBezTo>
                    <a:pt x="124" y="67"/>
                    <a:pt x="115" y="67"/>
                    <a:pt x="115" y="73"/>
                  </a:cubicBezTo>
                  <a:cubicBezTo>
                    <a:pt x="115" y="93"/>
                    <a:pt x="115" y="112"/>
                    <a:pt x="115" y="132"/>
                  </a:cubicBezTo>
                  <a:cubicBezTo>
                    <a:pt x="115" y="138"/>
                    <a:pt x="109" y="142"/>
                    <a:pt x="104" y="139"/>
                  </a:cubicBezTo>
                  <a:cubicBezTo>
                    <a:pt x="99" y="137"/>
                    <a:pt x="94" y="135"/>
                    <a:pt x="89" y="133"/>
                  </a:cubicBezTo>
                  <a:cubicBezTo>
                    <a:pt x="87" y="132"/>
                    <a:pt x="86" y="132"/>
                    <a:pt x="85" y="132"/>
                  </a:cubicBezTo>
                  <a:cubicBezTo>
                    <a:pt x="83" y="132"/>
                    <a:pt x="80" y="132"/>
                    <a:pt x="78" y="133"/>
                  </a:cubicBezTo>
                  <a:cubicBezTo>
                    <a:pt x="77" y="134"/>
                    <a:pt x="77" y="135"/>
                    <a:pt x="77" y="137"/>
                  </a:cubicBezTo>
                  <a:cubicBezTo>
                    <a:pt x="77" y="138"/>
                    <a:pt x="77" y="140"/>
                    <a:pt x="78" y="140"/>
                  </a:cubicBezTo>
                  <a:cubicBezTo>
                    <a:pt x="80" y="142"/>
                    <a:pt x="82" y="143"/>
                    <a:pt x="85" y="144"/>
                  </a:cubicBezTo>
                  <a:cubicBezTo>
                    <a:pt x="92" y="147"/>
                    <a:pt x="98" y="151"/>
                    <a:pt x="104" y="155"/>
                  </a:cubicBezTo>
                  <a:cubicBezTo>
                    <a:pt x="109" y="160"/>
                    <a:pt x="115" y="165"/>
                    <a:pt x="119" y="170"/>
                  </a:cubicBezTo>
                  <a:cubicBezTo>
                    <a:pt x="121" y="171"/>
                    <a:pt x="123" y="172"/>
                    <a:pt x="125" y="172"/>
                  </a:cubicBezTo>
                  <a:cubicBezTo>
                    <a:pt x="163" y="172"/>
                    <a:pt x="163" y="172"/>
                    <a:pt x="163" y="172"/>
                  </a:cubicBezTo>
                  <a:cubicBezTo>
                    <a:pt x="173" y="172"/>
                    <a:pt x="176" y="152"/>
                    <a:pt x="176" y="146"/>
                  </a:cubicBezTo>
                  <a:cubicBezTo>
                    <a:pt x="176" y="125"/>
                    <a:pt x="176" y="104"/>
                    <a:pt x="176" y="83"/>
                  </a:cubicBezTo>
                  <a:cubicBezTo>
                    <a:pt x="176" y="77"/>
                    <a:pt x="168" y="77"/>
                    <a:pt x="167" y="82"/>
                  </a:cubicBezTo>
                  <a:cubicBezTo>
                    <a:pt x="167" y="111"/>
                    <a:pt x="167" y="111"/>
                    <a:pt x="167" y="111"/>
                  </a:cubicBezTo>
                  <a:cubicBezTo>
                    <a:pt x="167" y="114"/>
                    <a:pt x="165" y="116"/>
                    <a:pt x="163" y="116"/>
                  </a:cubicBezTo>
                  <a:cubicBezTo>
                    <a:pt x="161" y="116"/>
                    <a:pt x="159" y="114"/>
                    <a:pt x="159" y="111"/>
                  </a:cubicBezTo>
                  <a:cubicBezTo>
                    <a:pt x="159" y="99"/>
                    <a:pt x="159" y="87"/>
                    <a:pt x="159" y="75"/>
                  </a:cubicBezTo>
                  <a:cubicBezTo>
                    <a:pt x="159" y="75"/>
                    <a:pt x="159" y="75"/>
                    <a:pt x="159" y="75"/>
                  </a:cubicBezTo>
                  <a:cubicBezTo>
                    <a:pt x="159" y="75"/>
                    <a:pt x="159" y="75"/>
                    <a:pt x="159" y="75"/>
                  </a:cubicBezTo>
                  <a:cubicBezTo>
                    <a:pt x="159" y="69"/>
                    <a:pt x="150" y="69"/>
                    <a:pt x="150" y="75"/>
                  </a:cubicBezTo>
                  <a:cubicBezTo>
                    <a:pt x="150" y="75"/>
                    <a:pt x="150" y="75"/>
                    <a:pt x="150" y="75"/>
                  </a:cubicBezTo>
                  <a:cubicBezTo>
                    <a:pt x="150" y="75"/>
                    <a:pt x="150" y="75"/>
                    <a:pt x="150" y="75"/>
                  </a:cubicBezTo>
                  <a:close/>
                  <a:moveTo>
                    <a:pt x="165" y="68"/>
                  </a:moveTo>
                  <a:cubicBezTo>
                    <a:pt x="165" y="68"/>
                    <a:pt x="165" y="68"/>
                    <a:pt x="165" y="68"/>
                  </a:cubicBezTo>
                  <a:cubicBezTo>
                    <a:pt x="155" y="36"/>
                    <a:pt x="126" y="14"/>
                    <a:pt x="91" y="14"/>
                  </a:cubicBezTo>
                  <a:cubicBezTo>
                    <a:pt x="70" y="14"/>
                    <a:pt x="51" y="23"/>
                    <a:pt x="37" y="36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22" y="51"/>
                    <a:pt x="14" y="70"/>
                    <a:pt x="14" y="92"/>
                  </a:cubicBezTo>
                  <a:cubicBezTo>
                    <a:pt x="14" y="113"/>
                    <a:pt x="22" y="132"/>
                    <a:pt x="36" y="146"/>
                  </a:cubicBezTo>
                  <a:cubicBezTo>
                    <a:pt x="36" y="147"/>
                    <a:pt x="36" y="147"/>
                    <a:pt x="36" y="147"/>
                  </a:cubicBezTo>
                  <a:cubicBezTo>
                    <a:pt x="51" y="161"/>
                    <a:pt x="70" y="169"/>
                    <a:pt x="91" y="169"/>
                  </a:cubicBezTo>
                  <a:cubicBezTo>
                    <a:pt x="96" y="169"/>
                    <a:pt x="101" y="169"/>
                    <a:pt x="106" y="168"/>
                  </a:cubicBezTo>
                  <a:cubicBezTo>
                    <a:pt x="103" y="166"/>
                    <a:pt x="101" y="164"/>
                    <a:pt x="99" y="162"/>
                  </a:cubicBezTo>
                  <a:cubicBezTo>
                    <a:pt x="93" y="158"/>
                    <a:pt x="88" y="154"/>
                    <a:pt x="81" y="152"/>
                  </a:cubicBezTo>
                  <a:cubicBezTo>
                    <a:pt x="78" y="150"/>
                    <a:pt x="75" y="149"/>
                    <a:pt x="73" y="147"/>
                  </a:cubicBezTo>
                  <a:cubicBezTo>
                    <a:pt x="68" y="142"/>
                    <a:pt x="67" y="135"/>
                    <a:pt x="70" y="129"/>
                  </a:cubicBezTo>
                  <a:cubicBezTo>
                    <a:pt x="65" y="126"/>
                    <a:pt x="60" y="122"/>
                    <a:pt x="56" y="116"/>
                  </a:cubicBezTo>
                  <a:cubicBezTo>
                    <a:pt x="51" y="109"/>
                    <a:pt x="48" y="101"/>
                    <a:pt x="48" y="92"/>
                  </a:cubicBezTo>
                  <a:cubicBezTo>
                    <a:pt x="48" y="68"/>
                    <a:pt x="68" y="49"/>
                    <a:pt x="91" y="49"/>
                  </a:cubicBezTo>
                  <a:cubicBezTo>
                    <a:pt x="97" y="49"/>
                    <a:pt x="103" y="50"/>
                    <a:pt x="108" y="52"/>
                  </a:cubicBezTo>
                  <a:cubicBezTo>
                    <a:pt x="112" y="54"/>
                    <a:pt x="117" y="57"/>
                    <a:pt x="120" y="60"/>
                  </a:cubicBezTo>
                  <a:cubicBezTo>
                    <a:pt x="122" y="60"/>
                    <a:pt x="123" y="60"/>
                    <a:pt x="125" y="61"/>
                  </a:cubicBezTo>
                  <a:cubicBezTo>
                    <a:pt x="125" y="59"/>
                    <a:pt x="126" y="58"/>
                    <a:pt x="128" y="57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30" y="54"/>
                    <a:pt x="133" y="53"/>
                    <a:pt x="137" y="53"/>
                  </a:cubicBezTo>
                  <a:cubicBezTo>
                    <a:pt x="141" y="53"/>
                    <a:pt x="144" y="54"/>
                    <a:pt x="146" y="57"/>
                  </a:cubicBezTo>
                  <a:cubicBezTo>
                    <a:pt x="146" y="57"/>
                    <a:pt x="146" y="57"/>
                    <a:pt x="146" y="57"/>
                  </a:cubicBezTo>
                  <a:cubicBezTo>
                    <a:pt x="148" y="59"/>
                    <a:pt x="149" y="61"/>
                    <a:pt x="150" y="63"/>
                  </a:cubicBezTo>
                  <a:cubicBezTo>
                    <a:pt x="151" y="63"/>
                    <a:pt x="153" y="62"/>
                    <a:pt x="154" y="62"/>
                  </a:cubicBezTo>
                  <a:cubicBezTo>
                    <a:pt x="159" y="62"/>
                    <a:pt x="163" y="65"/>
                    <a:pt x="165" y="68"/>
                  </a:cubicBezTo>
                  <a:close/>
                  <a:moveTo>
                    <a:pt x="79" y="124"/>
                  </a:moveTo>
                  <a:cubicBezTo>
                    <a:pt x="79" y="124"/>
                    <a:pt x="79" y="124"/>
                    <a:pt x="79" y="124"/>
                  </a:cubicBezTo>
                  <a:cubicBezTo>
                    <a:pt x="83" y="123"/>
                    <a:pt x="87" y="123"/>
                    <a:pt x="91" y="125"/>
                  </a:cubicBezTo>
                  <a:cubicBezTo>
                    <a:pt x="96" y="127"/>
                    <a:pt x="102" y="129"/>
                    <a:pt x="106" y="131"/>
                  </a:cubicBezTo>
                  <a:cubicBezTo>
                    <a:pt x="106" y="112"/>
                    <a:pt x="106" y="92"/>
                    <a:pt x="106" y="73"/>
                  </a:cubicBezTo>
                  <a:cubicBezTo>
                    <a:pt x="106" y="69"/>
                    <a:pt x="108" y="66"/>
                    <a:pt x="111" y="63"/>
                  </a:cubicBezTo>
                  <a:cubicBezTo>
                    <a:pt x="109" y="62"/>
                    <a:pt x="107" y="61"/>
                    <a:pt x="104" y="60"/>
                  </a:cubicBezTo>
                  <a:cubicBezTo>
                    <a:pt x="100" y="58"/>
                    <a:pt x="96" y="57"/>
                    <a:pt x="91" y="57"/>
                  </a:cubicBezTo>
                  <a:cubicBezTo>
                    <a:pt x="72" y="57"/>
                    <a:pt x="57" y="73"/>
                    <a:pt x="57" y="92"/>
                  </a:cubicBezTo>
                  <a:cubicBezTo>
                    <a:pt x="57" y="99"/>
                    <a:pt x="59" y="106"/>
                    <a:pt x="63" y="112"/>
                  </a:cubicBezTo>
                  <a:cubicBezTo>
                    <a:pt x="67" y="117"/>
                    <a:pt x="73" y="121"/>
                    <a:pt x="79" y="1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973700" y="2010905"/>
            <a:ext cx="2299838" cy="2299838"/>
            <a:chOff x="973700" y="2010905"/>
            <a:chExt cx="2299838" cy="2299838"/>
          </a:xfrm>
        </p:grpSpPr>
        <p:sp>
          <p:nvSpPr>
            <p:cNvPr id="10" name="椭圆 9"/>
            <p:cNvSpPr/>
            <p:nvPr/>
          </p:nvSpPr>
          <p:spPr>
            <a:xfrm>
              <a:off x="1164258" y="2201463"/>
              <a:ext cx="1918722" cy="19187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973700" y="2010905"/>
              <a:ext cx="2299838" cy="2299838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Freeform 107"/>
            <p:cNvSpPr>
              <a:spLocks noEditPoints="1"/>
            </p:cNvSpPr>
            <p:nvPr/>
          </p:nvSpPr>
          <p:spPr bwMode="auto">
            <a:xfrm>
              <a:off x="1789449" y="2825113"/>
              <a:ext cx="668340" cy="671423"/>
            </a:xfrm>
            <a:custGeom>
              <a:avLst/>
              <a:gdLst>
                <a:gd name="T0" fmla="*/ 48 w 183"/>
                <a:gd name="T1" fmla="*/ 19 h 184"/>
                <a:gd name="T2" fmla="*/ 134 w 183"/>
                <a:gd name="T3" fmla="*/ 28 h 184"/>
                <a:gd name="T4" fmla="*/ 152 w 183"/>
                <a:gd name="T5" fmla="*/ 184 h 184"/>
                <a:gd name="T6" fmla="*/ 62 w 183"/>
                <a:gd name="T7" fmla="*/ 28 h 184"/>
                <a:gd name="T8" fmla="*/ 115 w 183"/>
                <a:gd name="T9" fmla="*/ 14 h 184"/>
                <a:gd name="T10" fmla="*/ 150 w 183"/>
                <a:gd name="T11" fmla="*/ 51 h 184"/>
                <a:gd name="T12" fmla="*/ 143 w 183"/>
                <a:gd name="T13" fmla="*/ 58 h 184"/>
                <a:gd name="T14" fmla="*/ 108 w 183"/>
                <a:gd name="T15" fmla="*/ 58 h 184"/>
                <a:gd name="T16" fmla="*/ 78 w 183"/>
                <a:gd name="T17" fmla="*/ 51 h 184"/>
                <a:gd name="T18" fmla="*/ 71 w 183"/>
                <a:gd name="T19" fmla="*/ 58 h 184"/>
                <a:gd name="T20" fmla="*/ 63 w 183"/>
                <a:gd name="T21" fmla="*/ 58 h 184"/>
                <a:gd name="T22" fmla="*/ 33 w 183"/>
                <a:gd name="T23" fmla="*/ 51 h 184"/>
                <a:gd name="T24" fmla="*/ 26 w 183"/>
                <a:gd name="T25" fmla="*/ 58 h 184"/>
                <a:gd name="T26" fmla="*/ 14 w 183"/>
                <a:gd name="T27" fmla="*/ 127 h 184"/>
                <a:gd name="T28" fmla="*/ 14 w 183"/>
                <a:gd name="T29" fmla="*/ 111 h 184"/>
                <a:gd name="T30" fmla="*/ 14 w 183"/>
                <a:gd name="T31" fmla="*/ 91 h 184"/>
                <a:gd name="T32" fmla="*/ 14 w 183"/>
                <a:gd name="T33" fmla="*/ 87 h 184"/>
                <a:gd name="T34" fmla="*/ 55 w 183"/>
                <a:gd name="T35" fmla="*/ 95 h 184"/>
                <a:gd name="T36" fmla="*/ 84 w 183"/>
                <a:gd name="T37" fmla="*/ 87 h 184"/>
                <a:gd name="T38" fmla="*/ 120 w 183"/>
                <a:gd name="T39" fmla="*/ 87 h 184"/>
                <a:gd name="T40" fmla="*/ 120 w 183"/>
                <a:gd name="T41" fmla="*/ 87 h 184"/>
                <a:gd name="T42" fmla="*/ 169 w 183"/>
                <a:gd name="T43" fmla="*/ 91 h 184"/>
                <a:gd name="T44" fmla="*/ 169 w 183"/>
                <a:gd name="T45" fmla="*/ 111 h 184"/>
                <a:gd name="T46" fmla="*/ 152 w 183"/>
                <a:gd name="T47" fmla="*/ 119 h 184"/>
                <a:gd name="T48" fmla="*/ 169 w 183"/>
                <a:gd name="T49" fmla="*/ 111 h 184"/>
                <a:gd name="T50" fmla="*/ 165 w 183"/>
                <a:gd name="T51" fmla="*/ 144 h 184"/>
                <a:gd name="T52" fmla="*/ 169 w 183"/>
                <a:gd name="T53" fmla="*/ 148 h 184"/>
                <a:gd name="T54" fmla="*/ 139 w 183"/>
                <a:gd name="T55" fmla="*/ 170 h 184"/>
                <a:gd name="T56" fmla="*/ 117 w 183"/>
                <a:gd name="T57" fmla="*/ 170 h 184"/>
                <a:gd name="T58" fmla="*/ 81 w 183"/>
                <a:gd name="T59" fmla="*/ 170 h 184"/>
                <a:gd name="T60" fmla="*/ 81 w 183"/>
                <a:gd name="T61" fmla="*/ 170 h 184"/>
                <a:gd name="T62" fmla="*/ 29 w 183"/>
                <a:gd name="T63" fmla="*/ 169 h 184"/>
                <a:gd name="T64" fmla="*/ 20 w 183"/>
                <a:gd name="T65" fmla="*/ 166 h 184"/>
                <a:gd name="T66" fmla="*/ 14 w 183"/>
                <a:gd name="T67" fmla="*/ 148 h 184"/>
                <a:gd name="T68" fmla="*/ 24 w 183"/>
                <a:gd name="T69" fmla="*/ 138 h 184"/>
                <a:gd name="T70" fmla="*/ 24 w 183"/>
                <a:gd name="T71" fmla="*/ 138 h 184"/>
                <a:gd name="T72" fmla="*/ 67 w 183"/>
                <a:gd name="T73" fmla="*/ 156 h 184"/>
                <a:gd name="T74" fmla="*/ 24 w 183"/>
                <a:gd name="T75" fmla="*/ 101 h 184"/>
                <a:gd name="T76" fmla="*/ 24 w 183"/>
                <a:gd name="T77" fmla="*/ 101 h 184"/>
                <a:gd name="T78" fmla="*/ 67 w 183"/>
                <a:gd name="T79" fmla="*/ 119 h 184"/>
                <a:gd name="T80" fmla="*/ 61 w 183"/>
                <a:gd name="T81" fmla="*/ 138 h 184"/>
                <a:gd name="T82" fmla="*/ 61 w 183"/>
                <a:gd name="T83" fmla="*/ 138 h 184"/>
                <a:gd name="T84" fmla="*/ 104 w 183"/>
                <a:gd name="T85" fmla="*/ 156 h 184"/>
                <a:gd name="T86" fmla="*/ 61 w 183"/>
                <a:gd name="T87" fmla="*/ 101 h 184"/>
                <a:gd name="T88" fmla="*/ 61 w 183"/>
                <a:gd name="T89" fmla="*/ 101 h 184"/>
                <a:gd name="T90" fmla="*/ 104 w 183"/>
                <a:gd name="T91" fmla="*/ 119 h 184"/>
                <a:gd name="T92" fmla="*/ 97 w 183"/>
                <a:gd name="T93" fmla="*/ 138 h 184"/>
                <a:gd name="T94" fmla="*/ 97 w 183"/>
                <a:gd name="T95" fmla="*/ 138 h 184"/>
                <a:gd name="T96" fmla="*/ 140 w 183"/>
                <a:gd name="T97" fmla="*/ 156 h 184"/>
                <a:gd name="T98" fmla="*/ 97 w 183"/>
                <a:gd name="T99" fmla="*/ 101 h 184"/>
                <a:gd name="T100" fmla="*/ 97 w 183"/>
                <a:gd name="T101" fmla="*/ 101 h 184"/>
                <a:gd name="T102" fmla="*/ 140 w 183"/>
                <a:gd name="T103" fmla="*/ 119 h 184"/>
                <a:gd name="T104" fmla="*/ 134 w 183"/>
                <a:gd name="T105" fmla="*/ 138 h 184"/>
                <a:gd name="T106" fmla="*/ 134 w 183"/>
                <a:gd name="T107" fmla="*/ 138 h 184"/>
                <a:gd name="T108" fmla="*/ 159 w 183"/>
                <a:gd name="T109" fmla="*/ 101 h 184"/>
                <a:gd name="T110" fmla="*/ 14 w 183"/>
                <a:gd name="T111" fmla="*/ 73 h 184"/>
                <a:gd name="T112" fmla="*/ 31 w 183"/>
                <a:gd name="T113" fmla="*/ 4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3" h="184">
                  <a:moveTo>
                    <a:pt x="0" y="60"/>
                  </a:moveTo>
                  <a:cubicBezTo>
                    <a:pt x="0" y="43"/>
                    <a:pt x="14" y="28"/>
                    <a:pt x="31" y="28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8"/>
                    <a:pt x="57" y="0"/>
                    <a:pt x="67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26" y="0"/>
                    <a:pt x="134" y="8"/>
                    <a:pt x="134" y="19"/>
                  </a:cubicBezTo>
                  <a:cubicBezTo>
                    <a:pt x="134" y="28"/>
                    <a:pt x="134" y="28"/>
                    <a:pt x="134" y="28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69" y="28"/>
                    <a:pt x="183" y="43"/>
                    <a:pt x="183" y="60"/>
                  </a:cubicBezTo>
                  <a:cubicBezTo>
                    <a:pt x="183" y="91"/>
                    <a:pt x="183" y="122"/>
                    <a:pt x="183" y="152"/>
                  </a:cubicBezTo>
                  <a:cubicBezTo>
                    <a:pt x="183" y="169"/>
                    <a:pt x="169" y="184"/>
                    <a:pt x="152" y="184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14" y="184"/>
                    <a:pt x="0" y="169"/>
                    <a:pt x="0" y="152"/>
                  </a:cubicBezTo>
                  <a:cubicBezTo>
                    <a:pt x="0" y="122"/>
                    <a:pt x="0" y="91"/>
                    <a:pt x="0" y="60"/>
                  </a:cubicBezTo>
                  <a:close/>
                  <a:moveTo>
                    <a:pt x="62" y="28"/>
                  </a:moveTo>
                  <a:cubicBezTo>
                    <a:pt x="62" y="28"/>
                    <a:pt x="62" y="28"/>
                    <a:pt x="62" y="28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20" y="16"/>
                    <a:pt x="118" y="14"/>
                    <a:pt x="115" y="14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5" y="14"/>
                    <a:pt x="62" y="16"/>
                    <a:pt x="62" y="19"/>
                  </a:cubicBezTo>
                  <a:cubicBezTo>
                    <a:pt x="62" y="28"/>
                    <a:pt x="62" y="28"/>
                    <a:pt x="62" y="28"/>
                  </a:cubicBezTo>
                  <a:close/>
                  <a:moveTo>
                    <a:pt x="150" y="51"/>
                  </a:moveTo>
                  <a:cubicBezTo>
                    <a:pt x="150" y="51"/>
                    <a:pt x="150" y="51"/>
                    <a:pt x="150" y="51"/>
                  </a:cubicBezTo>
                  <a:cubicBezTo>
                    <a:pt x="154" y="51"/>
                    <a:pt x="157" y="54"/>
                    <a:pt x="157" y="58"/>
                  </a:cubicBezTo>
                  <a:cubicBezTo>
                    <a:pt x="157" y="62"/>
                    <a:pt x="154" y="65"/>
                    <a:pt x="150" y="65"/>
                  </a:cubicBezTo>
                  <a:cubicBezTo>
                    <a:pt x="146" y="65"/>
                    <a:pt x="143" y="62"/>
                    <a:pt x="143" y="58"/>
                  </a:cubicBezTo>
                  <a:cubicBezTo>
                    <a:pt x="143" y="54"/>
                    <a:pt x="146" y="51"/>
                    <a:pt x="150" y="51"/>
                  </a:cubicBezTo>
                  <a:close/>
                  <a:moveTo>
                    <a:pt x="101" y="51"/>
                  </a:moveTo>
                  <a:cubicBezTo>
                    <a:pt x="101" y="51"/>
                    <a:pt x="101" y="51"/>
                    <a:pt x="101" y="51"/>
                  </a:cubicBezTo>
                  <a:cubicBezTo>
                    <a:pt x="105" y="51"/>
                    <a:pt x="108" y="54"/>
                    <a:pt x="108" y="58"/>
                  </a:cubicBezTo>
                  <a:cubicBezTo>
                    <a:pt x="108" y="62"/>
                    <a:pt x="105" y="65"/>
                    <a:pt x="101" y="65"/>
                  </a:cubicBezTo>
                  <a:cubicBezTo>
                    <a:pt x="97" y="65"/>
                    <a:pt x="94" y="62"/>
                    <a:pt x="94" y="58"/>
                  </a:cubicBezTo>
                  <a:cubicBezTo>
                    <a:pt x="94" y="54"/>
                    <a:pt x="97" y="51"/>
                    <a:pt x="101" y="51"/>
                  </a:cubicBezTo>
                  <a:close/>
                  <a:moveTo>
                    <a:pt x="78" y="51"/>
                  </a:moveTo>
                  <a:cubicBezTo>
                    <a:pt x="78" y="51"/>
                    <a:pt x="78" y="51"/>
                    <a:pt x="78" y="51"/>
                  </a:cubicBezTo>
                  <a:cubicBezTo>
                    <a:pt x="82" y="51"/>
                    <a:pt x="85" y="54"/>
                    <a:pt x="85" y="58"/>
                  </a:cubicBezTo>
                  <a:cubicBezTo>
                    <a:pt x="85" y="62"/>
                    <a:pt x="82" y="65"/>
                    <a:pt x="78" y="65"/>
                  </a:cubicBezTo>
                  <a:cubicBezTo>
                    <a:pt x="74" y="65"/>
                    <a:pt x="71" y="62"/>
                    <a:pt x="71" y="58"/>
                  </a:cubicBezTo>
                  <a:cubicBezTo>
                    <a:pt x="71" y="54"/>
                    <a:pt x="74" y="51"/>
                    <a:pt x="78" y="51"/>
                  </a:cubicBezTo>
                  <a:close/>
                  <a:moveTo>
                    <a:pt x="56" y="51"/>
                  </a:moveTo>
                  <a:cubicBezTo>
                    <a:pt x="56" y="51"/>
                    <a:pt x="56" y="51"/>
                    <a:pt x="56" y="51"/>
                  </a:cubicBezTo>
                  <a:cubicBezTo>
                    <a:pt x="60" y="51"/>
                    <a:pt x="63" y="54"/>
                    <a:pt x="63" y="58"/>
                  </a:cubicBezTo>
                  <a:cubicBezTo>
                    <a:pt x="63" y="62"/>
                    <a:pt x="60" y="65"/>
                    <a:pt x="56" y="65"/>
                  </a:cubicBezTo>
                  <a:cubicBezTo>
                    <a:pt x="52" y="65"/>
                    <a:pt x="49" y="62"/>
                    <a:pt x="49" y="58"/>
                  </a:cubicBezTo>
                  <a:cubicBezTo>
                    <a:pt x="49" y="54"/>
                    <a:pt x="52" y="51"/>
                    <a:pt x="56" y="51"/>
                  </a:cubicBezTo>
                  <a:close/>
                  <a:moveTo>
                    <a:pt x="33" y="51"/>
                  </a:moveTo>
                  <a:cubicBezTo>
                    <a:pt x="33" y="51"/>
                    <a:pt x="33" y="51"/>
                    <a:pt x="33" y="51"/>
                  </a:cubicBezTo>
                  <a:cubicBezTo>
                    <a:pt x="37" y="51"/>
                    <a:pt x="40" y="54"/>
                    <a:pt x="40" y="58"/>
                  </a:cubicBezTo>
                  <a:cubicBezTo>
                    <a:pt x="40" y="62"/>
                    <a:pt x="37" y="65"/>
                    <a:pt x="33" y="65"/>
                  </a:cubicBezTo>
                  <a:cubicBezTo>
                    <a:pt x="29" y="65"/>
                    <a:pt x="26" y="62"/>
                    <a:pt x="26" y="58"/>
                  </a:cubicBezTo>
                  <a:cubicBezTo>
                    <a:pt x="26" y="54"/>
                    <a:pt x="29" y="51"/>
                    <a:pt x="33" y="51"/>
                  </a:cubicBezTo>
                  <a:close/>
                  <a:moveTo>
                    <a:pt x="14" y="127"/>
                  </a:moveTo>
                  <a:cubicBezTo>
                    <a:pt x="14" y="127"/>
                    <a:pt x="14" y="127"/>
                    <a:pt x="14" y="127"/>
                  </a:cubicBezTo>
                  <a:cubicBezTo>
                    <a:pt x="14" y="127"/>
                    <a:pt x="14" y="127"/>
                    <a:pt x="14" y="127"/>
                  </a:cubicBezTo>
                  <a:cubicBezTo>
                    <a:pt x="18" y="132"/>
                    <a:pt x="18" y="132"/>
                    <a:pt x="18" y="132"/>
                  </a:cubicBezTo>
                  <a:cubicBezTo>
                    <a:pt x="31" y="119"/>
                    <a:pt x="31" y="119"/>
                    <a:pt x="31" y="119"/>
                  </a:cubicBezTo>
                  <a:cubicBezTo>
                    <a:pt x="18" y="107"/>
                    <a:pt x="18" y="107"/>
                    <a:pt x="18" y="107"/>
                  </a:cubicBezTo>
                  <a:cubicBezTo>
                    <a:pt x="14" y="111"/>
                    <a:pt x="14" y="111"/>
                    <a:pt x="14" y="111"/>
                  </a:cubicBezTo>
                  <a:cubicBezTo>
                    <a:pt x="14" y="111"/>
                    <a:pt x="14" y="111"/>
                    <a:pt x="14" y="111"/>
                  </a:cubicBezTo>
                  <a:cubicBezTo>
                    <a:pt x="14" y="127"/>
                    <a:pt x="14" y="127"/>
                    <a:pt x="14" y="127"/>
                  </a:cubicBezTo>
                  <a:close/>
                  <a:moveTo>
                    <a:pt x="14" y="91"/>
                  </a:moveTo>
                  <a:cubicBezTo>
                    <a:pt x="14" y="91"/>
                    <a:pt x="14" y="91"/>
                    <a:pt x="14" y="91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8" y="95"/>
                    <a:pt x="18" y="95"/>
                    <a:pt x="18" y="95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4" y="91"/>
                    <a:pt x="14" y="91"/>
                    <a:pt x="14" y="91"/>
                  </a:cubicBezTo>
                  <a:close/>
                  <a:moveTo>
                    <a:pt x="47" y="87"/>
                  </a:moveTo>
                  <a:cubicBezTo>
                    <a:pt x="47" y="87"/>
                    <a:pt x="47" y="87"/>
                    <a:pt x="47" y="87"/>
                  </a:cubicBezTo>
                  <a:cubicBezTo>
                    <a:pt x="55" y="95"/>
                    <a:pt x="55" y="95"/>
                    <a:pt x="55" y="95"/>
                  </a:cubicBezTo>
                  <a:cubicBezTo>
                    <a:pt x="62" y="87"/>
                    <a:pt x="62" y="87"/>
                    <a:pt x="62" y="87"/>
                  </a:cubicBezTo>
                  <a:cubicBezTo>
                    <a:pt x="47" y="87"/>
                    <a:pt x="47" y="87"/>
                    <a:pt x="47" y="87"/>
                  </a:cubicBezTo>
                  <a:close/>
                  <a:moveTo>
                    <a:pt x="84" y="87"/>
                  </a:moveTo>
                  <a:cubicBezTo>
                    <a:pt x="84" y="87"/>
                    <a:pt x="84" y="87"/>
                    <a:pt x="84" y="87"/>
                  </a:cubicBezTo>
                  <a:cubicBezTo>
                    <a:pt x="91" y="95"/>
                    <a:pt x="91" y="95"/>
                    <a:pt x="91" y="95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84" y="87"/>
                    <a:pt x="84" y="87"/>
                    <a:pt x="84" y="87"/>
                  </a:cubicBezTo>
                  <a:close/>
                  <a:moveTo>
                    <a:pt x="120" y="87"/>
                  </a:moveTo>
                  <a:cubicBezTo>
                    <a:pt x="120" y="87"/>
                    <a:pt x="120" y="87"/>
                    <a:pt x="120" y="87"/>
                  </a:cubicBezTo>
                  <a:cubicBezTo>
                    <a:pt x="128" y="95"/>
                    <a:pt x="128" y="95"/>
                    <a:pt x="128" y="95"/>
                  </a:cubicBezTo>
                  <a:cubicBezTo>
                    <a:pt x="136" y="87"/>
                    <a:pt x="136" y="87"/>
                    <a:pt x="136" y="87"/>
                  </a:cubicBezTo>
                  <a:cubicBezTo>
                    <a:pt x="120" y="87"/>
                    <a:pt x="120" y="87"/>
                    <a:pt x="120" y="87"/>
                  </a:cubicBezTo>
                  <a:close/>
                  <a:moveTo>
                    <a:pt x="157" y="87"/>
                  </a:moveTo>
                  <a:cubicBezTo>
                    <a:pt x="157" y="87"/>
                    <a:pt x="157" y="87"/>
                    <a:pt x="157" y="87"/>
                  </a:cubicBezTo>
                  <a:cubicBezTo>
                    <a:pt x="165" y="95"/>
                    <a:pt x="165" y="95"/>
                    <a:pt x="165" y="95"/>
                  </a:cubicBezTo>
                  <a:cubicBezTo>
                    <a:pt x="169" y="91"/>
                    <a:pt x="169" y="91"/>
                    <a:pt x="169" y="91"/>
                  </a:cubicBezTo>
                  <a:cubicBezTo>
                    <a:pt x="169" y="91"/>
                    <a:pt x="169" y="91"/>
                    <a:pt x="169" y="91"/>
                  </a:cubicBezTo>
                  <a:cubicBezTo>
                    <a:pt x="169" y="87"/>
                    <a:pt x="169" y="87"/>
                    <a:pt x="169" y="87"/>
                  </a:cubicBezTo>
                  <a:cubicBezTo>
                    <a:pt x="157" y="87"/>
                    <a:pt x="157" y="87"/>
                    <a:pt x="157" y="87"/>
                  </a:cubicBezTo>
                  <a:close/>
                  <a:moveTo>
                    <a:pt x="169" y="111"/>
                  </a:moveTo>
                  <a:cubicBezTo>
                    <a:pt x="169" y="111"/>
                    <a:pt x="169" y="111"/>
                    <a:pt x="169" y="111"/>
                  </a:cubicBezTo>
                  <a:cubicBezTo>
                    <a:pt x="169" y="111"/>
                    <a:pt x="169" y="111"/>
                    <a:pt x="169" y="111"/>
                  </a:cubicBezTo>
                  <a:cubicBezTo>
                    <a:pt x="165" y="107"/>
                    <a:pt x="165" y="107"/>
                    <a:pt x="165" y="107"/>
                  </a:cubicBezTo>
                  <a:cubicBezTo>
                    <a:pt x="152" y="119"/>
                    <a:pt x="152" y="119"/>
                    <a:pt x="152" y="119"/>
                  </a:cubicBezTo>
                  <a:cubicBezTo>
                    <a:pt x="165" y="132"/>
                    <a:pt x="165" y="132"/>
                    <a:pt x="165" y="132"/>
                  </a:cubicBezTo>
                  <a:cubicBezTo>
                    <a:pt x="169" y="127"/>
                    <a:pt x="169" y="127"/>
                    <a:pt x="169" y="127"/>
                  </a:cubicBezTo>
                  <a:cubicBezTo>
                    <a:pt x="169" y="127"/>
                    <a:pt x="169" y="127"/>
                    <a:pt x="169" y="127"/>
                  </a:cubicBezTo>
                  <a:cubicBezTo>
                    <a:pt x="169" y="111"/>
                    <a:pt x="169" y="111"/>
                    <a:pt x="169" y="111"/>
                  </a:cubicBezTo>
                  <a:close/>
                  <a:moveTo>
                    <a:pt x="169" y="148"/>
                  </a:moveTo>
                  <a:cubicBezTo>
                    <a:pt x="169" y="148"/>
                    <a:pt x="169" y="148"/>
                    <a:pt x="169" y="148"/>
                  </a:cubicBezTo>
                  <a:cubicBezTo>
                    <a:pt x="169" y="148"/>
                    <a:pt x="169" y="148"/>
                    <a:pt x="169" y="148"/>
                  </a:cubicBezTo>
                  <a:cubicBezTo>
                    <a:pt x="165" y="144"/>
                    <a:pt x="165" y="144"/>
                    <a:pt x="165" y="144"/>
                  </a:cubicBezTo>
                  <a:cubicBezTo>
                    <a:pt x="152" y="156"/>
                    <a:pt x="152" y="156"/>
                    <a:pt x="152" y="156"/>
                  </a:cubicBezTo>
                  <a:cubicBezTo>
                    <a:pt x="162" y="166"/>
                    <a:pt x="162" y="166"/>
                    <a:pt x="162" y="166"/>
                  </a:cubicBezTo>
                  <a:cubicBezTo>
                    <a:pt x="166" y="163"/>
                    <a:pt x="169" y="158"/>
                    <a:pt x="169" y="152"/>
                  </a:cubicBezTo>
                  <a:cubicBezTo>
                    <a:pt x="169" y="148"/>
                    <a:pt x="169" y="148"/>
                    <a:pt x="169" y="148"/>
                  </a:cubicBezTo>
                  <a:close/>
                  <a:moveTo>
                    <a:pt x="154" y="169"/>
                  </a:moveTo>
                  <a:cubicBezTo>
                    <a:pt x="154" y="169"/>
                    <a:pt x="154" y="169"/>
                    <a:pt x="154" y="169"/>
                  </a:cubicBezTo>
                  <a:cubicBezTo>
                    <a:pt x="146" y="162"/>
                    <a:pt x="146" y="162"/>
                    <a:pt x="146" y="162"/>
                  </a:cubicBezTo>
                  <a:cubicBezTo>
                    <a:pt x="139" y="170"/>
                    <a:pt x="139" y="170"/>
                    <a:pt x="139" y="170"/>
                  </a:cubicBezTo>
                  <a:cubicBezTo>
                    <a:pt x="152" y="170"/>
                    <a:pt x="152" y="170"/>
                    <a:pt x="152" y="170"/>
                  </a:cubicBezTo>
                  <a:cubicBezTo>
                    <a:pt x="152" y="170"/>
                    <a:pt x="153" y="170"/>
                    <a:pt x="154" y="169"/>
                  </a:cubicBezTo>
                  <a:close/>
                  <a:moveTo>
                    <a:pt x="117" y="170"/>
                  </a:moveTo>
                  <a:cubicBezTo>
                    <a:pt x="117" y="170"/>
                    <a:pt x="117" y="170"/>
                    <a:pt x="117" y="170"/>
                  </a:cubicBezTo>
                  <a:cubicBezTo>
                    <a:pt x="110" y="162"/>
                    <a:pt x="110" y="162"/>
                    <a:pt x="110" y="162"/>
                  </a:cubicBezTo>
                  <a:cubicBezTo>
                    <a:pt x="102" y="170"/>
                    <a:pt x="102" y="170"/>
                    <a:pt x="102" y="170"/>
                  </a:cubicBezTo>
                  <a:cubicBezTo>
                    <a:pt x="117" y="170"/>
                    <a:pt x="117" y="170"/>
                    <a:pt x="117" y="170"/>
                  </a:cubicBezTo>
                  <a:close/>
                  <a:moveTo>
                    <a:pt x="81" y="170"/>
                  </a:moveTo>
                  <a:cubicBezTo>
                    <a:pt x="81" y="170"/>
                    <a:pt x="81" y="170"/>
                    <a:pt x="81" y="170"/>
                  </a:cubicBezTo>
                  <a:cubicBezTo>
                    <a:pt x="73" y="162"/>
                    <a:pt x="73" y="162"/>
                    <a:pt x="73" y="162"/>
                  </a:cubicBezTo>
                  <a:cubicBezTo>
                    <a:pt x="65" y="170"/>
                    <a:pt x="65" y="170"/>
                    <a:pt x="65" y="170"/>
                  </a:cubicBezTo>
                  <a:cubicBezTo>
                    <a:pt x="81" y="170"/>
                    <a:pt x="81" y="170"/>
                    <a:pt x="81" y="170"/>
                  </a:cubicBezTo>
                  <a:close/>
                  <a:moveTo>
                    <a:pt x="44" y="170"/>
                  </a:moveTo>
                  <a:cubicBezTo>
                    <a:pt x="44" y="170"/>
                    <a:pt x="44" y="170"/>
                    <a:pt x="44" y="170"/>
                  </a:cubicBezTo>
                  <a:cubicBezTo>
                    <a:pt x="36" y="162"/>
                    <a:pt x="36" y="162"/>
                    <a:pt x="36" y="162"/>
                  </a:cubicBezTo>
                  <a:cubicBezTo>
                    <a:pt x="29" y="169"/>
                    <a:pt x="29" y="169"/>
                    <a:pt x="29" y="169"/>
                  </a:cubicBezTo>
                  <a:cubicBezTo>
                    <a:pt x="30" y="170"/>
                    <a:pt x="30" y="170"/>
                    <a:pt x="31" y="170"/>
                  </a:cubicBezTo>
                  <a:cubicBezTo>
                    <a:pt x="44" y="170"/>
                    <a:pt x="44" y="170"/>
                    <a:pt x="44" y="170"/>
                  </a:cubicBezTo>
                  <a:close/>
                  <a:moveTo>
                    <a:pt x="20" y="166"/>
                  </a:moveTo>
                  <a:cubicBezTo>
                    <a:pt x="20" y="166"/>
                    <a:pt x="20" y="166"/>
                    <a:pt x="20" y="16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18" y="144"/>
                    <a:pt x="18" y="144"/>
                    <a:pt x="18" y="144"/>
                  </a:cubicBezTo>
                  <a:cubicBezTo>
                    <a:pt x="14" y="148"/>
                    <a:pt x="14" y="148"/>
                    <a:pt x="14" y="148"/>
                  </a:cubicBezTo>
                  <a:cubicBezTo>
                    <a:pt x="14" y="148"/>
                    <a:pt x="14" y="148"/>
                    <a:pt x="14" y="148"/>
                  </a:cubicBezTo>
                  <a:cubicBezTo>
                    <a:pt x="14" y="152"/>
                    <a:pt x="14" y="152"/>
                    <a:pt x="14" y="152"/>
                  </a:cubicBezTo>
                  <a:cubicBezTo>
                    <a:pt x="14" y="158"/>
                    <a:pt x="16" y="163"/>
                    <a:pt x="20" y="166"/>
                  </a:cubicBezTo>
                  <a:close/>
                  <a:moveTo>
                    <a:pt x="24" y="138"/>
                  </a:moveTo>
                  <a:cubicBezTo>
                    <a:pt x="24" y="138"/>
                    <a:pt x="24" y="138"/>
                    <a:pt x="24" y="138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36" y="125"/>
                    <a:pt x="36" y="125"/>
                    <a:pt x="36" y="125"/>
                  </a:cubicBezTo>
                  <a:cubicBezTo>
                    <a:pt x="24" y="138"/>
                    <a:pt x="24" y="138"/>
                    <a:pt x="24" y="138"/>
                  </a:cubicBezTo>
                  <a:close/>
                  <a:moveTo>
                    <a:pt x="42" y="156"/>
                  </a:moveTo>
                  <a:cubicBezTo>
                    <a:pt x="42" y="156"/>
                    <a:pt x="42" y="156"/>
                    <a:pt x="42" y="156"/>
                  </a:cubicBezTo>
                  <a:cubicBezTo>
                    <a:pt x="55" y="168"/>
                    <a:pt x="55" y="168"/>
                    <a:pt x="55" y="168"/>
                  </a:cubicBezTo>
                  <a:cubicBezTo>
                    <a:pt x="67" y="156"/>
                    <a:pt x="67" y="156"/>
                    <a:pt x="67" y="156"/>
                  </a:cubicBezTo>
                  <a:cubicBezTo>
                    <a:pt x="55" y="144"/>
                    <a:pt x="55" y="144"/>
                    <a:pt x="55" y="144"/>
                  </a:cubicBezTo>
                  <a:cubicBezTo>
                    <a:pt x="42" y="156"/>
                    <a:pt x="42" y="156"/>
                    <a:pt x="42" y="156"/>
                  </a:cubicBezTo>
                  <a:close/>
                  <a:moveTo>
                    <a:pt x="24" y="101"/>
                  </a:moveTo>
                  <a:cubicBezTo>
                    <a:pt x="24" y="101"/>
                    <a:pt x="24" y="101"/>
                    <a:pt x="24" y="101"/>
                  </a:cubicBezTo>
                  <a:cubicBezTo>
                    <a:pt x="36" y="113"/>
                    <a:pt x="36" y="113"/>
                    <a:pt x="36" y="113"/>
                  </a:cubicBezTo>
                  <a:cubicBezTo>
                    <a:pt x="49" y="101"/>
                    <a:pt x="49" y="101"/>
                    <a:pt x="49" y="101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24" y="101"/>
                    <a:pt x="24" y="101"/>
                    <a:pt x="24" y="101"/>
                  </a:cubicBezTo>
                  <a:close/>
                  <a:moveTo>
                    <a:pt x="42" y="119"/>
                  </a:moveTo>
                  <a:cubicBezTo>
                    <a:pt x="42" y="119"/>
                    <a:pt x="42" y="119"/>
                    <a:pt x="42" y="119"/>
                  </a:cubicBezTo>
                  <a:cubicBezTo>
                    <a:pt x="55" y="132"/>
                    <a:pt x="55" y="132"/>
                    <a:pt x="55" y="132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42" y="119"/>
                    <a:pt x="42" y="119"/>
                    <a:pt x="42" y="119"/>
                  </a:cubicBezTo>
                  <a:close/>
                  <a:moveTo>
                    <a:pt x="61" y="138"/>
                  </a:moveTo>
                  <a:cubicBezTo>
                    <a:pt x="61" y="138"/>
                    <a:pt x="61" y="138"/>
                    <a:pt x="61" y="138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85" y="138"/>
                    <a:pt x="85" y="138"/>
                    <a:pt x="85" y="138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61" y="138"/>
                    <a:pt x="61" y="138"/>
                    <a:pt x="61" y="138"/>
                  </a:cubicBezTo>
                  <a:close/>
                  <a:moveTo>
                    <a:pt x="79" y="156"/>
                  </a:moveTo>
                  <a:cubicBezTo>
                    <a:pt x="79" y="156"/>
                    <a:pt x="79" y="156"/>
                    <a:pt x="79" y="156"/>
                  </a:cubicBezTo>
                  <a:cubicBezTo>
                    <a:pt x="91" y="168"/>
                    <a:pt x="91" y="168"/>
                    <a:pt x="91" y="168"/>
                  </a:cubicBezTo>
                  <a:cubicBezTo>
                    <a:pt x="104" y="156"/>
                    <a:pt x="104" y="156"/>
                    <a:pt x="104" y="156"/>
                  </a:cubicBezTo>
                  <a:cubicBezTo>
                    <a:pt x="91" y="144"/>
                    <a:pt x="91" y="144"/>
                    <a:pt x="91" y="144"/>
                  </a:cubicBezTo>
                  <a:cubicBezTo>
                    <a:pt x="79" y="156"/>
                    <a:pt x="79" y="156"/>
                    <a:pt x="79" y="156"/>
                  </a:cubicBezTo>
                  <a:close/>
                  <a:moveTo>
                    <a:pt x="61" y="101"/>
                  </a:moveTo>
                  <a:cubicBezTo>
                    <a:pt x="61" y="101"/>
                    <a:pt x="61" y="101"/>
                    <a:pt x="61" y="101"/>
                  </a:cubicBezTo>
                  <a:cubicBezTo>
                    <a:pt x="73" y="113"/>
                    <a:pt x="73" y="113"/>
                    <a:pt x="73" y="113"/>
                  </a:cubicBezTo>
                  <a:cubicBezTo>
                    <a:pt x="85" y="101"/>
                    <a:pt x="85" y="101"/>
                    <a:pt x="85" y="101"/>
                  </a:cubicBezTo>
                  <a:cubicBezTo>
                    <a:pt x="73" y="89"/>
                    <a:pt x="73" y="89"/>
                    <a:pt x="73" y="89"/>
                  </a:cubicBezTo>
                  <a:cubicBezTo>
                    <a:pt x="61" y="101"/>
                    <a:pt x="61" y="101"/>
                    <a:pt x="61" y="101"/>
                  </a:cubicBezTo>
                  <a:close/>
                  <a:moveTo>
                    <a:pt x="79" y="119"/>
                  </a:moveTo>
                  <a:cubicBezTo>
                    <a:pt x="79" y="119"/>
                    <a:pt x="79" y="119"/>
                    <a:pt x="79" y="119"/>
                  </a:cubicBezTo>
                  <a:cubicBezTo>
                    <a:pt x="91" y="132"/>
                    <a:pt x="91" y="132"/>
                    <a:pt x="91" y="132"/>
                  </a:cubicBezTo>
                  <a:cubicBezTo>
                    <a:pt x="104" y="119"/>
                    <a:pt x="104" y="119"/>
                    <a:pt x="104" y="119"/>
                  </a:cubicBezTo>
                  <a:cubicBezTo>
                    <a:pt x="91" y="107"/>
                    <a:pt x="91" y="107"/>
                    <a:pt x="91" y="107"/>
                  </a:cubicBezTo>
                  <a:cubicBezTo>
                    <a:pt x="79" y="119"/>
                    <a:pt x="79" y="119"/>
                    <a:pt x="79" y="119"/>
                  </a:cubicBezTo>
                  <a:close/>
                  <a:moveTo>
                    <a:pt x="97" y="138"/>
                  </a:moveTo>
                  <a:cubicBezTo>
                    <a:pt x="97" y="138"/>
                    <a:pt x="97" y="138"/>
                    <a:pt x="97" y="138"/>
                  </a:cubicBezTo>
                  <a:cubicBezTo>
                    <a:pt x="110" y="150"/>
                    <a:pt x="110" y="150"/>
                    <a:pt x="110" y="150"/>
                  </a:cubicBezTo>
                  <a:cubicBezTo>
                    <a:pt x="122" y="138"/>
                    <a:pt x="122" y="138"/>
                    <a:pt x="122" y="138"/>
                  </a:cubicBezTo>
                  <a:cubicBezTo>
                    <a:pt x="110" y="125"/>
                    <a:pt x="110" y="125"/>
                    <a:pt x="110" y="125"/>
                  </a:cubicBezTo>
                  <a:cubicBezTo>
                    <a:pt x="97" y="138"/>
                    <a:pt x="97" y="138"/>
                    <a:pt x="97" y="138"/>
                  </a:cubicBezTo>
                  <a:close/>
                  <a:moveTo>
                    <a:pt x="116" y="156"/>
                  </a:moveTo>
                  <a:cubicBezTo>
                    <a:pt x="116" y="156"/>
                    <a:pt x="116" y="156"/>
                    <a:pt x="116" y="156"/>
                  </a:cubicBezTo>
                  <a:cubicBezTo>
                    <a:pt x="128" y="168"/>
                    <a:pt x="128" y="168"/>
                    <a:pt x="128" y="168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28" y="144"/>
                    <a:pt x="128" y="144"/>
                    <a:pt x="128" y="144"/>
                  </a:cubicBezTo>
                  <a:cubicBezTo>
                    <a:pt x="116" y="156"/>
                    <a:pt x="116" y="156"/>
                    <a:pt x="116" y="156"/>
                  </a:cubicBezTo>
                  <a:close/>
                  <a:moveTo>
                    <a:pt x="97" y="101"/>
                  </a:moveTo>
                  <a:cubicBezTo>
                    <a:pt x="97" y="101"/>
                    <a:pt x="97" y="101"/>
                    <a:pt x="97" y="101"/>
                  </a:cubicBezTo>
                  <a:cubicBezTo>
                    <a:pt x="110" y="113"/>
                    <a:pt x="110" y="113"/>
                    <a:pt x="110" y="113"/>
                  </a:cubicBezTo>
                  <a:cubicBezTo>
                    <a:pt x="122" y="101"/>
                    <a:pt x="122" y="101"/>
                    <a:pt x="122" y="101"/>
                  </a:cubicBezTo>
                  <a:cubicBezTo>
                    <a:pt x="110" y="89"/>
                    <a:pt x="110" y="89"/>
                    <a:pt x="110" y="89"/>
                  </a:cubicBezTo>
                  <a:cubicBezTo>
                    <a:pt x="97" y="101"/>
                    <a:pt x="97" y="101"/>
                    <a:pt x="97" y="101"/>
                  </a:cubicBezTo>
                  <a:close/>
                  <a:moveTo>
                    <a:pt x="116" y="119"/>
                  </a:moveTo>
                  <a:cubicBezTo>
                    <a:pt x="116" y="119"/>
                    <a:pt x="116" y="119"/>
                    <a:pt x="116" y="119"/>
                  </a:cubicBezTo>
                  <a:cubicBezTo>
                    <a:pt x="128" y="132"/>
                    <a:pt x="128" y="132"/>
                    <a:pt x="128" y="132"/>
                  </a:cubicBezTo>
                  <a:cubicBezTo>
                    <a:pt x="140" y="119"/>
                    <a:pt x="140" y="119"/>
                    <a:pt x="140" y="119"/>
                  </a:cubicBezTo>
                  <a:cubicBezTo>
                    <a:pt x="128" y="107"/>
                    <a:pt x="128" y="107"/>
                    <a:pt x="128" y="107"/>
                  </a:cubicBezTo>
                  <a:cubicBezTo>
                    <a:pt x="116" y="119"/>
                    <a:pt x="116" y="119"/>
                    <a:pt x="116" y="119"/>
                  </a:cubicBezTo>
                  <a:close/>
                  <a:moveTo>
                    <a:pt x="134" y="138"/>
                  </a:moveTo>
                  <a:cubicBezTo>
                    <a:pt x="134" y="138"/>
                    <a:pt x="134" y="138"/>
                    <a:pt x="134" y="138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46" y="125"/>
                    <a:pt x="146" y="125"/>
                    <a:pt x="146" y="125"/>
                  </a:cubicBezTo>
                  <a:cubicBezTo>
                    <a:pt x="134" y="138"/>
                    <a:pt x="134" y="138"/>
                    <a:pt x="134" y="138"/>
                  </a:cubicBezTo>
                  <a:close/>
                  <a:moveTo>
                    <a:pt x="134" y="101"/>
                  </a:moveTo>
                  <a:cubicBezTo>
                    <a:pt x="134" y="101"/>
                    <a:pt x="134" y="101"/>
                    <a:pt x="134" y="101"/>
                  </a:cubicBezTo>
                  <a:cubicBezTo>
                    <a:pt x="146" y="113"/>
                    <a:pt x="146" y="113"/>
                    <a:pt x="146" y="113"/>
                  </a:cubicBezTo>
                  <a:cubicBezTo>
                    <a:pt x="159" y="101"/>
                    <a:pt x="159" y="101"/>
                    <a:pt x="159" y="101"/>
                  </a:cubicBezTo>
                  <a:cubicBezTo>
                    <a:pt x="146" y="89"/>
                    <a:pt x="146" y="89"/>
                    <a:pt x="146" y="89"/>
                  </a:cubicBezTo>
                  <a:cubicBezTo>
                    <a:pt x="134" y="101"/>
                    <a:pt x="134" y="101"/>
                    <a:pt x="134" y="101"/>
                  </a:cubicBezTo>
                  <a:close/>
                  <a:moveTo>
                    <a:pt x="14" y="73"/>
                  </a:moveTo>
                  <a:cubicBezTo>
                    <a:pt x="14" y="73"/>
                    <a:pt x="14" y="73"/>
                    <a:pt x="14" y="73"/>
                  </a:cubicBezTo>
                  <a:cubicBezTo>
                    <a:pt x="169" y="73"/>
                    <a:pt x="169" y="73"/>
                    <a:pt x="169" y="73"/>
                  </a:cubicBezTo>
                  <a:cubicBezTo>
                    <a:pt x="169" y="60"/>
                    <a:pt x="169" y="60"/>
                    <a:pt x="169" y="60"/>
                  </a:cubicBezTo>
                  <a:cubicBezTo>
                    <a:pt x="169" y="50"/>
                    <a:pt x="161" y="43"/>
                    <a:pt x="152" y="43"/>
                  </a:cubicBezTo>
                  <a:cubicBezTo>
                    <a:pt x="111" y="43"/>
                    <a:pt x="71" y="43"/>
                    <a:pt x="31" y="43"/>
                  </a:cubicBezTo>
                  <a:cubicBezTo>
                    <a:pt x="22" y="43"/>
                    <a:pt x="14" y="50"/>
                    <a:pt x="14" y="60"/>
                  </a:cubicBezTo>
                  <a:cubicBezTo>
                    <a:pt x="14" y="73"/>
                    <a:pt x="14" y="73"/>
                    <a:pt x="14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621954" y="2010905"/>
            <a:ext cx="2299838" cy="2299838"/>
            <a:chOff x="3621954" y="2010905"/>
            <a:chExt cx="2299838" cy="2299838"/>
          </a:xfrm>
        </p:grpSpPr>
        <p:sp>
          <p:nvSpPr>
            <p:cNvPr id="15" name="椭圆 14"/>
            <p:cNvSpPr/>
            <p:nvPr/>
          </p:nvSpPr>
          <p:spPr>
            <a:xfrm>
              <a:off x="3812512" y="2201463"/>
              <a:ext cx="1918722" cy="191872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3621954" y="2010905"/>
              <a:ext cx="2299838" cy="2299838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Freeform 114"/>
            <p:cNvSpPr>
              <a:spLocks noEditPoints="1"/>
            </p:cNvSpPr>
            <p:nvPr/>
          </p:nvSpPr>
          <p:spPr bwMode="auto">
            <a:xfrm>
              <a:off x="4436160" y="2881450"/>
              <a:ext cx="671426" cy="558748"/>
            </a:xfrm>
            <a:custGeom>
              <a:avLst/>
              <a:gdLst>
                <a:gd name="T0" fmla="*/ 177 w 184"/>
                <a:gd name="T1" fmla="*/ 7 h 153"/>
                <a:gd name="T2" fmla="*/ 184 w 184"/>
                <a:gd name="T3" fmla="*/ 130 h 153"/>
                <a:gd name="T4" fmla="*/ 7 w 184"/>
                <a:gd name="T5" fmla="*/ 146 h 153"/>
                <a:gd name="T6" fmla="*/ 0 w 184"/>
                <a:gd name="T7" fmla="*/ 23 h 153"/>
                <a:gd name="T8" fmla="*/ 35 w 184"/>
                <a:gd name="T9" fmla="*/ 87 h 153"/>
                <a:gd name="T10" fmla="*/ 50 w 184"/>
                <a:gd name="T11" fmla="*/ 90 h 153"/>
                <a:gd name="T12" fmla="*/ 53 w 184"/>
                <a:gd name="T13" fmla="*/ 97 h 153"/>
                <a:gd name="T14" fmla="*/ 49 w 184"/>
                <a:gd name="T15" fmla="*/ 128 h 153"/>
                <a:gd name="T16" fmla="*/ 35 w 184"/>
                <a:gd name="T17" fmla="*/ 131 h 153"/>
                <a:gd name="T18" fmla="*/ 28 w 184"/>
                <a:gd name="T19" fmla="*/ 128 h 153"/>
                <a:gd name="T20" fmla="*/ 25 w 184"/>
                <a:gd name="T21" fmla="*/ 97 h 153"/>
                <a:gd name="T22" fmla="*/ 73 w 184"/>
                <a:gd name="T23" fmla="*/ 87 h 153"/>
                <a:gd name="T24" fmla="*/ 88 w 184"/>
                <a:gd name="T25" fmla="*/ 90 h 153"/>
                <a:gd name="T26" fmla="*/ 91 w 184"/>
                <a:gd name="T27" fmla="*/ 97 h 153"/>
                <a:gd name="T28" fmla="*/ 88 w 184"/>
                <a:gd name="T29" fmla="*/ 128 h 153"/>
                <a:gd name="T30" fmla="*/ 73 w 184"/>
                <a:gd name="T31" fmla="*/ 131 h 153"/>
                <a:gd name="T32" fmla="*/ 66 w 184"/>
                <a:gd name="T33" fmla="*/ 128 h 153"/>
                <a:gd name="T34" fmla="*/ 63 w 184"/>
                <a:gd name="T35" fmla="*/ 97 h 153"/>
                <a:gd name="T36" fmla="*/ 81 w 184"/>
                <a:gd name="T37" fmla="*/ 96 h 153"/>
                <a:gd name="T38" fmla="*/ 72 w 184"/>
                <a:gd name="T39" fmla="*/ 96 h 153"/>
                <a:gd name="T40" fmla="*/ 72 w 184"/>
                <a:gd name="T41" fmla="*/ 122 h 153"/>
                <a:gd name="T42" fmla="*/ 81 w 184"/>
                <a:gd name="T43" fmla="*/ 123 h 153"/>
                <a:gd name="T44" fmla="*/ 82 w 184"/>
                <a:gd name="T45" fmla="*/ 121 h 153"/>
                <a:gd name="T46" fmla="*/ 81 w 184"/>
                <a:gd name="T47" fmla="*/ 96 h 153"/>
                <a:gd name="T48" fmla="*/ 35 w 184"/>
                <a:gd name="T49" fmla="*/ 96 h 153"/>
                <a:gd name="T50" fmla="*/ 33 w 184"/>
                <a:gd name="T51" fmla="*/ 121 h 153"/>
                <a:gd name="T52" fmla="*/ 35 w 184"/>
                <a:gd name="T53" fmla="*/ 123 h 153"/>
                <a:gd name="T54" fmla="*/ 44 w 184"/>
                <a:gd name="T55" fmla="*/ 122 h 153"/>
                <a:gd name="T56" fmla="*/ 44 w 184"/>
                <a:gd name="T57" fmla="*/ 96 h 153"/>
                <a:gd name="T58" fmla="*/ 80 w 184"/>
                <a:gd name="T59" fmla="*/ 60 h 153"/>
                <a:gd name="T60" fmla="*/ 73 w 184"/>
                <a:gd name="T61" fmla="*/ 67 h 153"/>
                <a:gd name="T62" fmla="*/ 58 w 184"/>
                <a:gd name="T63" fmla="*/ 60 h 153"/>
                <a:gd name="T64" fmla="*/ 51 w 184"/>
                <a:gd name="T65" fmla="*/ 67 h 153"/>
                <a:gd name="T66" fmla="*/ 35 w 184"/>
                <a:gd name="T67" fmla="*/ 60 h 153"/>
                <a:gd name="T68" fmla="*/ 28 w 184"/>
                <a:gd name="T69" fmla="*/ 67 h 153"/>
                <a:gd name="T70" fmla="*/ 24 w 184"/>
                <a:gd name="T71" fmla="*/ 20 h 153"/>
                <a:gd name="T72" fmla="*/ 96 w 184"/>
                <a:gd name="T73" fmla="*/ 24 h 153"/>
                <a:gd name="T74" fmla="*/ 92 w 184"/>
                <a:gd name="T75" fmla="*/ 55 h 153"/>
                <a:gd name="T76" fmla="*/ 20 w 184"/>
                <a:gd name="T77" fmla="*/ 51 h 153"/>
                <a:gd name="T78" fmla="*/ 24 w 184"/>
                <a:gd name="T79" fmla="*/ 20 h 153"/>
                <a:gd name="T80" fmla="*/ 28 w 184"/>
                <a:gd name="T81" fmla="*/ 29 h 153"/>
                <a:gd name="T82" fmla="*/ 87 w 184"/>
                <a:gd name="T83" fmla="*/ 29 h 153"/>
                <a:gd name="T84" fmla="*/ 154 w 184"/>
                <a:gd name="T85" fmla="*/ 31 h 153"/>
                <a:gd name="T86" fmla="*/ 162 w 184"/>
                <a:gd name="T87" fmla="*/ 34 h 153"/>
                <a:gd name="T88" fmla="*/ 154 w 184"/>
                <a:gd name="T89" fmla="*/ 131 h 153"/>
                <a:gd name="T90" fmla="*/ 106 w 184"/>
                <a:gd name="T91" fmla="*/ 121 h 153"/>
                <a:gd name="T92" fmla="*/ 109 w 184"/>
                <a:gd name="T93" fmla="*/ 34 h 153"/>
                <a:gd name="T94" fmla="*/ 154 w 184"/>
                <a:gd name="T95" fmla="*/ 39 h 153"/>
                <a:gd name="T96" fmla="*/ 114 w 184"/>
                <a:gd name="T97" fmla="*/ 40 h 153"/>
                <a:gd name="T98" fmla="*/ 114 w 184"/>
                <a:gd name="T99" fmla="*/ 122 h 153"/>
                <a:gd name="T100" fmla="*/ 156 w 184"/>
                <a:gd name="T101" fmla="*/ 121 h 153"/>
                <a:gd name="T102" fmla="*/ 156 w 184"/>
                <a:gd name="T103" fmla="*/ 40 h 153"/>
                <a:gd name="T104" fmla="*/ 161 w 184"/>
                <a:gd name="T105" fmla="*/ 14 h 153"/>
                <a:gd name="T106" fmla="*/ 15 w 184"/>
                <a:gd name="T107" fmla="*/ 130 h 153"/>
                <a:gd name="T108" fmla="*/ 23 w 184"/>
                <a:gd name="T109" fmla="*/ 139 h 153"/>
                <a:gd name="T110" fmla="*/ 170 w 184"/>
                <a:gd name="T111" fmla="*/ 23 h 153"/>
                <a:gd name="T112" fmla="*/ 161 w 184"/>
                <a:gd name="T113" fmla="*/ 1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4" h="153">
                  <a:moveTo>
                    <a:pt x="23" y="0"/>
                  </a:moveTo>
                  <a:cubicBezTo>
                    <a:pt x="161" y="0"/>
                    <a:pt x="161" y="0"/>
                    <a:pt x="161" y="0"/>
                  </a:cubicBezTo>
                  <a:cubicBezTo>
                    <a:pt x="167" y="0"/>
                    <a:pt x="173" y="3"/>
                    <a:pt x="177" y="7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181" y="12"/>
                    <a:pt x="184" y="17"/>
                    <a:pt x="184" y="23"/>
                  </a:cubicBezTo>
                  <a:cubicBezTo>
                    <a:pt x="184" y="130"/>
                    <a:pt x="184" y="130"/>
                    <a:pt x="184" y="130"/>
                  </a:cubicBezTo>
                  <a:cubicBezTo>
                    <a:pt x="184" y="142"/>
                    <a:pt x="174" y="153"/>
                    <a:pt x="161" y="153"/>
                  </a:cubicBezTo>
                  <a:cubicBezTo>
                    <a:pt x="23" y="153"/>
                    <a:pt x="23" y="153"/>
                    <a:pt x="23" y="153"/>
                  </a:cubicBezTo>
                  <a:cubicBezTo>
                    <a:pt x="17" y="153"/>
                    <a:pt x="11" y="150"/>
                    <a:pt x="7" y="146"/>
                  </a:cubicBezTo>
                  <a:cubicBezTo>
                    <a:pt x="7" y="146"/>
                    <a:pt x="7" y="146"/>
                    <a:pt x="7" y="146"/>
                  </a:cubicBezTo>
                  <a:cubicBezTo>
                    <a:pt x="3" y="141"/>
                    <a:pt x="0" y="136"/>
                    <a:pt x="0" y="13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1"/>
                    <a:pt x="11" y="0"/>
                    <a:pt x="23" y="0"/>
                  </a:cubicBezTo>
                  <a:close/>
                  <a:moveTo>
                    <a:pt x="35" y="87"/>
                  </a:moveTo>
                  <a:cubicBezTo>
                    <a:pt x="35" y="87"/>
                    <a:pt x="35" y="87"/>
                    <a:pt x="35" y="87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5" y="87"/>
                    <a:pt x="48" y="88"/>
                    <a:pt x="49" y="90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1" y="92"/>
                    <a:pt x="53" y="95"/>
                    <a:pt x="53" y="97"/>
                  </a:cubicBezTo>
                  <a:cubicBezTo>
                    <a:pt x="53" y="121"/>
                    <a:pt x="53" y="121"/>
                    <a:pt x="53" y="121"/>
                  </a:cubicBezTo>
                  <a:cubicBezTo>
                    <a:pt x="53" y="124"/>
                    <a:pt x="51" y="126"/>
                    <a:pt x="50" y="128"/>
                  </a:cubicBezTo>
                  <a:cubicBezTo>
                    <a:pt x="49" y="128"/>
                    <a:pt x="49" y="128"/>
                    <a:pt x="49" y="128"/>
                  </a:cubicBezTo>
                  <a:cubicBezTo>
                    <a:pt x="49" y="128"/>
                    <a:pt x="49" y="128"/>
                    <a:pt x="49" y="128"/>
                  </a:cubicBezTo>
                  <a:cubicBezTo>
                    <a:pt x="48" y="130"/>
                    <a:pt x="45" y="131"/>
                    <a:pt x="42" y="131"/>
                  </a:cubicBezTo>
                  <a:cubicBezTo>
                    <a:pt x="35" y="131"/>
                    <a:pt x="35" y="131"/>
                    <a:pt x="35" y="131"/>
                  </a:cubicBezTo>
                  <a:cubicBezTo>
                    <a:pt x="32" y="131"/>
                    <a:pt x="30" y="130"/>
                    <a:pt x="28" y="128"/>
                  </a:cubicBezTo>
                  <a:cubicBezTo>
                    <a:pt x="28" y="128"/>
                    <a:pt x="28" y="128"/>
                    <a:pt x="28" y="128"/>
                  </a:cubicBezTo>
                  <a:cubicBezTo>
                    <a:pt x="28" y="128"/>
                    <a:pt x="28" y="128"/>
                    <a:pt x="28" y="128"/>
                  </a:cubicBezTo>
                  <a:cubicBezTo>
                    <a:pt x="28" y="128"/>
                    <a:pt x="28" y="128"/>
                    <a:pt x="28" y="128"/>
                  </a:cubicBezTo>
                  <a:cubicBezTo>
                    <a:pt x="26" y="126"/>
                    <a:pt x="25" y="124"/>
                    <a:pt x="25" y="121"/>
                  </a:cubicBezTo>
                  <a:cubicBezTo>
                    <a:pt x="25" y="97"/>
                    <a:pt x="25" y="97"/>
                    <a:pt x="25" y="97"/>
                  </a:cubicBezTo>
                  <a:cubicBezTo>
                    <a:pt x="25" y="95"/>
                    <a:pt x="26" y="92"/>
                    <a:pt x="28" y="90"/>
                  </a:cubicBezTo>
                  <a:cubicBezTo>
                    <a:pt x="30" y="88"/>
                    <a:pt x="32" y="87"/>
                    <a:pt x="35" y="87"/>
                  </a:cubicBezTo>
                  <a:close/>
                  <a:moveTo>
                    <a:pt x="73" y="87"/>
                  </a:moveTo>
                  <a:cubicBezTo>
                    <a:pt x="73" y="87"/>
                    <a:pt x="73" y="87"/>
                    <a:pt x="73" y="87"/>
                  </a:cubicBezTo>
                  <a:cubicBezTo>
                    <a:pt x="81" y="87"/>
                    <a:pt x="81" y="87"/>
                    <a:pt x="81" y="87"/>
                  </a:cubicBezTo>
                  <a:cubicBezTo>
                    <a:pt x="83" y="87"/>
                    <a:pt x="86" y="88"/>
                    <a:pt x="88" y="90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0" y="92"/>
                    <a:pt x="91" y="95"/>
                    <a:pt x="91" y="97"/>
                  </a:cubicBezTo>
                  <a:cubicBezTo>
                    <a:pt x="91" y="121"/>
                    <a:pt x="91" y="121"/>
                    <a:pt x="91" y="121"/>
                  </a:cubicBezTo>
                  <a:cubicBezTo>
                    <a:pt x="91" y="124"/>
                    <a:pt x="90" y="126"/>
                    <a:pt x="88" y="128"/>
                  </a:cubicBezTo>
                  <a:cubicBezTo>
                    <a:pt x="88" y="128"/>
                    <a:pt x="88" y="128"/>
                    <a:pt x="88" y="128"/>
                  </a:cubicBezTo>
                  <a:cubicBezTo>
                    <a:pt x="88" y="128"/>
                    <a:pt x="88" y="128"/>
                    <a:pt x="88" y="128"/>
                  </a:cubicBezTo>
                  <a:cubicBezTo>
                    <a:pt x="86" y="130"/>
                    <a:pt x="83" y="131"/>
                    <a:pt x="81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1" y="131"/>
                    <a:pt x="68" y="130"/>
                    <a:pt x="66" y="128"/>
                  </a:cubicBezTo>
                  <a:cubicBezTo>
                    <a:pt x="66" y="128"/>
                    <a:pt x="66" y="128"/>
                    <a:pt x="66" y="128"/>
                  </a:cubicBezTo>
                  <a:cubicBezTo>
                    <a:pt x="66" y="128"/>
                    <a:pt x="66" y="128"/>
                    <a:pt x="66" y="128"/>
                  </a:cubicBezTo>
                  <a:cubicBezTo>
                    <a:pt x="66" y="128"/>
                    <a:pt x="66" y="128"/>
                    <a:pt x="66" y="128"/>
                  </a:cubicBezTo>
                  <a:cubicBezTo>
                    <a:pt x="64" y="126"/>
                    <a:pt x="63" y="124"/>
                    <a:pt x="63" y="121"/>
                  </a:cubicBezTo>
                  <a:cubicBezTo>
                    <a:pt x="63" y="97"/>
                    <a:pt x="63" y="97"/>
                    <a:pt x="63" y="97"/>
                  </a:cubicBezTo>
                  <a:cubicBezTo>
                    <a:pt x="63" y="95"/>
                    <a:pt x="64" y="92"/>
                    <a:pt x="66" y="90"/>
                  </a:cubicBezTo>
                  <a:cubicBezTo>
                    <a:pt x="68" y="88"/>
                    <a:pt x="71" y="87"/>
                    <a:pt x="73" y="87"/>
                  </a:cubicBezTo>
                  <a:close/>
                  <a:moveTo>
                    <a:pt x="81" y="96"/>
                  </a:moveTo>
                  <a:cubicBezTo>
                    <a:pt x="81" y="96"/>
                    <a:pt x="81" y="96"/>
                    <a:pt x="81" y="96"/>
                  </a:cubicBezTo>
                  <a:cubicBezTo>
                    <a:pt x="73" y="96"/>
                    <a:pt x="73" y="96"/>
                    <a:pt x="73" y="96"/>
                  </a:cubicBezTo>
                  <a:cubicBezTo>
                    <a:pt x="73" y="96"/>
                    <a:pt x="72" y="96"/>
                    <a:pt x="72" y="96"/>
                  </a:cubicBezTo>
                  <a:cubicBezTo>
                    <a:pt x="72" y="96"/>
                    <a:pt x="72" y="97"/>
                    <a:pt x="72" y="97"/>
                  </a:cubicBezTo>
                  <a:cubicBezTo>
                    <a:pt x="72" y="121"/>
                    <a:pt x="72" y="121"/>
                    <a:pt x="72" y="121"/>
                  </a:cubicBezTo>
                  <a:cubicBezTo>
                    <a:pt x="72" y="122"/>
                    <a:pt x="72" y="122"/>
                    <a:pt x="72" y="122"/>
                  </a:cubicBezTo>
                  <a:cubicBezTo>
                    <a:pt x="72" y="122"/>
                    <a:pt x="72" y="122"/>
                    <a:pt x="72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81" y="123"/>
                    <a:pt x="81" y="123"/>
                    <a:pt x="81" y="123"/>
                  </a:cubicBezTo>
                  <a:cubicBezTo>
                    <a:pt x="81" y="123"/>
                    <a:pt x="82" y="123"/>
                    <a:pt x="82" y="122"/>
                  </a:cubicBezTo>
                  <a:cubicBezTo>
                    <a:pt x="82" y="122"/>
                    <a:pt x="82" y="122"/>
                    <a:pt x="82" y="122"/>
                  </a:cubicBezTo>
                  <a:cubicBezTo>
                    <a:pt x="82" y="122"/>
                    <a:pt x="82" y="122"/>
                    <a:pt x="82" y="121"/>
                  </a:cubicBezTo>
                  <a:cubicBezTo>
                    <a:pt x="82" y="97"/>
                    <a:pt x="82" y="97"/>
                    <a:pt x="82" y="97"/>
                  </a:cubicBezTo>
                  <a:cubicBezTo>
                    <a:pt x="82" y="97"/>
                    <a:pt x="82" y="96"/>
                    <a:pt x="82" y="96"/>
                  </a:cubicBezTo>
                  <a:cubicBezTo>
                    <a:pt x="82" y="96"/>
                    <a:pt x="81" y="96"/>
                    <a:pt x="81" y="96"/>
                  </a:cubicBezTo>
                  <a:close/>
                  <a:moveTo>
                    <a:pt x="42" y="96"/>
                  </a:moveTo>
                  <a:cubicBezTo>
                    <a:pt x="42" y="96"/>
                    <a:pt x="42" y="96"/>
                    <a:pt x="42" y="96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3" y="96"/>
                    <a:pt x="33" y="97"/>
                    <a:pt x="33" y="97"/>
                  </a:cubicBezTo>
                  <a:cubicBezTo>
                    <a:pt x="33" y="121"/>
                    <a:pt x="33" y="121"/>
                    <a:pt x="33" y="121"/>
                  </a:cubicBezTo>
                  <a:cubicBezTo>
                    <a:pt x="33" y="122"/>
                    <a:pt x="33" y="122"/>
                    <a:pt x="34" y="122"/>
                  </a:cubicBezTo>
                  <a:cubicBezTo>
                    <a:pt x="34" y="122"/>
                    <a:pt x="34" y="122"/>
                    <a:pt x="34" y="122"/>
                  </a:cubicBezTo>
                  <a:cubicBezTo>
                    <a:pt x="34" y="123"/>
                    <a:pt x="34" y="123"/>
                    <a:pt x="35" y="123"/>
                  </a:cubicBezTo>
                  <a:cubicBezTo>
                    <a:pt x="42" y="123"/>
                    <a:pt x="42" y="123"/>
                    <a:pt x="42" y="123"/>
                  </a:cubicBezTo>
                  <a:cubicBezTo>
                    <a:pt x="43" y="123"/>
                    <a:pt x="43" y="123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2"/>
                    <a:pt x="44" y="122"/>
                    <a:pt x="44" y="121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4" y="97"/>
                    <a:pt x="44" y="96"/>
                    <a:pt x="44" y="96"/>
                  </a:cubicBezTo>
                  <a:cubicBezTo>
                    <a:pt x="43" y="96"/>
                    <a:pt x="43" y="96"/>
                    <a:pt x="42" y="96"/>
                  </a:cubicBezTo>
                  <a:close/>
                  <a:moveTo>
                    <a:pt x="80" y="60"/>
                  </a:moveTo>
                  <a:cubicBezTo>
                    <a:pt x="80" y="60"/>
                    <a:pt x="80" y="60"/>
                    <a:pt x="80" y="60"/>
                  </a:cubicBezTo>
                  <a:cubicBezTo>
                    <a:pt x="84" y="60"/>
                    <a:pt x="87" y="63"/>
                    <a:pt x="87" y="67"/>
                  </a:cubicBezTo>
                  <a:cubicBezTo>
                    <a:pt x="87" y="71"/>
                    <a:pt x="84" y="74"/>
                    <a:pt x="80" y="74"/>
                  </a:cubicBezTo>
                  <a:cubicBezTo>
                    <a:pt x="77" y="74"/>
                    <a:pt x="73" y="71"/>
                    <a:pt x="73" y="67"/>
                  </a:cubicBezTo>
                  <a:cubicBezTo>
                    <a:pt x="73" y="63"/>
                    <a:pt x="77" y="60"/>
                    <a:pt x="80" y="60"/>
                  </a:cubicBezTo>
                  <a:close/>
                  <a:moveTo>
                    <a:pt x="58" y="60"/>
                  </a:moveTo>
                  <a:cubicBezTo>
                    <a:pt x="58" y="60"/>
                    <a:pt x="58" y="60"/>
                    <a:pt x="58" y="60"/>
                  </a:cubicBezTo>
                  <a:cubicBezTo>
                    <a:pt x="62" y="60"/>
                    <a:pt x="65" y="63"/>
                    <a:pt x="65" y="67"/>
                  </a:cubicBezTo>
                  <a:cubicBezTo>
                    <a:pt x="65" y="71"/>
                    <a:pt x="62" y="74"/>
                    <a:pt x="58" y="74"/>
                  </a:cubicBezTo>
                  <a:cubicBezTo>
                    <a:pt x="54" y="74"/>
                    <a:pt x="51" y="71"/>
                    <a:pt x="51" y="67"/>
                  </a:cubicBezTo>
                  <a:cubicBezTo>
                    <a:pt x="51" y="63"/>
                    <a:pt x="54" y="60"/>
                    <a:pt x="58" y="60"/>
                  </a:cubicBezTo>
                  <a:close/>
                  <a:moveTo>
                    <a:pt x="35" y="60"/>
                  </a:moveTo>
                  <a:cubicBezTo>
                    <a:pt x="35" y="60"/>
                    <a:pt x="35" y="60"/>
                    <a:pt x="35" y="60"/>
                  </a:cubicBezTo>
                  <a:cubicBezTo>
                    <a:pt x="39" y="60"/>
                    <a:pt x="42" y="63"/>
                    <a:pt x="42" y="67"/>
                  </a:cubicBezTo>
                  <a:cubicBezTo>
                    <a:pt x="42" y="71"/>
                    <a:pt x="39" y="74"/>
                    <a:pt x="35" y="74"/>
                  </a:cubicBezTo>
                  <a:cubicBezTo>
                    <a:pt x="31" y="74"/>
                    <a:pt x="28" y="71"/>
                    <a:pt x="28" y="67"/>
                  </a:cubicBezTo>
                  <a:cubicBezTo>
                    <a:pt x="28" y="63"/>
                    <a:pt x="31" y="60"/>
                    <a:pt x="35" y="60"/>
                  </a:cubicBezTo>
                  <a:close/>
                  <a:moveTo>
                    <a:pt x="24" y="20"/>
                  </a:move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4" y="20"/>
                    <a:pt x="96" y="22"/>
                    <a:pt x="96" y="24"/>
                  </a:cubicBezTo>
                  <a:cubicBezTo>
                    <a:pt x="96" y="25"/>
                    <a:pt x="96" y="25"/>
                    <a:pt x="96" y="25"/>
                  </a:cubicBezTo>
                  <a:cubicBezTo>
                    <a:pt x="96" y="51"/>
                    <a:pt x="96" y="51"/>
                    <a:pt x="96" y="51"/>
                  </a:cubicBezTo>
                  <a:cubicBezTo>
                    <a:pt x="96" y="53"/>
                    <a:pt x="94" y="55"/>
                    <a:pt x="92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2" y="55"/>
                    <a:pt x="20" y="53"/>
                    <a:pt x="20" y="51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2"/>
                    <a:pt x="22" y="20"/>
                    <a:pt x="24" y="20"/>
                  </a:cubicBezTo>
                  <a:close/>
                  <a:moveTo>
                    <a:pt x="87" y="29"/>
                  </a:moveTo>
                  <a:cubicBezTo>
                    <a:pt x="87" y="29"/>
                    <a:pt x="87" y="29"/>
                    <a:pt x="87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7" y="29"/>
                    <a:pt x="87" y="29"/>
                    <a:pt x="87" y="29"/>
                  </a:cubicBezTo>
                  <a:close/>
                  <a:moveTo>
                    <a:pt x="116" y="31"/>
                  </a:moveTo>
                  <a:cubicBezTo>
                    <a:pt x="116" y="31"/>
                    <a:pt x="116" y="31"/>
                    <a:pt x="116" y="31"/>
                  </a:cubicBezTo>
                  <a:cubicBezTo>
                    <a:pt x="154" y="31"/>
                    <a:pt x="154" y="31"/>
                    <a:pt x="154" y="31"/>
                  </a:cubicBezTo>
                  <a:cubicBezTo>
                    <a:pt x="157" y="31"/>
                    <a:pt x="160" y="32"/>
                    <a:pt x="162" y="34"/>
                  </a:cubicBezTo>
                  <a:cubicBezTo>
                    <a:pt x="162" y="34"/>
                    <a:pt x="162" y="34"/>
                    <a:pt x="162" y="34"/>
                  </a:cubicBezTo>
                  <a:cubicBezTo>
                    <a:pt x="162" y="34"/>
                    <a:pt x="162" y="34"/>
                    <a:pt x="162" y="34"/>
                  </a:cubicBezTo>
                  <a:cubicBezTo>
                    <a:pt x="164" y="36"/>
                    <a:pt x="165" y="38"/>
                    <a:pt x="165" y="41"/>
                  </a:cubicBezTo>
                  <a:cubicBezTo>
                    <a:pt x="165" y="121"/>
                    <a:pt x="165" y="121"/>
                    <a:pt x="165" y="121"/>
                  </a:cubicBezTo>
                  <a:cubicBezTo>
                    <a:pt x="165" y="127"/>
                    <a:pt x="160" y="131"/>
                    <a:pt x="154" y="131"/>
                  </a:cubicBezTo>
                  <a:cubicBezTo>
                    <a:pt x="116" y="131"/>
                    <a:pt x="116" y="131"/>
                    <a:pt x="116" y="131"/>
                  </a:cubicBezTo>
                  <a:cubicBezTo>
                    <a:pt x="113" y="131"/>
                    <a:pt x="110" y="130"/>
                    <a:pt x="108" y="128"/>
                  </a:cubicBezTo>
                  <a:cubicBezTo>
                    <a:pt x="107" y="127"/>
                    <a:pt x="106" y="124"/>
                    <a:pt x="106" y="121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06" y="38"/>
                    <a:pt x="107" y="36"/>
                    <a:pt x="108" y="34"/>
                  </a:cubicBezTo>
                  <a:cubicBezTo>
                    <a:pt x="109" y="34"/>
                    <a:pt x="109" y="34"/>
                    <a:pt x="109" y="34"/>
                  </a:cubicBezTo>
                  <a:cubicBezTo>
                    <a:pt x="111" y="32"/>
                    <a:pt x="113" y="31"/>
                    <a:pt x="116" y="31"/>
                  </a:cubicBezTo>
                  <a:close/>
                  <a:moveTo>
                    <a:pt x="154" y="39"/>
                  </a:moveTo>
                  <a:cubicBezTo>
                    <a:pt x="154" y="39"/>
                    <a:pt x="154" y="39"/>
                    <a:pt x="154" y="39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115" y="39"/>
                    <a:pt x="115" y="39"/>
                    <a:pt x="115" y="40"/>
                  </a:cubicBezTo>
                  <a:cubicBezTo>
                    <a:pt x="114" y="40"/>
                    <a:pt x="114" y="40"/>
                    <a:pt x="114" y="40"/>
                  </a:cubicBezTo>
                  <a:cubicBezTo>
                    <a:pt x="114" y="40"/>
                    <a:pt x="114" y="41"/>
                    <a:pt x="114" y="41"/>
                  </a:cubicBezTo>
                  <a:cubicBezTo>
                    <a:pt x="114" y="121"/>
                    <a:pt x="114" y="121"/>
                    <a:pt x="114" y="121"/>
                  </a:cubicBezTo>
                  <a:cubicBezTo>
                    <a:pt x="114" y="122"/>
                    <a:pt x="114" y="122"/>
                    <a:pt x="114" y="122"/>
                  </a:cubicBezTo>
                  <a:cubicBezTo>
                    <a:pt x="115" y="123"/>
                    <a:pt x="115" y="123"/>
                    <a:pt x="116" y="123"/>
                  </a:cubicBezTo>
                  <a:cubicBezTo>
                    <a:pt x="154" y="123"/>
                    <a:pt x="154" y="123"/>
                    <a:pt x="154" y="123"/>
                  </a:cubicBezTo>
                  <a:cubicBezTo>
                    <a:pt x="155" y="123"/>
                    <a:pt x="156" y="122"/>
                    <a:pt x="156" y="121"/>
                  </a:cubicBezTo>
                  <a:cubicBezTo>
                    <a:pt x="156" y="41"/>
                    <a:pt x="156" y="41"/>
                    <a:pt x="156" y="41"/>
                  </a:cubicBezTo>
                  <a:cubicBezTo>
                    <a:pt x="156" y="40"/>
                    <a:pt x="156" y="40"/>
                    <a:pt x="156" y="40"/>
                  </a:cubicBezTo>
                  <a:cubicBezTo>
                    <a:pt x="156" y="40"/>
                    <a:pt x="156" y="40"/>
                    <a:pt x="156" y="40"/>
                  </a:cubicBezTo>
                  <a:cubicBezTo>
                    <a:pt x="155" y="39"/>
                    <a:pt x="155" y="39"/>
                    <a:pt x="154" y="39"/>
                  </a:cubicBezTo>
                  <a:close/>
                  <a:moveTo>
                    <a:pt x="161" y="14"/>
                  </a:moveTo>
                  <a:cubicBezTo>
                    <a:pt x="161" y="14"/>
                    <a:pt x="161" y="14"/>
                    <a:pt x="161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19" y="14"/>
                    <a:pt x="15" y="18"/>
                    <a:pt x="15" y="23"/>
                  </a:cubicBezTo>
                  <a:cubicBezTo>
                    <a:pt x="15" y="130"/>
                    <a:pt x="15" y="130"/>
                    <a:pt x="15" y="130"/>
                  </a:cubicBezTo>
                  <a:cubicBezTo>
                    <a:pt x="15" y="132"/>
                    <a:pt x="15" y="134"/>
                    <a:pt x="17" y="136"/>
                  </a:cubicBezTo>
                  <a:cubicBezTo>
                    <a:pt x="17" y="136"/>
                    <a:pt x="17" y="136"/>
                    <a:pt x="17" y="136"/>
                  </a:cubicBezTo>
                  <a:cubicBezTo>
                    <a:pt x="19" y="138"/>
                    <a:pt x="21" y="139"/>
                    <a:pt x="23" y="139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66" y="139"/>
                    <a:pt x="170" y="135"/>
                    <a:pt x="170" y="130"/>
                  </a:cubicBezTo>
                  <a:cubicBezTo>
                    <a:pt x="170" y="23"/>
                    <a:pt x="170" y="23"/>
                    <a:pt x="170" y="23"/>
                  </a:cubicBezTo>
                  <a:cubicBezTo>
                    <a:pt x="170" y="21"/>
                    <a:pt x="169" y="19"/>
                    <a:pt x="167" y="17"/>
                  </a:cubicBezTo>
                  <a:cubicBezTo>
                    <a:pt x="167" y="17"/>
                    <a:pt x="167" y="17"/>
                    <a:pt x="167" y="17"/>
                  </a:cubicBezTo>
                  <a:cubicBezTo>
                    <a:pt x="166" y="15"/>
                    <a:pt x="163" y="14"/>
                    <a:pt x="16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1197502" y="4501301"/>
            <a:ext cx="1720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小清新设计</a:t>
            </a:r>
            <a:endParaRPr lang="zh-CN" altLang="en-US" sz="2400">
              <a:solidFill>
                <a:schemeClr val="accent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1789100" y="5098472"/>
            <a:ext cx="5376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915156" y="5153524"/>
            <a:ext cx="228552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918614" y="4501301"/>
            <a:ext cx="1720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>
                <a:solidFill>
                  <a:schemeClr val="accent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小清新设计</a:t>
            </a:r>
            <a:endParaRPr lang="zh-CN" altLang="en-US" sz="2400">
              <a:solidFill>
                <a:schemeClr val="accent2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4510212" y="5098472"/>
            <a:ext cx="537637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3636268" y="5153524"/>
            <a:ext cx="228552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566868" y="4501301"/>
            <a:ext cx="1720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>
                <a:solidFill>
                  <a:schemeClr val="accent3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小清新设计</a:t>
            </a:r>
            <a:endParaRPr lang="zh-CN" altLang="en-US" sz="2400">
              <a:solidFill>
                <a:schemeClr val="accent3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7158466" y="5098472"/>
            <a:ext cx="537637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6284522" y="5153524"/>
            <a:ext cx="228552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9227425" y="4501301"/>
            <a:ext cx="1720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>
                <a:solidFill>
                  <a:schemeClr val="accent4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小清新设计</a:t>
            </a:r>
            <a:endParaRPr lang="zh-CN" altLang="en-US" sz="2400">
              <a:solidFill>
                <a:schemeClr val="accent4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9819023" y="5098472"/>
            <a:ext cx="537637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8945079" y="5153524"/>
            <a:ext cx="228552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b="14327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64056" y="168975"/>
            <a:ext cx="11663888" cy="6520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 flipV="1">
            <a:off x="3983182" y="994509"/>
            <a:ext cx="4225636" cy="45719"/>
            <a:chOff x="5264727" y="1496291"/>
            <a:chExt cx="1197811" cy="872836"/>
          </a:xfrm>
        </p:grpSpPr>
        <p:sp>
          <p:nvSpPr>
            <p:cNvPr id="4" name="矩形 3"/>
            <p:cNvSpPr/>
            <p:nvPr/>
          </p:nvSpPr>
          <p:spPr>
            <a:xfrm>
              <a:off x="5264727" y="1496291"/>
              <a:ext cx="304800" cy="8728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5569527" y="1496291"/>
              <a:ext cx="304800" cy="8728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5853955" y="1496291"/>
              <a:ext cx="304800" cy="87283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6157738" y="1496291"/>
              <a:ext cx="304800" cy="87283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468092" y="312214"/>
            <a:ext cx="3255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添加您的主标题</a:t>
            </a:r>
            <a:endParaRPr lang="zh-CN" altLang="en-US" sz="3200">
              <a:solidFill>
                <a:schemeClr val="tx1">
                  <a:lumMod val="85000"/>
                  <a:lumOff val="1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rcRect l="57919"/>
          <a:stretch>
            <a:fillRect/>
          </a:stretch>
        </p:blipFill>
        <p:spPr>
          <a:xfrm>
            <a:off x="1011382" y="1781921"/>
            <a:ext cx="2458627" cy="4230951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462491" y="1781921"/>
            <a:ext cx="2633015" cy="42309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074319" y="1781921"/>
            <a:ext cx="2633015" cy="42309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8686148" y="1781921"/>
            <a:ext cx="2633015" cy="42309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4155544" y="2154381"/>
            <a:ext cx="1246909" cy="1246909"/>
            <a:chOff x="4155544" y="2182091"/>
            <a:chExt cx="1246909" cy="1246909"/>
          </a:xfrm>
        </p:grpSpPr>
        <p:sp>
          <p:nvSpPr>
            <p:cNvPr id="15" name="矩形 14"/>
            <p:cNvSpPr/>
            <p:nvPr/>
          </p:nvSpPr>
          <p:spPr>
            <a:xfrm>
              <a:off x="4155544" y="2182091"/>
              <a:ext cx="1246909" cy="12469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Freeform 82"/>
            <p:cNvSpPr>
              <a:spLocks noEditPoints="1"/>
            </p:cNvSpPr>
            <p:nvPr/>
          </p:nvSpPr>
          <p:spPr bwMode="auto">
            <a:xfrm>
              <a:off x="4460418" y="2538965"/>
              <a:ext cx="637160" cy="533161"/>
            </a:xfrm>
            <a:custGeom>
              <a:avLst/>
              <a:gdLst>
                <a:gd name="T0" fmla="*/ 150 w 184"/>
                <a:gd name="T1" fmla="*/ 0 h 154"/>
                <a:gd name="T2" fmla="*/ 184 w 184"/>
                <a:gd name="T3" fmla="*/ 33 h 154"/>
                <a:gd name="T4" fmla="*/ 174 w 184"/>
                <a:gd name="T5" fmla="*/ 145 h 154"/>
                <a:gd name="T6" fmla="*/ 150 w 184"/>
                <a:gd name="T7" fmla="*/ 154 h 154"/>
                <a:gd name="T8" fmla="*/ 10 w 184"/>
                <a:gd name="T9" fmla="*/ 145 h 154"/>
                <a:gd name="T10" fmla="*/ 10 w 184"/>
                <a:gd name="T11" fmla="*/ 144 h 154"/>
                <a:gd name="T12" fmla="*/ 0 w 184"/>
                <a:gd name="T13" fmla="*/ 33 h 154"/>
                <a:gd name="T14" fmla="*/ 10 w 184"/>
                <a:gd name="T15" fmla="*/ 9 h 154"/>
                <a:gd name="T16" fmla="*/ 34 w 184"/>
                <a:gd name="T17" fmla="*/ 0 h 154"/>
                <a:gd name="T18" fmla="*/ 47 w 184"/>
                <a:gd name="T19" fmla="*/ 119 h 154"/>
                <a:gd name="T20" fmla="*/ 59 w 184"/>
                <a:gd name="T21" fmla="*/ 92 h 154"/>
                <a:gd name="T22" fmla="*/ 73 w 184"/>
                <a:gd name="T23" fmla="*/ 92 h 154"/>
                <a:gd name="T24" fmla="*/ 85 w 184"/>
                <a:gd name="T25" fmla="*/ 119 h 154"/>
                <a:gd name="T26" fmla="*/ 92 w 184"/>
                <a:gd name="T27" fmla="*/ 61 h 154"/>
                <a:gd name="T28" fmla="*/ 99 w 184"/>
                <a:gd name="T29" fmla="*/ 119 h 154"/>
                <a:gd name="T30" fmla="*/ 111 w 184"/>
                <a:gd name="T31" fmla="*/ 33 h 154"/>
                <a:gd name="T32" fmla="*/ 125 w 184"/>
                <a:gd name="T33" fmla="*/ 33 h 154"/>
                <a:gd name="T34" fmla="*/ 137 w 184"/>
                <a:gd name="T35" fmla="*/ 119 h 154"/>
                <a:gd name="T36" fmla="*/ 144 w 184"/>
                <a:gd name="T37" fmla="*/ 42 h 154"/>
                <a:gd name="T38" fmla="*/ 151 w 184"/>
                <a:gd name="T39" fmla="*/ 121 h 154"/>
                <a:gd name="T40" fmla="*/ 144 w 184"/>
                <a:gd name="T41" fmla="*/ 128 h 154"/>
                <a:gd name="T42" fmla="*/ 144 w 184"/>
                <a:gd name="T43" fmla="*/ 128 h 154"/>
                <a:gd name="T44" fmla="*/ 144 w 184"/>
                <a:gd name="T45" fmla="*/ 128 h 154"/>
                <a:gd name="T46" fmla="*/ 40 w 184"/>
                <a:gd name="T47" fmla="*/ 128 h 154"/>
                <a:gd name="T48" fmla="*/ 40 w 184"/>
                <a:gd name="T49" fmla="*/ 128 h 154"/>
                <a:gd name="T50" fmla="*/ 40 w 184"/>
                <a:gd name="T51" fmla="*/ 128 h 154"/>
                <a:gd name="T52" fmla="*/ 33 w 184"/>
                <a:gd name="T53" fmla="*/ 121 h 154"/>
                <a:gd name="T54" fmla="*/ 40 w 184"/>
                <a:gd name="T55" fmla="*/ 53 h 154"/>
                <a:gd name="T56" fmla="*/ 47 w 184"/>
                <a:gd name="T57" fmla="*/ 119 h 154"/>
                <a:gd name="T58" fmla="*/ 150 w 184"/>
                <a:gd name="T59" fmla="*/ 14 h 154"/>
                <a:gd name="T60" fmla="*/ 20 w 184"/>
                <a:gd name="T61" fmla="*/ 19 h 154"/>
                <a:gd name="T62" fmla="*/ 14 w 184"/>
                <a:gd name="T63" fmla="*/ 33 h 154"/>
                <a:gd name="T64" fmla="*/ 20 w 184"/>
                <a:gd name="T65" fmla="*/ 135 h 154"/>
                <a:gd name="T66" fmla="*/ 34 w 184"/>
                <a:gd name="T67" fmla="*/ 140 h 154"/>
                <a:gd name="T68" fmla="*/ 164 w 184"/>
                <a:gd name="T69" fmla="*/ 135 h 154"/>
                <a:gd name="T70" fmla="*/ 170 w 184"/>
                <a:gd name="T71" fmla="*/ 121 h 154"/>
                <a:gd name="T72" fmla="*/ 164 w 184"/>
                <a:gd name="T73" fmla="*/ 1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4" h="154">
                  <a:moveTo>
                    <a:pt x="34" y="0"/>
                  </a:moveTo>
                  <a:cubicBezTo>
                    <a:pt x="150" y="0"/>
                    <a:pt x="150" y="0"/>
                    <a:pt x="150" y="0"/>
                  </a:cubicBezTo>
                  <a:cubicBezTo>
                    <a:pt x="160" y="0"/>
                    <a:pt x="168" y="3"/>
                    <a:pt x="174" y="9"/>
                  </a:cubicBezTo>
                  <a:cubicBezTo>
                    <a:pt x="180" y="15"/>
                    <a:pt x="184" y="24"/>
                    <a:pt x="184" y="33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184" y="130"/>
                    <a:pt x="180" y="138"/>
                    <a:pt x="174" y="145"/>
                  </a:cubicBezTo>
                  <a:cubicBezTo>
                    <a:pt x="174" y="145"/>
                    <a:pt x="174" y="145"/>
                    <a:pt x="174" y="145"/>
                  </a:cubicBezTo>
                  <a:cubicBezTo>
                    <a:pt x="167" y="151"/>
                    <a:pt x="159" y="154"/>
                    <a:pt x="150" y="154"/>
                  </a:cubicBezTo>
                  <a:cubicBezTo>
                    <a:pt x="34" y="154"/>
                    <a:pt x="34" y="154"/>
                    <a:pt x="34" y="154"/>
                  </a:cubicBezTo>
                  <a:cubicBezTo>
                    <a:pt x="25" y="154"/>
                    <a:pt x="16" y="151"/>
                    <a:pt x="10" y="145"/>
                  </a:cubicBezTo>
                  <a:cubicBezTo>
                    <a:pt x="10" y="145"/>
                    <a:pt x="10" y="145"/>
                    <a:pt x="10" y="145"/>
                  </a:cubicBezTo>
                  <a:cubicBezTo>
                    <a:pt x="10" y="144"/>
                    <a:pt x="10" y="144"/>
                    <a:pt x="10" y="144"/>
                  </a:cubicBezTo>
                  <a:cubicBezTo>
                    <a:pt x="4" y="138"/>
                    <a:pt x="0" y="130"/>
                    <a:pt x="0" y="12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24"/>
                    <a:pt x="4" y="15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6" y="3"/>
                    <a:pt x="25" y="0"/>
                    <a:pt x="34" y="0"/>
                  </a:cubicBezTo>
                  <a:close/>
                  <a:moveTo>
                    <a:pt x="47" y="119"/>
                  </a:moveTo>
                  <a:cubicBezTo>
                    <a:pt x="47" y="119"/>
                    <a:pt x="47" y="119"/>
                    <a:pt x="47" y="119"/>
                  </a:cubicBezTo>
                  <a:cubicBezTo>
                    <a:pt x="59" y="119"/>
                    <a:pt x="59" y="119"/>
                    <a:pt x="59" y="119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59" y="88"/>
                    <a:pt x="62" y="84"/>
                    <a:pt x="66" y="84"/>
                  </a:cubicBezTo>
                  <a:cubicBezTo>
                    <a:pt x="70" y="84"/>
                    <a:pt x="73" y="88"/>
                    <a:pt x="73" y="92"/>
                  </a:cubicBezTo>
                  <a:cubicBezTo>
                    <a:pt x="73" y="119"/>
                    <a:pt x="73" y="119"/>
                    <a:pt x="73" y="119"/>
                  </a:cubicBezTo>
                  <a:cubicBezTo>
                    <a:pt x="85" y="119"/>
                    <a:pt x="85" y="119"/>
                    <a:pt x="85" y="119"/>
                  </a:cubicBezTo>
                  <a:cubicBezTo>
                    <a:pt x="85" y="69"/>
                    <a:pt x="85" y="69"/>
                    <a:pt x="85" y="69"/>
                  </a:cubicBezTo>
                  <a:cubicBezTo>
                    <a:pt x="85" y="65"/>
                    <a:pt x="88" y="61"/>
                    <a:pt x="92" y="61"/>
                  </a:cubicBezTo>
                  <a:cubicBezTo>
                    <a:pt x="96" y="61"/>
                    <a:pt x="99" y="65"/>
                    <a:pt x="99" y="69"/>
                  </a:cubicBezTo>
                  <a:cubicBezTo>
                    <a:pt x="99" y="119"/>
                    <a:pt x="99" y="119"/>
                    <a:pt x="99" y="119"/>
                  </a:cubicBezTo>
                  <a:cubicBezTo>
                    <a:pt x="111" y="119"/>
                    <a:pt x="111" y="119"/>
                    <a:pt x="111" y="119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11" y="29"/>
                    <a:pt x="114" y="26"/>
                    <a:pt x="118" y="26"/>
                  </a:cubicBezTo>
                  <a:cubicBezTo>
                    <a:pt x="122" y="26"/>
                    <a:pt x="125" y="29"/>
                    <a:pt x="125" y="33"/>
                  </a:cubicBezTo>
                  <a:cubicBezTo>
                    <a:pt x="125" y="119"/>
                    <a:pt x="125" y="119"/>
                    <a:pt x="125" y="119"/>
                  </a:cubicBezTo>
                  <a:cubicBezTo>
                    <a:pt x="137" y="119"/>
                    <a:pt x="137" y="119"/>
                    <a:pt x="137" y="119"/>
                  </a:cubicBezTo>
                  <a:cubicBezTo>
                    <a:pt x="137" y="49"/>
                    <a:pt x="137" y="49"/>
                    <a:pt x="137" y="49"/>
                  </a:cubicBezTo>
                  <a:cubicBezTo>
                    <a:pt x="137" y="45"/>
                    <a:pt x="140" y="42"/>
                    <a:pt x="144" y="42"/>
                  </a:cubicBezTo>
                  <a:cubicBezTo>
                    <a:pt x="148" y="42"/>
                    <a:pt x="151" y="45"/>
                    <a:pt x="151" y="49"/>
                  </a:cubicBezTo>
                  <a:cubicBezTo>
                    <a:pt x="151" y="121"/>
                    <a:pt x="151" y="121"/>
                    <a:pt x="151" y="121"/>
                  </a:cubicBezTo>
                  <a:cubicBezTo>
                    <a:pt x="151" y="124"/>
                    <a:pt x="148" y="127"/>
                    <a:pt x="144" y="128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09" y="128"/>
                    <a:pt x="75" y="128"/>
                    <a:pt x="40" y="128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36" y="128"/>
                    <a:pt x="33" y="124"/>
                    <a:pt x="33" y="121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33" y="56"/>
                    <a:pt x="36" y="53"/>
                    <a:pt x="40" y="53"/>
                  </a:cubicBezTo>
                  <a:cubicBezTo>
                    <a:pt x="44" y="53"/>
                    <a:pt x="47" y="56"/>
                    <a:pt x="47" y="60"/>
                  </a:cubicBezTo>
                  <a:cubicBezTo>
                    <a:pt x="47" y="119"/>
                    <a:pt x="47" y="119"/>
                    <a:pt x="47" y="119"/>
                  </a:cubicBezTo>
                  <a:close/>
                  <a:moveTo>
                    <a:pt x="150" y="14"/>
                  </a:moveTo>
                  <a:cubicBezTo>
                    <a:pt x="150" y="14"/>
                    <a:pt x="150" y="14"/>
                    <a:pt x="150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29" y="14"/>
                    <a:pt x="24" y="16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7" y="23"/>
                    <a:pt x="14" y="28"/>
                    <a:pt x="14" y="33"/>
                  </a:cubicBezTo>
                  <a:cubicBezTo>
                    <a:pt x="14" y="121"/>
                    <a:pt x="14" y="121"/>
                    <a:pt x="14" y="121"/>
                  </a:cubicBezTo>
                  <a:cubicBezTo>
                    <a:pt x="14" y="126"/>
                    <a:pt x="17" y="131"/>
                    <a:pt x="20" y="135"/>
                  </a:cubicBezTo>
                  <a:cubicBezTo>
                    <a:pt x="20" y="135"/>
                    <a:pt x="20" y="135"/>
                    <a:pt x="20" y="135"/>
                  </a:cubicBezTo>
                  <a:cubicBezTo>
                    <a:pt x="24" y="138"/>
                    <a:pt x="29" y="140"/>
                    <a:pt x="34" y="140"/>
                  </a:cubicBezTo>
                  <a:cubicBezTo>
                    <a:pt x="150" y="140"/>
                    <a:pt x="150" y="140"/>
                    <a:pt x="150" y="140"/>
                  </a:cubicBezTo>
                  <a:cubicBezTo>
                    <a:pt x="155" y="140"/>
                    <a:pt x="160" y="138"/>
                    <a:pt x="164" y="135"/>
                  </a:cubicBezTo>
                  <a:cubicBezTo>
                    <a:pt x="164" y="135"/>
                    <a:pt x="164" y="135"/>
                    <a:pt x="164" y="135"/>
                  </a:cubicBezTo>
                  <a:cubicBezTo>
                    <a:pt x="167" y="131"/>
                    <a:pt x="170" y="126"/>
                    <a:pt x="170" y="121"/>
                  </a:cubicBezTo>
                  <a:cubicBezTo>
                    <a:pt x="170" y="33"/>
                    <a:pt x="170" y="33"/>
                    <a:pt x="170" y="33"/>
                  </a:cubicBezTo>
                  <a:cubicBezTo>
                    <a:pt x="170" y="28"/>
                    <a:pt x="167" y="23"/>
                    <a:pt x="164" y="19"/>
                  </a:cubicBezTo>
                  <a:cubicBezTo>
                    <a:pt x="160" y="16"/>
                    <a:pt x="156" y="14"/>
                    <a:pt x="150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767373" y="2154381"/>
            <a:ext cx="1246909" cy="1246909"/>
            <a:chOff x="6767373" y="2182091"/>
            <a:chExt cx="1246909" cy="1246909"/>
          </a:xfrm>
        </p:grpSpPr>
        <p:sp>
          <p:nvSpPr>
            <p:cNvPr id="16" name="矩形 15"/>
            <p:cNvSpPr/>
            <p:nvPr/>
          </p:nvSpPr>
          <p:spPr>
            <a:xfrm>
              <a:off x="6767373" y="2182091"/>
              <a:ext cx="1246909" cy="12469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Freeform 105"/>
            <p:cNvSpPr>
              <a:spLocks noEditPoints="1"/>
            </p:cNvSpPr>
            <p:nvPr/>
          </p:nvSpPr>
          <p:spPr bwMode="auto">
            <a:xfrm>
              <a:off x="7067123" y="2566794"/>
              <a:ext cx="647409" cy="477502"/>
            </a:xfrm>
            <a:custGeom>
              <a:avLst/>
              <a:gdLst>
                <a:gd name="T0" fmla="*/ 187 w 187"/>
                <a:gd name="T1" fmla="*/ 45 h 138"/>
                <a:gd name="T2" fmla="*/ 160 w 187"/>
                <a:gd name="T3" fmla="*/ 87 h 138"/>
                <a:gd name="T4" fmla="*/ 136 w 187"/>
                <a:gd name="T5" fmla="*/ 138 h 138"/>
                <a:gd name="T6" fmla="*/ 27 w 187"/>
                <a:gd name="T7" fmla="*/ 114 h 138"/>
                <a:gd name="T8" fmla="*/ 0 w 187"/>
                <a:gd name="T9" fmla="*/ 45 h 138"/>
                <a:gd name="T10" fmla="*/ 84 w 187"/>
                <a:gd name="T11" fmla="*/ 22 h 138"/>
                <a:gd name="T12" fmla="*/ 142 w 187"/>
                <a:gd name="T13" fmla="*/ 0 h 138"/>
                <a:gd name="T14" fmla="*/ 77 w 187"/>
                <a:gd name="T15" fmla="*/ 94 h 138"/>
                <a:gd name="T16" fmla="*/ 117 w 187"/>
                <a:gd name="T17" fmla="*/ 98 h 138"/>
                <a:gd name="T18" fmla="*/ 96 w 187"/>
                <a:gd name="T19" fmla="*/ 45 h 138"/>
                <a:gd name="T20" fmla="*/ 90 w 187"/>
                <a:gd name="T21" fmla="*/ 36 h 138"/>
                <a:gd name="T22" fmla="*/ 60 w 187"/>
                <a:gd name="T23" fmla="*/ 88 h 138"/>
                <a:gd name="T24" fmla="*/ 77 w 187"/>
                <a:gd name="T25" fmla="*/ 94 h 138"/>
                <a:gd name="T26" fmla="*/ 118 w 187"/>
                <a:gd name="T27" fmla="*/ 108 h 138"/>
                <a:gd name="T28" fmla="*/ 110 w 187"/>
                <a:gd name="T29" fmla="*/ 118 h 138"/>
                <a:gd name="T30" fmla="*/ 69 w 187"/>
                <a:gd name="T31" fmla="*/ 111 h 138"/>
                <a:gd name="T32" fmla="*/ 51 w 187"/>
                <a:gd name="T33" fmla="*/ 91 h 138"/>
                <a:gd name="T34" fmla="*/ 41 w 187"/>
                <a:gd name="T35" fmla="*/ 114 h 138"/>
                <a:gd name="T36" fmla="*/ 136 w 187"/>
                <a:gd name="T37" fmla="*/ 124 h 138"/>
                <a:gd name="T38" fmla="*/ 146 w 187"/>
                <a:gd name="T39" fmla="*/ 91 h 138"/>
                <a:gd name="T40" fmla="*/ 118 w 187"/>
                <a:gd name="T41" fmla="*/ 108 h 138"/>
                <a:gd name="T42" fmla="*/ 78 w 187"/>
                <a:gd name="T43" fmla="*/ 103 h 138"/>
                <a:gd name="T44" fmla="*/ 109 w 187"/>
                <a:gd name="T45" fmla="*/ 110 h 138"/>
                <a:gd name="T46" fmla="*/ 78 w 187"/>
                <a:gd name="T47" fmla="*/ 103 h 138"/>
                <a:gd name="T48" fmla="*/ 45 w 187"/>
                <a:gd name="T49" fmla="*/ 38 h 138"/>
                <a:gd name="T50" fmla="*/ 45 w 187"/>
                <a:gd name="T51" fmla="*/ 53 h 138"/>
                <a:gd name="T52" fmla="*/ 45 w 187"/>
                <a:gd name="T53" fmla="*/ 38 h 138"/>
                <a:gd name="T54" fmla="*/ 142 w 187"/>
                <a:gd name="T55" fmla="*/ 38 h 138"/>
                <a:gd name="T56" fmla="*/ 142 w 187"/>
                <a:gd name="T57" fmla="*/ 53 h 138"/>
                <a:gd name="T58" fmla="*/ 142 w 187"/>
                <a:gd name="T59" fmla="*/ 38 h 138"/>
                <a:gd name="T60" fmla="*/ 45 w 187"/>
                <a:gd name="T61" fmla="*/ 77 h 138"/>
                <a:gd name="T62" fmla="*/ 45 w 187"/>
                <a:gd name="T63" fmla="*/ 14 h 138"/>
                <a:gd name="T64" fmla="*/ 45 w 187"/>
                <a:gd name="T65" fmla="*/ 77 h 138"/>
                <a:gd name="T66" fmla="*/ 142 w 187"/>
                <a:gd name="T67" fmla="*/ 14 h 138"/>
                <a:gd name="T68" fmla="*/ 142 w 187"/>
                <a:gd name="T69" fmla="*/ 77 h 138"/>
                <a:gd name="T70" fmla="*/ 173 w 187"/>
                <a:gd name="T71" fmla="*/ 4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7" h="138">
                  <a:moveTo>
                    <a:pt x="142" y="0"/>
                  </a:moveTo>
                  <a:cubicBezTo>
                    <a:pt x="167" y="0"/>
                    <a:pt x="187" y="21"/>
                    <a:pt x="187" y="45"/>
                  </a:cubicBezTo>
                  <a:cubicBezTo>
                    <a:pt x="187" y="58"/>
                    <a:pt x="182" y="69"/>
                    <a:pt x="174" y="78"/>
                  </a:cubicBezTo>
                  <a:cubicBezTo>
                    <a:pt x="170" y="82"/>
                    <a:pt x="165" y="85"/>
                    <a:pt x="160" y="87"/>
                  </a:cubicBezTo>
                  <a:cubicBezTo>
                    <a:pt x="160" y="114"/>
                    <a:pt x="160" y="114"/>
                    <a:pt x="160" y="114"/>
                  </a:cubicBezTo>
                  <a:cubicBezTo>
                    <a:pt x="160" y="127"/>
                    <a:pt x="149" y="138"/>
                    <a:pt x="136" y="138"/>
                  </a:cubicBezTo>
                  <a:cubicBezTo>
                    <a:pt x="51" y="138"/>
                    <a:pt x="51" y="138"/>
                    <a:pt x="51" y="138"/>
                  </a:cubicBezTo>
                  <a:cubicBezTo>
                    <a:pt x="38" y="138"/>
                    <a:pt x="27" y="127"/>
                    <a:pt x="27" y="114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10" y="80"/>
                    <a:pt x="0" y="64"/>
                    <a:pt x="0" y="45"/>
                  </a:cubicBezTo>
                  <a:cubicBezTo>
                    <a:pt x="0" y="21"/>
                    <a:pt x="20" y="0"/>
                    <a:pt x="45" y="0"/>
                  </a:cubicBezTo>
                  <a:cubicBezTo>
                    <a:pt x="61" y="0"/>
                    <a:pt x="76" y="9"/>
                    <a:pt x="84" y="22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11" y="9"/>
                    <a:pt x="126" y="0"/>
                    <a:pt x="142" y="0"/>
                  </a:cubicBezTo>
                  <a:close/>
                  <a:moveTo>
                    <a:pt x="77" y="94"/>
                  </a:moveTo>
                  <a:cubicBezTo>
                    <a:pt x="77" y="94"/>
                    <a:pt x="77" y="94"/>
                    <a:pt x="77" y="94"/>
                  </a:cubicBezTo>
                  <a:cubicBezTo>
                    <a:pt x="110" y="94"/>
                    <a:pt x="110" y="94"/>
                    <a:pt x="110" y="94"/>
                  </a:cubicBezTo>
                  <a:cubicBezTo>
                    <a:pt x="113" y="94"/>
                    <a:pt x="115" y="96"/>
                    <a:pt x="117" y="98"/>
                  </a:cubicBezTo>
                  <a:cubicBezTo>
                    <a:pt x="126" y="88"/>
                    <a:pt x="126" y="88"/>
                    <a:pt x="126" y="88"/>
                  </a:cubicBezTo>
                  <a:cubicBezTo>
                    <a:pt x="109" y="82"/>
                    <a:pt x="96" y="65"/>
                    <a:pt x="96" y="45"/>
                  </a:cubicBezTo>
                  <a:cubicBezTo>
                    <a:pt x="96" y="42"/>
                    <a:pt x="97" y="39"/>
                    <a:pt x="97" y="36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90" y="39"/>
                    <a:pt x="91" y="42"/>
                    <a:pt x="91" y="45"/>
                  </a:cubicBezTo>
                  <a:cubicBezTo>
                    <a:pt x="91" y="65"/>
                    <a:pt x="78" y="82"/>
                    <a:pt x="60" y="88"/>
                  </a:cubicBezTo>
                  <a:cubicBezTo>
                    <a:pt x="70" y="98"/>
                    <a:pt x="70" y="98"/>
                    <a:pt x="70" y="98"/>
                  </a:cubicBezTo>
                  <a:cubicBezTo>
                    <a:pt x="72" y="96"/>
                    <a:pt x="74" y="94"/>
                    <a:pt x="77" y="94"/>
                  </a:cubicBezTo>
                  <a:close/>
                  <a:moveTo>
                    <a:pt x="118" y="108"/>
                  </a:moveTo>
                  <a:cubicBezTo>
                    <a:pt x="118" y="108"/>
                    <a:pt x="118" y="108"/>
                    <a:pt x="118" y="108"/>
                  </a:cubicBezTo>
                  <a:cubicBezTo>
                    <a:pt x="118" y="111"/>
                    <a:pt x="118" y="111"/>
                    <a:pt x="118" y="111"/>
                  </a:cubicBezTo>
                  <a:cubicBezTo>
                    <a:pt x="118" y="115"/>
                    <a:pt x="114" y="118"/>
                    <a:pt x="110" y="118"/>
                  </a:cubicBezTo>
                  <a:cubicBezTo>
                    <a:pt x="77" y="118"/>
                    <a:pt x="77" y="118"/>
                    <a:pt x="77" y="118"/>
                  </a:cubicBezTo>
                  <a:cubicBezTo>
                    <a:pt x="73" y="118"/>
                    <a:pt x="69" y="115"/>
                    <a:pt x="69" y="111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47" y="91"/>
                    <a:pt x="44" y="91"/>
                    <a:pt x="41" y="9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20"/>
                    <a:pt x="45" y="124"/>
                    <a:pt x="51" y="124"/>
                  </a:cubicBezTo>
                  <a:cubicBezTo>
                    <a:pt x="136" y="124"/>
                    <a:pt x="136" y="124"/>
                    <a:pt x="136" y="124"/>
                  </a:cubicBezTo>
                  <a:cubicBezTo>
                    <a:pt x="141" y="124"/>
                    <a:pt x="146" y="120"/>
                    <a:pt x="146" y="114"/>
                  </a:cubicBezTo>
                  <a:cubicBezTo>
                    <a:pt x="146" y="91"/>
                    <a:pt x="146" y="91"/>
                    <a:pt x="146" y="91"/>
                  </a:cubicBezTo>
                  <a:cubicBezTo>
                    <a:pt x="143" y="91"/>
                    <a:pt x="139" y="91"/>
                    <a:pt x="136" y="91"/>
                  </a:cubicBezTo>
                  <a:cubicBezTo>
                    <a:pt x="118" y="108"/>
                    <a:pt x="118" y="108"/>
                    <a:pt x="118" y="108"/>
                  </a:cubicBezTo>
                  <a:close/>
                  <a:moveTo>
                    <a:pt x="78" y="103"/>
                  </a:moveTo>
                  <a:cubicBezTo>
                    <a:pt x="78" y="103"/>
                    <a:pt x="78" y="103"/>
                    <a:pt x="78" y="103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109" y="110"/>
                    <a:pt x="109" y="110"/>
                    <a:pt x="109" y="110"/>
                  </a:cubicBezTo>
                  <a:cubicBezTo>
                    <a:pt x="109" y="103"/>
                    <a:pt x="109" y="103"/>
                    <a:pt x="109" y="103"/>
                  </a:cubicBezTo>
                  <a:cubicBezTo>
                    <a:pt x="78" y="103"/>
                    <a:pt x="78" y="103"/>
                    <a:pt x="78" y="103"/>
                  </a:cubicBezTo>
                  <a:close/>
                  <a:moveTo>
                    <a:pt x="45" y="38"/>
                  </a:moveTo>
                  <a:cubicBezTo>
                    <a:pt x="45" y="38"/>
                    <a:pt x="45" y="38"/>
                    <a:pt x="45" y="38"/>
                  </a:cubicBezTo>
                  <a:cubicBezTo>
                    <a:pt x="49" y="38"/>
                    <a:pt x="52" y="42"/>
                    <a:pt x="52" y="45"/>
                  </a:cubicBezTo>
                  <a:cubicBezTo>
                    <a:pt x="52" y="49"/>
                    <a:pt x="49" y="53"/>
                    <a:pt x="45" y="53"/>
                  </a:cubicBezTo>
                  <a:cubicBezTo>
                    <a:pt x="41" y="53"/>
                    <a:pt x="38" y="49"/>
                    <a:pt x="38" y="45"/>
                  </a:cubicBezTo>
                  <a:cubicBezTo>
                    <a:pt x="38" y="42"/>
                    <a:pt x="41" y="38"/>
                    <a:pt x="45" y="38"/>
                  </a:cubicBezTo>
                  <a:close/>
                  <a:moveTo>
                    <a:pt x="142" y="38"/>
                  </a:moveTo>
                  <a:cubicBezTo>
                    <a:pt x="142" y="38"/>
                    <a:pt x="142" y="38"/>
                    <a:pt x="142" y="38"/>
                  </a:cubicBezTo>
                  <a:cubicBezTo>
                    <a:pt x="146" y="38"/>
                    <a:pt x="149" y="42"/>
                    <a:pt x="149" y="45"/>
                  </a:cubicBezTo>
                  <a:cubicBezTo>
                    <a:pt x="149" y="49"/>
                    <a:pt x="146" y="53"/>
                    <a:pt x="142" y="53"/>
                  </a:cubicBezTo>
                  <a:cubicBezTo>
                    <a:pt x="138" y="53"/>
                    <a:pt x="135" y="49"/>
                    <a:pt x="135" y="45"/>
                  </a:cubicBezTo>
                  <a:cubicBezTo>
                    <a:pt x="135" y="42"/>
                    <a:pt x="138" y="38"/>
                    <a:pt x="142" y="38"/>
                  </a:cubicBezTo>
                  <a:close/>
                  <a:moveTo>
                    <a:pt x="45" y="77"/>
                  </a:moveTo>
                  <a:cubicBezTo>
                    <a:pt x="45" y="77"/>
                    <a:pt x="45" y="77"/>
                    <a:pt x="45" y="77"/>
                  </a:cubicBezTo>
                  <a:cubicBezTo>
                    <a:pt x="62" y="77"/>
                    <a:pt x="77" y="63"/>
                    <a:pt x="77" y="45"/>
                  </a:cubicBezTo>
                  <a:cubicBezTo>
                    <a:pt x="77" y="28"/>
                    <a:pt x="62" y="14"/>
                    <a:pt x="45" y="14"/>
                  </a:cubicBezTo>
                  <a:cubicBezTo>
                    <a:pt x="28" y="14"/>
                    <a:pt x="14" y="28"/>
                    <a:pt x="14" y="45"/>
                  </a:cubicBezTo>
                  <a:cubicBezTo>
                    <a:pt x="14" y="63"/>
                    <a:pt x="28" y="77"/>
                    <a:pt x="45" y="77"/>
                  </a:cubicBezTo>
                  <a:close/>
                  <a:moveTo>
                    <a:pt x="142" y="14"/>
                  </a:moveTo>
                  <a:cubicBezTo>
                    <a:pt x="142" y="14"/>
                    <a:pt x="142" y="14"/>
                    <a:pt x="142" y="14"/>
                  </a:cubicBezTo>
                  <a:cubicBezTo>
                    <a:pt x="124" y="14"/>
                    <a:pt x="110" y="28"/>
                    <a:pt x="110" y="45"/>
                  </a:cubicBezTo>
                  <a:cubicBezTo>
                    <a:pt x="110" y="63"/>
                    <a:pt x="124" y="77"/>
                    <a:pt x="142" y="77"/>
                  </a:cubicBezTo>
                  <a:cubicBezTo>
                    <a:pt x="150" y="77"/>
                    <a:pt x="158" y="74"/>
                    <a:pt x="164" y="68"/>
                  </a:cubicBezTo>
                  <a:cubicBezTo>
                    <a:pt x="170" y="62"/>
                    <a:pt x="173" y="54"/>
                    <a:pt x="173" y="45"/>
                  </a:cubicBezTo>
                  <a:cubicBezTo>
                    <a:pt x="173" y="28"/>
                    <a:pt x="159" y="14"/>
                    <a:pt x="142" y="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9379201" y="2154381"/>
            <a:ext cx="1246909" cy="1246909"/>
            <a:chOff x="9379201" y="2182091"/>
            <a:chExt cx="1246909" cy="1246909"/>
          </a:xfrm>
        </p:grpSpPr>
        <p:sp>
          <p:nvSpPr>
            <p:cNvPr id="17" name="矩形 16"/>
            <p:cNvSpPr/>
            <p:nvPr/>
          </p:nvSpPr>
          <p:spPr>
            <a:xfrm>
              <a:off x="9379201" y="2182091"/>
              <a:ext cx="1246909" cy="12469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Freeform 111"/>
            <p:cNvSpPr>
              <a:spLocks noEditPoints="1"/>
            </p:cNvSpPr>
            <p:nvPr/>
          </p:nvSpPr>
          <p:spPr bwMode="auto">
            <a:xfrm>
              <a:off x="9684075" y="2554345"/>
              <a:ext cx="637160" cy="502401"/>
            </a:xfrm>
            <a:custGeom>
              <a:avLst/>
              <a:gdLst>
                <a:gd name="T0" fmla="*/ 141 w 184"/>
                <a:gd name="T1" fmla="*/ 0 h 145"/>
                <a:gd name="T2" fmla="*/ 148 w 184"/>
                <a:gd name="T3" fmla="*/ 27 h 145"/>
                <a:gd name="T4" fmla="*/ 184 w 184"/>
                <a:gd name="T5" fmla="*/ 121 h 145"/>
                <a:gd name="T6" fmla="*/ 7 w 184"/>
                <a:gd name="T7" fmla="*/ 138 h 145"/>
                <a:gd name="T8" fmla="*/ 25 w 184"/>
                <a:gd name="T9" fmla="*/ 27 h 145"/>
                <a:gd name="T10" fmla="*/ 43 w 184"/>
                <a:gd name="T11" fmla="*/ 0 h 145"/>
                <a:gd name="T12" fmla="*/ 80 w 184"/>
                <a:gd name="T13" fmla="*/ 94 h 145"/>
                <a:gd name="T14" fmla="*/ 108 w 184"/>
                <a:gd name="T15" fmla="*/ 98 h 145"/>
                <a:gd name="T16" fmla="*/ 104 w 184"/>
                <a:gd name="T17" fmla="*/ 122 h 145"/>
                <a:gd name="T18" fmla="*/ 76 w 184"/>
                <a:gd name="T19" fmla="*/ 117 h 145"/>
                <a:gd name="T20" fmla="*/ 100 w 184"/>
                <a:gd name="T21" fmla="*/ 102 h 145"/>
                <a:gd name="T22" fmla="*/ 84 w 184"/>
                <a:gd name="T23" fmla="*/ 113 h 145"/>
                <a:gd name="T24" fmla="*/ 14 w 184"/>
                <a:gd name="T25" fmla="*/ 77 h 145"/>
                <a:gd name="T26" fmla="*/ 170 w 184"/>
                <a:gd name="T27" fmla="*/ 52 h 145"/>
                <a:gd name="T28" fmla="*/ 25 w 184"/>
                <a:gd name="T29" fmla="*/ 41 h 145"/>
                <a:gd name="T30" fmla="*/ 127 w 184"/>
                <a:gd name="T31" fmla="*/ 85 h 145"/>
                <a:gd name="T32" fmla="*/ 69 w 184"/>
                <a:gd name="T33" fmla="*/ 111 h 145"/>
                <a:gd name="T34" fmla="*/ 115 w 184"/>
                <a:gd name="T35" fmla="*/ 111 h 145"/>
                <a:gd name="T36" fmla="*/ 91 w 184"/>
                <a:gd name="T37" fmla="*/ 49 h 145"/>
                <a:gd name="T38" fmla="*/ 148 w 184"/>
                <a:gd name="T39" fmla="*/ 53 h 145"/>
                <a:gd name="T40" fmla="*/ 144 w 184"/>
                <a:gd name="T41" fmla="*/ 70 h 145"/>
                <a:gd name="T42" fmla="*/ 86 w 184"/>
                <a:gd name="T43" fmla="*/ 66 h 145"/>
                <a:gd name="T44" fmla="*/ 91 w 184"/>
                <a:gd name="T45" fmla="*/ 49 h 145"/>
                <a:gd name="T46" fmla="*/ 95 w 184"/>
                <a:gd name="T47" fmla="*/ 57 h 145"/>
                <a:gd name="T48" fmla="*/ 140 w 184"/>
                <a:gd name="T49" fmla="*/ 57 h 145"/>
                <a:gd name="T50" fmla="*/ 57 w 184"/>
                <a:gd name="T51" fmla="*/ 49 h 145"/>
                <a:gd name="T52" fmla="*/ 57 w 184"/>
                <a:gd name="T53" fmla="*/ 70 h 145"/>
                <a:gd name="T54" fmla="*/ 36 w 184"/>
                <a:gd name="T55" fmla="*/ 53 h 145"/>
                <a:gd name="T56" fmla="*/ 44 w 184"/>
                <a:gd name="T57" fmla="*/ 53 h 145"/>
                <a:gd name="T58" fmla="*/ 36 w 184"/>
                <a:gd name="T59" fmla="*/ 66 h 145"/>
                <a:gd name="T60" fmla="*/ 69 w 184"/>
                <a:gd name="T61" fmla="*/ 53 h 145"/>
                <a:gd name="T62" fmla="*/ 78 w 184"/>
                <a:gd name="T63" fmla="*/ 66 h 145"/>
                <a:gd name="T64" fmla="*/ 69 w 184"/>
                <a:gd name="T65" fmla="*/ 53 h 145"/>
                <a:gd name="T66" fmla="*/ 41 w 184"/>
                <a:gd name="T67" fmla="*/ 111 h 145"/>
                <a:gd name="T68" fmla="*/ 34 w 184"/>
                <a:gd name="T69" fmla="*/ 104 h 145"/>
                <a:gd name="T70" fmla="*/ 156 w 184"/>
                <a:gd name="T71" fmla="*/ 111 h 145"/>
                <a:gd name="T72" fmla="*/ 149 w 184"/>
                <a:gd name="T73" fmla="*/ 104 h 145"/>
                <a:gd name="T74" fmla="*/ 149 w 184"/>
                <a:gd name="T75" fmla="*/ 91 h 145"/>
                <a:gd name="T76" fmla="*/ 164 w 184"/>
                <a:gd name="T77" fmla="*/ 125 h 145"/>
                <a:gd name="T78" fmla="*/ 34 w 184"/>
                <a:gd name="T79" fmla="*/ 91 h 145"/>
                <a:gd name="T80" fmla="*/ 20 w 184"/>
                <a:gd name="T81" fmla="*/ 97 h 145"/>
                <a:gd name="T82" fmla="*/ 55 w 184"/>
                <a:gd name="T83" fmla="*/ 111 h 145"/>
                <a:gd name="T84" fmla="*/ 134 w 184"/>
                <a:gd name="T85" fmla="*/ 14 h 145"/>
                <a:gd name="T86" fmla="*/ 134 w 184"/>
                <a:gd name="T87" fmla="*/ 2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4" h="145"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5" y="0"/>
                    <a:pt x="148" y="3"/>
                    <a:pt x="148" y="7"/>
                  </a:cubicBezTo>
                  <a:cubicBezTo>
                    <a:pt x="148" y="7"/>
                    <a:pt x="148" y="7"/>
                    <a:pt x="148" y="7"/>
                  </a:cubicBezTo>
                  <a:cubicBezTo>
                    <a:pt x="148" y="27"/>
                    <a:pt x="148" y="27"/>
                    <a:pt x="148" y="27"/>
                  </a:cubicBezTo>
                  <a:cubicBezTo>
                    <a:pt x="159" y="27"/>
                    <a:pt x="159" y="27"/>
                    <a:pt x="159" y="27"/>
                  </a:cubicBezTo>
                  <a:cubicBezTo>
                    <a:pt x="173" y="27"/>
                    <a:pt x="184" y="38"/>
                    <a:pt x="184" y="52"/>
                  </a:cubicBezTo>
                  <a:cubicBezTo>
                    <a:pt x="184" y="75"/>
                    <a:pt x="184" y="98"/>
                    <a:pt x="184" y="121"/>
                  </a:cubicBezTo>
                  <a:cubicBezTo>
                    <a:pt x="184" y="134"/>
                    <a:pt x="173" y="145"/>
                    <a:pt x="159" y="145"/>
                  </a:cubicBezTo>
                  <a:cubicBezTo>
                    <a:pt x="114" y="145"/>
                    <a:pt x="69" y="145"/>
                    <a:pt x="25" y="145"/>
                  </a:cubicBezTo>
                  <a:cubicBezTo>
                    <a:pt x="18" y="145"/>
                    <a:pt x="12" y="143"/>
                    <a:pt x="7" y="138"/>
                  </a:cubicBezTo>
                  <a:cubicBezTo>
                    <a:pt x="3" y="134"/>
                    <a:pt x="0" y="128"/>
                    <a:pt x="0" y="121"/>
                  </a:cubicBezTo>
                  <a:cubicBezTo>
                    <a:pt x="0" y="98"/>
                    <a:pt x="0" y="75"/>
                    <a:pt x="0" y="52"/>
                  </a:cubicBezTo>
                  <a:cubicBezTo>
                    <a:pt x="0" y="38"/>
                    <a:pt x="11" y="27"/>
                    <a:pt x="25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3"/>
                    <a:pt x="39" y="0"/>
                    <a:pt x="43" y="0"/>
                  </a:cubicBezTo>
                  <a:close/>
                  <a:moveTo>
                    <a:pt x="80" y="94"/>
                  </a:moveTo>
                  <a:cubicBezTo>
                    <a:pt x="80" y="94"/>
                    <a:pt x="80" y="94"/>
                    <a:pt x="80" y="94"/>
                  </a:cubicBezTo>
                  <a:cubicBezTo>
                    <a:pt x="80" y="94"/>
                    <a:pt x="80" y="94"/>
                    <a:pt x="80" y="94"/>
                  </a:cubicBezTo>
                  <a:cubicBezTo>
                    <a:pt x="104" y="94"/>
                    <a:pt x="104" y="94"/>
                    <a:pt x="104" y="94"/>
                  </a:cubicBezTo>
                  <a:cubicBezTo>
                    <a:pt x="106" y="94"/>
                    <a:pt x="108" y="96"/>
                    <a:pt x="108" y="98"/>
                  </a:cubicBezTo>
                  <a:cubicBezTo>
                    <a:pt x="108" y="98"/>
                    <a:pt x="108" y="98"/>
                    <a:pt x="108" y="98"/>
                  </a:cubicBezTo>
                  <a:cubicBezTo>
                    <a:pt x="108" y="117"/>
                    <a:pt x="108" y="117"/>
                    <a:pt x="108" y="117"/>
                  </a:cubicBezTo>
                  <a:cubicBezTo>
                    <a:pt x="108" y="120"/>
                    <a:pt x="106" y="122"/>
                    <a:pt x="104" y="122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80" y="122"/>
                    <a:pt x="80" y="122"/>
                    <a:pt x="80" y="122"/>
                  </a:cubicBezTo>
                  <a:cubicBezTo>
                    <a:pt x="78" y="122"/>
                    <a:pt x="76" y="120"/>
                    <a:pt x="76" y="117"/>
                  </a:cubicBezTo>
                  <a:cubicBezTo>
                    <a:pt x="76" y="117"/>
                    <a:pt x="76" y="117"/>
                    <a:pt x="76" y="117"/>
                  </a:cubicBezTo>
                  <a:cubicBezTo>
                    <a:pt x="76" y="98"/>
                    <a:pt x="76" y="98"/>
                    <a:pt x="76" y="98"/>
                  </a:cubicBezTo>
                  <a:cubicBezTo>
                    <a:pt x="76" y="96"/>
                    <a:pt x="78" y="94"/>
                    <a:pt x="80" y="94"/>
                  </a:cubicBezTo>
                  <a:close/>
                  <a:moveTo>
                    <a:pt x="100" y="102"/>
                  </a:moveTo>
                  <a:cubicBezTo>
                    <a:pt x="100" y="102"/>
                    <a:pt x="100" y="102"/>
                    <a:pt x="100" y="102"/>
                  </a:cubicBezTo>
                  <a:cubicBezTo>
                    <a:pt x="84" y="102"/>
                    <a:pt x="84" y="102"/>
                    <a:pt x="84" y="102"/>
                  </a:cubicBezTo>
                  <a:cubicBezTo>
                    <a:pt x="84" y="113"/>
                    <a:pt x="84" y="113"/>
                    <a:pt x="84" y="113"/>
                  </a:cubicBezTo>
                  <a:cubicBezTo>
                    <a:pt x="100" y="113"/>
                    <a:pt x="100" y="113"/>
                    <a:pt x="100" y="113"/>
                  </a:cubicBezTo>
                  <a:cubicBezTo>
                    <a:pt x="100" y="102"/>
                    <a:pt x="100" y="102"/>
                    <a:pt x="100" y="102"/>
                  </a:cubicBezTo>
                  <a:close/>
                  <a:moveTo>
                    <a:pt x="14" y="77"/>
                  </a:moveTo>
                  <a:cubicBezTo>
                    <a:pt x="14" y="77"/>
                    <a:pt x="14" y="77"/>
                    <a:pt x="14" y="77"/>
                  </a:cubicBezTo>
                  <a:cubicBezTo>
                    <a:pt x="66" y="77"/>
                    <a:pt x="118" y="77"/>
                    <a:pt x="170" y="77"/>
                  </a:cubicBezTo>
                  <a:cubicBezTo>
                    <a:pt x="170" y="52"/>
                    <a:pt x="170" y="52"/>
                    <a:pt x="170" y="52"/>
                  </a:cubicBezTo>
                  <a:cubicBezTo>
                    <a:pt x="170" y="46"/>
                    <a:pt x="165" y="41"/>
                    <a:pt x="159" y="41"/>
                  </a:cubicBezTo>
                  <a:cubicBezTo>
                    <a:pt x="120" y="41"/>
                    <a:pt x="82" y="41"/>
                    <a:pt x="43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19" y="41"/>
                    <a:pt x="14" y="46"/>
                    <a:pt x="14" y="52"/>
                  </a:cubicBezTo>
                  <a:cubicBezTo>
                    <a:pt x="14" y="77"/>
                    <a:pt x="14" y="77"/>
                    <a:pt x="14" y="77"/>
                  </a:cubicBezTo>
                  <a:close/>
                  <a:moveTo>
                    <a:pt x="127" y="85"/>
                  </a:moveTo>
                  <a:cubicBezTo>
                    <a:pt x="127" y="85"/>
                    <a:pt x="127" y="85"/>
                    <a:pt x="127" y="85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64" y="92"/>
                    <a:pt x="69" y="101"/>
                    <a:pt x="69" y="111"/>
                  </a:cubicBezTo>
                  <a:cubicBezTo>
                    <a:pt x="69" y="119"/>
                    <a:pt x="66" y="126"/>
                    <a:pt x="62" y="131"/>
                  </a:cubicBezTo>
                  <a:cubicBezTo>
                    <a:pt x="122" y="131"/>
                    <a:pt x="122" y="131"/>
                    <a:pt x="122" y="131"/>
                  </a:cubicBezTo>
                  <a:cubicBezTo>
                    <a:pt x="118" y="126"/>
                    <a:pt x="115" y="119"/>
                    <a:pt x="115" y="111"/>
                  </a:cubicBezTo>
                  <a:cubicBezTo>
                    <a:pt x="115" y="101"/>
                    <a:pt x="120" y="92"/>
                    <a:pt x="127" y="85"/>
                  </a:cubicBezTo>
                  <a:close/>
                  <a:moveTo>
                    <a:pt x="91" y="49"/>
                  </a:moveTo>
                  <a:cubicBezTo>
                    <a:pt x="91" y="49"/>
                    <a:pt x="91" y="49"/>
                    <a:pt x="91" y="49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144" y="49"/>
                    <a:pt x="144" y="49"/>
                    <a:pt x="144" y="49"/>
                  </a:cubicBezTo>
                  <a:cubicBezTo>
                    <a:pt x="146" y="49"/>
                    <a:pt x="148" y="51"/>
                    <a:pt x="148" y="53"/>
                  </a:cubicBezTo>
                  <a:cubicBezTo>
                    <a:pt x="148" y="53"/>
                    <a:pt x="148" y="53"/>
                    <a:pt x="148" y="53"/>
                  </a:cubicBezTo>
                  <a:cubicBezTo>
                    <a:pt x="148" y="66"/>
                    <a:pt x="148" y="66"/>
                    <a:pt x="148" y="66"/>
                  </a:cubicBezTo>
                  <a:cubicBezTo>
                    <a:pt x="148" y="68"/>
                    <a:pt x="146" y="70"/>
                    <a:pt x="144" y="70"/>
                  </a:cubicBezTo>
                  <a:cubicBezTo>
                    <a:pt x="144" y="70"/>
                    <a:pt x="144" y="70"/>
                    <a:pt x="144" y="70"/>
                  </a:cubicBezTo>
                  <a:cubicBezTo>
                    <a:pt x="91" y="70"/>
                    <a:pt x="91" y="70"/>
                    <a:pt x="91" y="70"/>
                  </a:cubicBezTo>
                  <a:cubicBezTo>
                    <a:pt x="88" y="70"/>
                    <a:pt x="86" y="68"/>
                    <a:pt x="86" y="66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1"/>
                    <a:pt x="88" y="49"/>
                    <a:pt x="91" y="49"/>
                  </a:cubicBezTo>
                  <a:close/>
                  <a:moveTo>
                    <a:pt x="140" y="57"/>
                  </a:moveTo>
                  <a:cubicBezTo>
                    <a:pt x="140" y="57"/>
                    <a:pt x="140" y="57"/>
                    <a:pt x="140" y="57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5" y="61"/>
                    <a:pt x="95" y="61"/>
                    <a:pt x="95" y="61"/>
                  </a:cubicBezTo>
                  <a:cubicBezTo>
                    <a:pt x="140" y="61"/>
                    <a:pt x="140" y="61"/>
                    <a:pt x="140" y="61"/>
                  </a:cubicBezTo>
                  <a:cubicBezTo>
                    <a:pt x="140" y="57"/>
                    <a:pt x="140" y="57"/>
                    <a:pt x="140" y="57"/>
                  </a:cubicBezTo>
                  <a:close/>
                  <a:moveTo>
                    <a:pt x="52" y="53"/>
                  </a:moveTo>
                  <a:cubicBezTo>
                    <a:pt x="52" y="53"/>
                    <a:pt x="52" y="53"/>
                    <a:pt x="52" y="53"/>
                  </a:cubicBezTo>
                  <a:cubicBezTo>
                    <a:pt x="52" y="51"/>
                    <a:pt x="54" y="49"/>
                    <a:pt x="57" y="49"/>
                  </a:cubicBezTo>
                  <a:cubicBezTo>
                    <a:pt x="59" y="49"/>
                    <a:pt x="61" y="51"/>
                    <a:pt x="61" y="53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61" y="68"/>
                    <a:pt x="59" y="70"/>
                    <a:pt x="57" y="70"/>
                  </a:cubicBezTo>
                  <a:cubicBezTo>
                    <a:pt x="54" y="70"/>
                    <a:pt x="52" y="68"/>
                    <a:pt x="52" y="66"/>
                  </a:cubicBezTo>
                  <a:cubicBezTo>
                    <a:pt x="52" y="53"/>
                    <a:pt x="52" y="53"/>
                    <a:pt x="52" y="53"/>
                  </a:cubicBezTo>
                  <a:close/>
                  <a:moveTo>
                    <a:pt x="36" y="53"/>
                  </a:moveTo>
                  <a:cubicBezTo>
                    <a:pt x="36" y="53"/>
                    <a:pt x="36" y="53"/>
                    <a:pt x="36" y="53"/>
                  </a:cubicBezTo>
                  <a:cubicBezTo>
                    <a:pt x="36" y="51"/>
                    <a:pt x="37" y="49"/>
                    <a:pt x="40" y="49"/>
                  </a:cubicBezTo>
                  <a:cubicBezTo>
                    <a:pt x="42" y="49"/>
                    <a:pt x="44" y="51"/>
                    <a:pt x="44" y="53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8"/>
                    <a:pt x="42" y="70"/>
                    <a:pt x="40" y="70"/>
                  </a:cubicBezTo>
                  <a:cubicBezTo>
                    <a:pt x="37" y="70"/>
                    <a:pt x="36" y="68"/>
                    <a:pt x="36" y="66"/>
                  </a:cubicBezTo>
                  <a:cubicBezTo>
                    <a:pt x="36" y="53"/>
                    <a:pt x="36" y="53"/>
                    <a:pt x="36" y="53"/>
                  </a:cubicBezTo>
                  <a:close/>
                  <a:moveTo>
                    <a:pt x="69" y="53"/>
                  </a:moveTo>
                  <a:cubicBezTo>
                    <a:pt x="69" y="53"/>
                    <a:pt x="69" y="53"/>
                    <a:pt x="69" y="53"/>
                  </a:cubicBezTo>
                  <a:cubicBezTo>
                    <a:pt x="69" y="51"/>
                    <a:pt x="71" y="49"/>
                    <a:pt x="74" y="49"/>
                  </a:cubicBezTo>
                  <a:cubicBezTo>
                    <a:pt x="76" y="49"/>
                    <a:pt x="78" y="51"/>
                    <a:pt x="78" y="53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8"/>
                    <a:pt x="76" y="70"/>
                    <a:pt x="74" y="70"/>
                  </a:cubicBezTo>
                  <a:cubicBezTo>
                    <a:pt x="71" y="70"/>
                    <a:pt x="69" y="68"/>
                    <a:pt x="69" y="66"/>
                  </a:cubicBezTo>
                  <a:cubicBezTo>
                    <a:pt x="69" y="53"/>
                    <a:pt x="69" y="53"/>
                    <a:pt x="69" y="53"/>
                  </a:cubicBezTo>
                  <a:close/>
                  <a:moveTo>
                    <a:pt x="34" y="104"/>
                  </a:moveTo>
                  <a:cubicBezTo>
                    <a:pt x="34" y="104"/>
                    <a:pt x="34" y="104"/>
                    <a:pt x="34" y="104"/>
                  </a:cubicBezTo>
                  <a:cubicBezTo>
                    <a:pt x="38" y="104"/>
                    <a:pt x="41" y="107"/>
                    <a:pt x="41" y="111"/>
                  </a:cubicBezTo>
                  <a:cubicBezTo>
                    <a:pt x="41" y="115"/>
                    <a:pt x="38" y="118"/>
                    <a:pt x="34" y="118"/>
                  </a:cubicBezTo>
                  <a:cubicBezTo>
                    <a:pt x="31" y="118"/>
                    <a:pt x="27" y="115"/>
                    <a:pt x="27" y="111"/>
                  </a:cubicBezTo>
                  <a:cubicBezTo>
                    <a:pt x="27" y="107"/>
                    <a:pt x="31" y="104"/>
                    <a:pt x="34" y="104"/>
                  </a:cubicBezTo>
                  <a:close/>
                  <a:moveTo>
                    <a:pt x="149" y="104"/>
                  </a:moveTo>
                  <a:cubicBezTo>
                    <a:pt x="149" y="104"/>
                    <a:pt x="149" y="104"/>
                    <a:pt x="149" y="104"/>
                  </a:cubicBezTo>
                  <a:cubicBezTo>
                    <a:pt x="153" y="104"/>
                    <a:pt x="156" y="107"/>
                    <a:pt x="156" y="111"/>
                  </a:cubicBezTo>
                  <a:cubicBezTo>
                    <a:pt x="156" y="115"/>
                    <a:pt x="153" y="118"/>
                    <a:pt x="149" y="118"/>
                  </a:cubicBezTo>
                  <a:cubicBezTo>
                    <a:pt x="145" y="118"/>
                    <a:pt x="142" y="115"/>
                    <a:pt x="142" y="111"/>
                  </a:cubicBezTo>
                  <a:cubicBezTo>
                    <a:pt x="142" y="107"/>
                    <a:pt x="145" y="104"/>
                    <a:pt x="149" y="104"/>
                  </a:cubicBezTo>
                  <a:close/>
                  <a:moveTo>
                    <a:pt x="164" y="97"/>
                  </a:moveTo>
                  <a:cubicBezTo>
                    <a:pt x="164" y="97"/>
                    <a:pt x="164" y="97"/>
                    <a:pt x="164" y="97"/>
                  </a:cubicBezTo>
                  <a:cubicBezTo>
                    <a:pt x="160" y="93"/>
                    <a:pt x="155" y="91"/>
                    <a:pt x="149" y="91"/>
                  </a:cubicBezTo>
                  <a:cubicBezTo>
                    <a:pt x="138" y="91"/>
                    <a:pt x="129" y="100"/>
                    <a:pt x="129" y="111"/>
                  </a:cubicBezTo>
                  <a:cubicBezTo>
                    <a:pt x="129" y="117"/>
                    <a:pt x="132" y="122"/>
                    <a:pt x="135" y="125"/>
                  </a:cubicBezTo>
                  <a:cubicBezTo>
                    <a:pt x="143" y="133"/>
                    <a:pt x="156" y="133"/>
                    <a:pt x="164" y="125"/>
                  </a:cubicBezTo>
                  <a:cubicBezTo>
                    <a:pt x="171" y="118"/>
                    <a:pt x="171" y="105"/>
                    <a:pt x="164" y="97"/>
                  </a:cubicBezTo>
                  <a:cubicBezTo>
                    <a:pt x="164" y="97"/>
                    <a:pt x="164" y="97"/>
                    <a:pt x="164" y="97"/>
                  </a:cubicBezTo>
                  <a:close/>
                  <a:moveTo>
                    <a:pt x="34" y="91"/>
                  </a:moveTo>
                  <a:cubicBezTo>
                    <a:pt x="34" y="91"/>
                    <a:pt x="34" y="91"/>
                    <a:pt x="34" y="91"/>
                  </a:cubicBezTo>
                  <a:cubicBezTo>
                    <a:pt x="29" y="91"/>
                    <a:pt x="24" y="93"/>
                    <a:pt x="20" y="97"/>
                  </a:cubicBezTo>
                  <a:cubicBezTo>
                    <a:pt x="20" y="97"/>
                    <a:pt x="20" y="97"/>
                    <a:pt x="20" y="97"/>
                  </a:cubicBezTo>
                  <a:cubicBezTo>
                    <a:pt x="12" y="105"/>
                    <a:pt x="12" y="118"/>
                    <a:pt x="20" y="125"/>
                  </a:cubicBezTo>
                  <a:cubicBezTo>
                    <a:pt x="28" y="133"/>
                    <a:pt x="41" y="133"/>
                    <a:pt x="49" y="125"/>
                  </a:cubicBezTo>
                  <a:cubicBezTo>
                    <a:pt x="52" y="122"/>
                    <a:pt x="55" y="117"/>
                    <a:pt x="55" y="111"/>
                  </a:cubicBezTo>
                  <a:cubicBezTo>
                    <a:pt x="55" y="100"/>
                    <a:pt x="46" y="91"/>
                    <a:pt x="34" y="91"/>
                  </a:cubicBezTo>
                  <a:close/>
                  <a:moveTo>
                    <a:pt x="134" y="14"/>
                  </a:moveTo>
                  <a:cubicBezTo>
                    <a:pt x="134" y="14"/>
                    <a:pt x="134" y="14"/>
                    <a:pt x="134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134" y="27"/>
                    <a:pt x="134" y="27"/>
                    <a:pt x="134" y="27"/>
                  </a:cubicBezTo>
                  <a:cubicBezTo>
                    <a:pt x="134" y="14"/>
                    <a:pt x="134" y="14"/>
                    <a:pt x="134" y="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3918582" y="3527331"/>
            <a:ext cx="1720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小清新设计</a:t>
            </a:r>
            <a:endParaRPr lang="zh-CN" altLang="en-US" sz="240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4569363" y="4060247"/>
            <a:ext cx="4192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3563427" y="4116405"/>
            <a:ext cx="2399869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templates, I hope to help your demonstration</a:t>
            </a:r>
            <a:endParaRPr lang="zh-CN" altLang="en-US" sz="120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162141" y="5519971"/>
            <a:ext cx="1233714" cy="291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专注演示</a:t>
            </a:r>
            <a:endParaRPr lang="zh-CN" altLang="en-US" sz="1600">
              <a:solidFill>
                <a:schemeClr val="accent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509224" y="3527331"/>
            <a:ext cx="1720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小清新设计</a:t>
            </a:r>
            <a:endParaRPr lang="zh-CN" altLang="en-US" sz="240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7160005" y="4060247"/>
            <a:ext cx="4192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6154069" y="4116405"/>
            <a:ext cx="2399869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templates, I hope to help your demonstration</a:t>
            </a:r>
            <a:endParaRPr lang="zh-CN" altLang="en-US" sz="120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752783" y="5519971"/>
            <a:ext cx="1233714" cy="291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>
                <a:solidFill>
                  <a:schemeClr val="accent3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专注演示</a:t>
            </a:r>
            <a:endParaRPr lang="zh-CN" altLang="en-US" sz="1600">
              <a:solidFill>
                <a:schemeClr val="accent3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126625" y="3527331"/>
            <a:ext cx="1720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小清新设计</a:t>
            </a:r>
            <a:endParaRPr lang="zh-CN" altLang="en-US" sz="240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9777406" y="4060247"/>
            <a:ext cx="4192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8771470" y="4116405"/>
            <a:ext cx="2399869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templates, I hope to help your demonstration</a:t>
            </a:r>
            <a:endParaRPr lang="zh-CN" altLang="en-US" sz="120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9370184" y="5519971"/>
            <a:ext cx="1233714" cy="291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>
                <a:solidFill>
                  <a:schemeClr val="accent4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专注演示</a:t>
            </a:r>
            <a:endParaRPr lang="zh-CN" altLang="en-US" sz="1600">
              <a:solidFill>
                <a:schemeClr val="accent4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rcRect b="14327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1097787" y="698166"/>
            <a:ext cx="9996426" cy="5461669"/>
            <a:chOff x="799393" y="535135"/>
            <a:chExt cx="10593214" cy="5787731"/>
          </a:xfrm>
        </p:grpSpPr>
        <p:sp>
          <p:nvSpPr>
            <p:cNvPr id="10" name="矩形 9"/>
            <p:cNvSpPr/>
            <p:nvPr/>
          </p:nvSpPr>
          <p:spPr>
            <a:xfrm>
              <a:off x="799393" y="535135"/>
              <a:ext cx="10593214" cy="57877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1199536" y="855407"/>
              <a:ext cx="9792929" cy="5147187"/>
            </a:xfrm>
            <a:prstGeom prst="rect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4897582" y="1870364"/>
            <a:ext cx="2396836" cy="20089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320146" y="2166132"/>
            <a:ext cx="1551709" cy="1417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600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468092" y="3997523"/>
            <a:ext cx="3255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添加您的主标题</a:t>
            </a:r>
            <a:endParaRPr lang="zh-CN" altLang="en-US" sz="3200">
              <a:solidFill>
                <a:schemeClr val="tx1">
                  <a:lumMod val="85000"/>
                  <a:lumOff val="1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630319" y="4577438"/>
            <a:ext cx="693136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templates, I hope to help your demonstration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b="14327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64056" y="168975"/>
            <a:ext cx="11663888" cy="6520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 flipV="1">
            <a:off x="3983182" y="994509"/>
            <a:ext cx="4225636" cy="45719"/>
            <a:chOff x="5264727" y="1496291"/>
            <a:chExt cx="1197811" cy="872836"/>
          </a:xfrm>
        </p:grpSpPr>
        <p:sp>
          <p:nvSpPr>
            <p:cNvPr id="4" name="矩形 3"/>
            <p:cNvSpPr/>
            <p:nvPr/>
          </p:nvSpPr>
          <p:spPr>
            <a:xfrm>
              <a:off x="5264727" y="1496291"/>
              <a:ext cx="304800" cy="8728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5569527" y="1496291"/>
              <a:ext cx="304800" cy="8728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5853955" y="1496291"/>
              <a:ext cx="304800" cy="87283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6157738" y="1496291"/>
              <a:ext cx="304800" cy="87283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468092" y="312214"/>
            <a:ext cx="3255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添加您的主标题</a:t>
            </a:r>
            <a:endParaRPr lang="zh-CN" altLang="en-US" sz="3200">
              <a:solidFill>
                <a:schemeClr val="tx1">
                  <a:lumMod val="85000"/>
                  <a:lumOff val="1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aphicFrame>
        <p:nvGraphicFramePr>
          <p:cNvPr id="10" name="图表 9"/>
          <p:cNvGraphicFramePr/>
          <p:nvPr/>
        </p:nvGraphicFramePr>
        <p:xfrm>
          <a:off x="1714873" y="1768211"/>
          <a:ext cx="8762255" cy="3137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4809081" y="5126436"/>
            <a:ext cx="2523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柱形图图表</a:t>
            </a:r>
            <a:endParaRPr lang="zh-CN" altLang="en-US" sz="2800">
              <a:solidFill>
                <a:schemeClr val="tx1">
                  <a:lumMod val="75000"/>
                  <a:lumOff val="2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5808250" y="5724032"/>
            <a:ext cx="52485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640551" y="5805906"/>
            <a:ext cx="1086025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templates, I hope to help your demonstration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b="14327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64056" y="168975"/>
            <a:ext cx="11663888" cy="6520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 flipV="1">
            <a:off x="3983182" y="994509"/>
            <a:ext cx="4225636" cy="45719"/>
            <a:chOff x="5264727" y="1496291"/>
            <a:chExt cx="1197811" cy="872836"/>
          </a:xfrm>
        </p:grpSpPr>
        <p:sp>
          <p:nvSpPr>
            <p:cNvPr id="4" name="矩形 3"/>
            <p:cNvSpPr/>
            <p:nvPr/>
          </p:nvSpPr>
          <p:spPr>
            <a:xfrm>
              <a:off x="5264727" y="1496291"/>
              <a:ext cx="304800" cy="8728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5569527" y="1496291"/>
              <a:ext cx="304800" cy="8728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5853955" y="1496291"/>
              <a:ext cx="304800" cy="87283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6157738" y="1496291"/>
              <a:ext cx="304800" cy="87283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468092" y="312214"/>
            <a:ext cx="3255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添加您的主标题</a:t>
            </a:r>
            <a:endParaRPr lang="zh-CN" altLang="en-US" sz="3200">
              <a:solidFill>
                <a:schemeClr val="tx1">
                  <a:lumMod val="85000"/>
                  <a:lumOff val="1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011348" y="1563252"/>
            <a:ext cx="4895331" cy="4602748"/>
            <a:chOff x="1981166" y="1491633"/>
            <a:chExt cx="4895331" cy="460274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rcRect t="10101" r="36178"/>
            <a:stretch>
              <a:fillRect/>
            </a:stretch>
          </p:blipFill>
          <p:spPr>
            <a:xfrm>
              <a:off x="1981166" y="1491633"/>
              <a:ext cx="4895331" cy="4602748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1981166" y="1491633"/>
              <a:ext cx="4895331" cy="4602748"/>
            </a:xfrm>
            <a:prstGeom prst="rect">
              <a:avLst/>
            </a:prstGeom>
            <a:solidFill>
              <a:schemeClr val="bg1">
                <a:alpha val="57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矩形 11"/>
          <p:cNvSpPr/>
          <p:nvPr/>
        </p:nvSpPr>
        <p:spPr>
          <a:xfrm>
            <a:off x="2451481" y="2138866"/>
            <a:ext cx="1816491" cy="347749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3402062" y="2257538"/>
            <a:ext cx="553998" cy="313971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40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小清新演示设计</a:t>
            </a:r>
            <a:endParaRPr lang="zh-CN" altLang="en-US" sz="2400">
              <a:solidFill>
                <a:schemeClr val="accent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H="1">
            <a:off x="3359726" y="2437608"/>
            <a:ext cx="0" cy="1924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2909620" y="2437608"/>
            <a:ext cx="492443" cy="13600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00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contents</a:t>
            </a:r>
            <a:endParaRPr lang="zh-CN" altLang="en-US" sz="2000">
              <a:solidFill>
                <a:schemeClr val="accent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9371434" y="1563252"/>
            <a:ext cx="1483982" cy="1066800"/>
            <a:chOff x="9371434" y="1563252"/>
            <a:chExt cx="1483982" cy="1066800"/>
          </a:xfrm>
        </p:grpSpPr>
        <p:sp>
          <p:nvSpPr>
            <p:cNvPr id="19" name="矩形 18"/>
            <p:cNvSpPr/>
            <p:nvPr/>
          </p:nvSpPr>
          <p:spPr>
            <a:xfrm>
              <a:off x="9371434" y="1563252"/>
              <a:ext cx="1483982" cy="1066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9926720" y="1843641"/>
              <a:ext cx="373410" cy="506022"/>
            </a:xfrm>
            <a:custGeom>
              <a:avLst/>
              <a:gdLst>
                <a:gd name="T0" fmla="*/ 99 w 136"/>
                <a:gd name="T1" fmla="*/ 13 h 184"/>
                <a:gd name="T2" fmla="*/ 112 w 136"/>
                <a:gd name="T3" fmla="*/ 85 h 184"/>
                <a:gd name="T4" fmla="*/ 99 w 136"/>
                <a:gd name="T5" fmla="*/ 116 h 184"/>
                <a:gd name="T6" fmla="*/ 37 w 136"/>
                <a:gd name="T7" fmla="*/ 116 h 184"/>
                <a:gd name="T8" fmla="*/ 24 w 136"/>
                <a:gd name="T9" fmla="*/ 85 h 184"/>
                <a:gd name="T10" fmla="*/ 37 w 136"/>
                <a:gd name="T11" fmla="*/ 13 h 184"/>
                <a:gd name="T12" fmla="*/ 38 w 136"/>
                <a:gd name="T13" fmla="*/ 61 h 184"/>
                <a:gd name="T14" fmla="*/ 98 w 136"/>
                <a:gd name="T15" fmla="*/ 61 h 184"/>
                <a:gd name="T16" fmla="*/ 89 w 136"/>
                <a:gd name="T17" fmla="*/ 23 h 184"/>
                <a:gd name="T18" fmla="*/ 47 w 136"/>
                <a:gd name="T19" fmla="*/ 23 h 184"/>
                <a:gd name="T20" fmla="*/ 38 w 136"/>
                <a:gd name="T21" fmla="*/ 61 h 184"/>
                <a:gd name="T22" fmla="*/ 98 w 136"/>
                <a:gd name="T23" fmla="*/ 69 h 184"/>
                <a:gd name="T24" fmla="*/ 38 w 136"/>
                <a:gd name="T25" fmla="*/ 85 h 184"/>
                <a:gd name="T26" fmla="*/ 47 w 136"/>
                <a:gd name="T27" fmla="*/ 106 h 184"/>
                <a:gd name="T28" fmla="*/ 89 w 136"/>
                <a:gd name="T29" fmla="*/ 106 h 184"/>
                <a:gd name="T30" fmla="*/ 89 w 136"/>
                <a:gd name="T31" fmla="*/ 106 h 184"/>
                <a:gd name="T32" fmla="*/ 98 w 136"/>
                <a:gd name="T33" fmla="*/ 69 h 184"/>
                <a:gd name="T34" fmla="*/ 26 w 136"/>
                <a:gd name="T35" fmla="*/ 184 h 184"/>
                <a:gd name="T36" fmla="*/ 68 w 136"/>
                <a:gd name="T37" fmla="*/ 184 h 184"/>
                <a:gd name="T38" fmla="*/ 110 w 136"/>
                <a:gd name="T39" fmla="*/ 184 h 184"/>
                <a:gd name="T40" fmla="*/ 110 w 136"/>
                <a:gd name="T41" fmla="*/ 170 h 184"/>
                <a:gd name="T42" fmla="*/ 75 w 136"/>
                <a:gd name="T43" fmla="*/ 153 h 184"/>
                <a:gd name="T44" fmla="*/ 131 w 136"/>
                <a:gd name="T45" fmla="*/ 111 h 184"/>
                <a:gd name="T46" fmla="*/ 136 w 136"/>
                <a:gd name="T47" fmla="*/ 65 h 184"/>
                <a:gd name="T48" fmla="*/ 122 w 136"/>
                <a:gd name="T49" fmla="*/ 65 h 184"/>
                <a:gd name="T50" fmla="*/ 118 w 136"/>
                <a:gd name="T51" fmla="*/ 106 h 184"/>
                <a:gd name="T52" fmla="*/ 68 w 136"/>
                <a:gd name="T53" fmla="*/ 139 h 184"/>
                <a:gd name="T54" fmla="*/ 30 w 136"/>
                <a:gd name="T55" fmla="*/ 123 h 184"/>
                <a:gd name="T56" fmla="*/ 14 w 136"/>
                <a:gd name="T57" fmla="*/ 85 h 184"/>
                <a:gd name="T58" fmla="*/ 7 w 136"/>
                <a:gd name="T59" fmla="*/ 58 h 184"/>
                <a:gd name="T60" fmla="*/ 0 w 136"/>
                <a:gd name="T61" fmla="*/ 85 h 184"/>
                <a:gd name="T62" fmla="*/ 20 w 136"/>
                <a:gd name="T63" fmla="*/ 133 h 184"/>
                <a:gd name="T64" fmla="*/ 61 w 136"/>
                <a:gd name="T65" fmla="*/ 153 h 184"/>
                <a:gd name="T66" fmla="*/ 26 w 136"/>
                <a:gd name="T67" fmla="*/ 170 h 184"/>
                <a:gd name="T68" fmla="*/ 26 w 136"/>
                <a:gd name="T69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6" h="184">
                  <a:moveTo>
                    <a:pt x="68" y="0"/>
                  </a:moveTo>
                  <a:cubicBezTo>
                    <a:pt x="80" y="0"/>
                    <a:pt x="91" y="5"/>
                    <a:pt x="99" y="13"/>
                  </a:cubicBezTo>
                  <a:cubicBezTo>
                    <a:pt x="107" y="21"/>
                    <a:pt x="112" y="32"/>
                    <a:pt x="112" y="45"/>
                  </a:cubicBezTo>
                  <a:cubicBezTo>
                    <a:pt x="112" y="85"/>
                    <a:pt x="112" y="85"/>
                    <a:pt x="112" y="85"/>
                  </a:cubicBezTo>
                  <a:cubicBezTo>
                    <a:pt x="112" y="97"/>
                    <a:pt x="107" y="108"/>
                    <a:pt x="99" y="116"/>
                  </a:cubicBezTo>
                  <a:cubicBezTo>
                    <a:pt x="99" y="116"/>
                    <a:pt x="99" y="116"/>
                    <a:pt x="99" y="116"/>
                  </a:cubicBezTo>
                  <a:cubicBezTo>
                    <a:pt x="91" y="124"/>
                    <a:pt x="80" y="129"/>
                    <a:pt x="68" y="129"/>
                  </a:cubicBezTo>
                  <a:cubicBezTo>
                    <a:pt x="56" y="129"/>
                    <a:pt x="45" y="124"/>
                    <a:pt x="37" y="116"/>
                  </a:cubicBezTo>
                  <a:cubicBezTo>
                    <a:pt x="36" y="116"/>
                    <a:pt x="36" y="116"/>
                    <a:pt x="36" y="116"/>
                  </a:cubicBezTo>
                  <a:cubicBezTo>
                    <a:pt x="29" y="108"/>
                    <a:pt x="24" y="97"/>
                    <a:pt x="24" y="8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32"/>
                    <a:pt x="29" y="21"/>
                    <a:pt x="37" y="13"/>
                  </a:cubicBezTo>
                  <a:cubicBezTo>
                    <a:pt x="45" y="5"/>
                    <a:pt x="56" y="0"/>
                    <a:pt x="68" y="0"/>
                  </a:cubicBezTo>
                  <a:close/>
                  <a:moveTo>
                    <a:pt x="38" y="61"/>
                  </a:moveTo>
                  <a:cubicBezTo>
                    <a:pt x="38" y="61"/>
                    <a:pt x="38" y="61"/>
                    <a:pt x="38" y="61"/>
                  </a:cubicBezTo>
                  <a:cubicBezTo>
                    <a:pt x="98" y="61"/>
                    <a:pt x="98" y="61"/>
                    <a:pt x="98" y="61"/>
                  </a:cubicBezTo>
                  <a:cubicBezTo>
                    <a:pt x="98" y="45"/>
                    <a:pt x="98" y="45"/>
                    <a:pt x="98" y="45"/>
                  </a:cubicBezTo>
                  <a:cubicBezTo>
                    <a:pt x="98" y="36"/>
                    <a:pt x="95" y="29"/>
                    <a:pt x="89" y="23"/>
                  </a:cubicBezTo>
                  <a:cubicBezTo>
                    <a:pt x="84" y="18"/>
                    <a:pt x="76" y="14"/>
                    <a:pt x="68" y="14"/>
                  </a:cubicBezTo>
                  <a:cubicBezTo>
                    <a:pt x="60" y="14"/>
                    <a:pt x="52" y="18"/>
                    <a:pt x="47" y="23"/>
                  </a:cubicBezTo>
                  <a:cubicBezTo>
                    <a:pt x="41" y="29"/>
                    <a:pt x="38" y="36"/>
                    <a:pt x="38" y="45"/>
                  </a:cubicBezTo>
                  <a:cubicBezTo>
                    <a:pt x="38" y="61"/>
                    <a:pt x="38" y="61"/>
                    <a:pt x="38" y="61"/>
                  </a:cubicBezTo>
                  <a:close/>
                  <a:moveTo>
                    <a:pt x="98" y="69"/>
                  </a:moveTo>
                  <a:cubicBezTo>
                    <a:pt x="98" y="69"/>
                    <a:pt x="98" y="69"/>
                    <a:pt x="98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38" y="93"/>
                    <a:pt x="41" y="101"/>
                    <a:pt x="47" y="106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52" y="112"/>
                    <a:pt x="60" y="115"/>
                    <a:pt x="68" y="115"/>
                  </a:cubicBezTo>
                  <a:cubicBezTo>
                    <a:pt x="76" y="115"/>
                    <a:pt x="84" y="112"/>
                    <a:pt x="89" y="106"/>
                  </a:cubicBezTo>
                  <a:cubicBezTo>
                    <a:pt x="89" y="106"/>
                    <a:pt x="89" y="106"/>
                    <a:pt x="89" y="106"/>
                  </a:cubicBezTo>
                  <a:cubicBezTo>
                    <a:pt x="89" y="106"/>
                    <a:pt x="89" y="106"/>
                    <a:pt x="89" y="106"/>
                  </a:cubicBezTo>
                  <a:cubicBezTo>
                    <a:pt x="95" y="101"/>
                    <a:pt x="98" y="93"/>
                    <a:pt x="98" y="85"/>
                  </a:cubicBezTo>
                  <a:cubicBezTo>
                    <a:pt x="98" y="69"/>
                    <a:pt x="98" y="69"/>
                    <a:pt x="98" y="69"/>
                  </a:cubicBezTo>
                  <a:close/>
                  <a:moveTo>
                    <a:pt x="26" y="184"/>
                  </a:moveTo>
                  <a:cubicBezTo>
                    <a:pt x="26" y="184"/>
                    <a:pt x="26" y="184"/>
                    <a:pt x="26" y="184"/>
                  </a:cubicBezTo>
                  <a:cubicBezTo>
                    <a:pt x="68" y="184"/>
                    <a:pt x="68" y="184"/>
                    <a:pt x="68" y="184"/>
                  </a:cubicBezTo>
                  <a:cubicBezTo>
                    <a:pt x="68" y="184"/>
                    <a:pt x="68" y="184"/>
                    <a:pt x="68" y="184"/>
                  </a:cubicBezTo>
                  <a:cubicBezTo>
                    <a:pt x="68" y="184"/>
                    <a:pt x="68" y="184"/>
                    <a:pt x="68" y="184"/>
                  </a:cubicBezTo>
                  <a:cubicBezTo>
                    <a:pt x="110" y="184"/>
                    <a:pt x="110" y="184"/>
                    <a:pt x="110" y="184"/>
                  </a:cubicBezTo>
                  <a:cubicBezTo>
                    <a:pt x="114" y="184"/>
                    <a:pt x="117" y="180"/>
                    <a:pt x="117" y="177"/>
                  </a:cubicBezTo>
                  <a:cubicBezTo>
                    <a:pt x="117" y="173"/>
                    <a:pt x="114" y="170"/>
                    <a:pt x="110" y="170"/>
                  </a:cubicBezTo>
                  <a:cubicBezTo>
                    <a:pt x="75" y="170"/>
                    <a:pt x="75" y="170"/>
                    <a:pt x="75" y="170"/>
                  </a:cubicBezTo>
                  <a:cubicBezTo>
                    <a:pt x="75" y="153"/>
                    <a:pt x="75" y="153"/>
                    <a:pt x="75" y="153"/>
                  </a:cubicBezTo>
                  <a:cubicBezTo>
                    <a:pt x="91" y="151"/>
                    <a:pt x="105" y="144"/>
                    <a:pt x="116" y="133"/>
                  </a:cubicBezTo>
                  <a:cubicBezTo>
                    <a:pt x="122" y="127"/>
                    <a:pt x="127" y="119"/>
                    <a:pt x="131" y="111"/>
                  </a:cubicBezTo>
                  <a:cubicBezTo>
                    <a:pt x="134" y="103"/>
                    <a:pt x="136" y="94"/>
                    <a:pt x="136" y="85"/>
                  </a:cubicBezTo>
                  <a:cubicBezTo>
                    <a:pt x="136" y="65"/>
                    <a:pt x="136" y="65"/>
                    <a:pt x="136" y="65"/>
                  </a:cubicBezTo>
                  <a:cubicBezTo>
                    <a:pt x="136" y="61"/>
                    <a:pt x="133" y="58"/>
                    <a:pt x="129" y="58"/>
                  </a:cubicBezTo>
                  <a:cubicBezTo>
                    <a:pt x="125" y="58"/>
                    <a:pt x="122" y="61"/>
                    <a:pt x="122" y="65"/>
                  </a:cubicBezTo>
                  <a:cubicBezTo>
                    <a:pt x="122" y="85"/>
                    <a:pt x="122" y="85"/>
                    <a:pt x="122" y="85"/>
                  </a:cubicBezTo>
                  <a:cubicBezTo>
                    <a:pt x="122" y="92"/>
                    <a:pt x="120" y="99"/>
                    <a:pt x="118" y="106"/>
                  </a:cubicBezTo>
                  <a:cubicBezTo>
                    <a:pt x="115" y="112"/>
                    <a:pt x="111" y="118"/>
                    <a:pt x="106" y="123"/>
                  </a:cubicBezTo>
                  <a:cubicBezTo>
                    <a:pt x="96" y="133"/>
                    <a:pt x="83" y="139"/>
                    <a:pt x="68" y="139"/>
                  </a:cubicBezTo>
                  <a:cubicBezTo>
                    <a:pt x="61" y="139"/>
                    <a:pt x="54" y="137"/>
                    <a:pt x="48" y="135"/>
                  </a:cubicBezTo>
                  <a:cubicBezTo>
                    <a:pt x="41" y="132"/>
                    <a:pt x="35" y="128"/>
                    <a:pt x="30" y="123"/>
                  </a:cubicBezTo>
                  <a:cubicBezTo>
                    <a:pt x="25" y="118"/>
                    <a:pt x="21" y="112"/>
                    <a:pt x="18" y="106"/>
                  </a:cubicBezTo>
                  <a:cubicBezTo>
                    <a:pt x="16" y="99"/>
                    <a:pt x="14" y="92"/>
                    <a:pt x="14" y="85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4" y="61"/>
                    <a:pt x="11" y="58"/>
                    <a:pt x="7" y="58"/>
                  </a:cubicBezTo>
                  <a:cubicBezTo>
                    <a:pt x="3" y="58"/>
                    <a:pt x="0" y="61"/>
                    <a:pt x="0" y="6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94"/>
                    <a:pt x="2" y="103"/>
                    <a:pt x="5" y="111"/>
                  </a:cubicBezTo>
                  <a:cubicBezTo>
                    <a:pt x="9" y="119"/>
                    <a:pt x="14" y="127"/>
                    <a:pt x="20" y="133"/>
                  </a:cubicBezTo>
                  <a:cubicBezTo>
                    <a:pt x="26" y="139"/>
                    <a:pt x="34" y="144"/>
                    <a:pt x="42" y="148"/>
                  </a:cubicBezTo>
                  <a:cubicBezTo>
                    <a:pt x="48" y="150"/>
                    <a:pt x="54" y="152"/>
                    <a:pt x="61" y="153"/>
                  </a:cubicBezTo>
                  <a:cubicBezTo>
                    <a:pt x="61" y="170"/>
                    <a:pt x="61" y="170"/>
                    <a:pt x="61" y="170"/>
                  </a:cubicBezTo>
                  <a:cubicBezTo>
                    <a:pt x="26" y="170"/>
                    <a:pt x="26" y="170"/>
                    <a:pt x="26" y="170"/>
                  </a:cubicBezTo>
                  <a:cubicBezTo>
                    <a:pt x="22" y="170"/>
                    <a:pt x="19" y="173"/>
                    <a:pt x="19" y="177"/>
                  </a:cubicBezTo>
                  <a:cubicBezTo>
                    <a:pt x="19" y="180"/>
                    <a:pt x="22" y="184"/>
                    <a:pt x="26" y="1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814924" y="3885408"/>
            <a:ext cx="1483982" cy="1066800"/>
            <a:chOff x="6814924" y="3885408"/>
            <a:chExt cx="1483982" cy="1066800"/>
          </a:xfrm>
        </p:grpSpPr>
        <p:sp>
          <p:nvSpPr>
            <p:cNvPr id="20" name="矩形 19"/>
            <p:cNvSpPr/>
            <p:nvPr/>
          </p:nvSpPr>
          <p:spPr>
            <a:xfrm>
              <a:off x="6814924" y="3885408"/>
              <a:ext cx="1483982" cy="1066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7303903" y="4193134"/>
              <a:ext cx="506024" cy="451349"/>
            </a:xfrm>
            <a:custGeom>
              <a:avLst/>
              <a:gdLst>
                <a:gd name="T0" fmla="*/ 7 w 184"/>
                <a:gd name="T1" fmla="*/ 164 h 164"/>
                <a:gd name="T2" fmla="*/ 0 w 184"/>
                <a:gd name="T3" fmla="*/ 157 h 164"/>
                <a:gd name="T4" fmla="*/ 7 w 184"/>
                <a:gd name="T5" fmla="*/ 150 h 164"/>
                <a:gd name="T6" fmla="*/ 177 w 184"/>
                <a:gd name="T7" fmla="*/ 150 h 164"/>
                <a:gd name="T8" fmla="*/ 184 w 184"/>
                <a:gd name="T9" fmla="*/ 157 h 164"/>
                <a:gd name="T10" fmla="*/ 177 w 184"/>
                <a:gd name="T11" fmla="*/ 164 h 164"/>
                <a:gd name="T12" fmla="*/ 7 w 184"/>
                <a:gd name="T13" fmla="*/ 164 h 164"/>
                <a:gd name="T14" fmla="*/ 21 w 184"/>
                <a:gd name="T15" fmla="*/ 44 h 164"/>
                <a:gd name="T16" fmla="*/ 21 w 184"/>
                <a:gd name="T17" fmla="*/ 44 h 164"/>
                <a:gd name="T18" fmla="*/ 28 w 184"/>
                <a:gd name="T19" fmla="*/ 37 h 164"/>
                <a:gd name="T20" fmla="*/ 35 w 184"/>
                <a:gd name="T21" fmla="*/ 44 h 164"/>
                <a:gd name="T22" fmla="*/ 35 w 184"/>
                <a:gd name="T23" fmla="*/ 136 h 164"/>
                <a:gd name="T24" fmla="*/ 28 w 184"/>
                <a:gd name="T25" fmla="*/ 143 h 164"/>
                <a:gd name="T26" fmla="*/ 21 w 184"/>
                <a:gd name="T27" fmla="*/ 136 h 164"/>
                <a:gd name="T28" fmla="*/ 21 w 184"/>
                <a:gd name="T29" fmla="*/ 44 h 164"/>
                <a:gd name="T30" fmla="*/ 149 w 184"/>
                <a:gd name="T31" fmla="*/ 29 h 164"/>
                <a:gd name="T32" fmla="*/ 149 w 184"/>
                <a:gd name="T33" fmla="*/ 29 h 164"/>
                <a:gd name="T34" fmla="*/ 157 w 184"/>
                <a:gd name="T35" fmla="*/ 22 h 164"/>
                <a:gd name="T36" fmla="*/ 163 w 184"/>
                <a:gd name="T37" fmla="*/ 29 h 164"/>
                <a:gd name="T38" fmla="*/ 163 w 184"/>
                <a:gd name="T39" fmla="*/ 136 h 164"/>
                <a:gd name="T40" fmla="*/ 157 w 184"/>
                <a:gd name="T41" fmla="*/ 143 h 164"/>
                <a:gd name="T42" fmla="*/ 149 w 184"/>
                <a:gd name="T43" fmla="*/ 136 h 164"/>
                <a:gd name="T44" fmla="*/ 149 w 184"/>
                <a:gd name="T45" fmla="*/ 29 h 164"/>
                <a:gd name="T46" fmla="*/ 117 w 184"/>
                <a:gd name="T47" fmla="*/ 7 h 164"/>
                <a:gd name="T48" fmla="*/ 117 w 184"/>
                <a:gd name="T49" fmla="*/ 7 h 164"/>
                <a:gd name="T50" fmla="*/ 124 w 184"/>
                <a:gd name="T51" fmla="*/ 0 h 164"/>
                <a:gd name="T52" fmla="*/ 131 w 184"/>
                <a:gd name="T53" fmla="*/ 7 h 164"/>
                <a:gd name="T54" fmla="*/ 131 w 184"/>
                <a:gd name="T55" fmla="*/ 136 h 164"/>
                <a:gd name="T56" fmla="*/ 124 w 184"/>
                <a:gd name="T57" fmla="*/ 143 h 164"/>
                <a:gd name="T58" fmla="*/ 117 w 184"/>
                <a:gd name="T59" fmla="*/ 136 h 164"/>
                <a:gd name="T60" fmla="*/ 117 w 184"/>
                <a:gd name="T61" fmla="*/ 7 h 164"/>
                <a:gd name="T62" fmla="*/ 85 w 184"/>
                <a:gd name="T63" fmla="*/ 55 h 164"/>
                <a:gd name="T64" fmla="*/ 85 w 184"/>
                <a:gd name="T65" fmla="*/ 55 h 164"/>
                <a:gd name="T66" fmla="*/ 92 w 184"/>
                <a:gd name="T67" fmla="*/ 48 h 164"/>
                <a:gd name="T68" fmla="*/ 99 w 184"/>
                <a:gd name="T69" fmla="*/ 55 h 164"/>
                <a:gd name="T70" fmla="*/ 99 w 184"/>
                <a:gd name="T71" fmla="*/ 136 h 164"/>
                <a:gd name="T72" fmla="*/ 92 w 184"/>
                <a:gd name="T73" fmla="*/ 143 h 164"/>
                <a:gd name="T74" fmla="*/ 85 w 184"/>
                <a:gd name="T75" fmla="*/ 136 h 164"/>
                <a:gd name="T76" fmla="*/ 85 w 184"/>
                <a:gd name="T77" fmla="*/ 55 h 164"/>
                <a:gd name="T78" fmla="*/ 53 w 184"/>
                <a:gd name="T79" fmla="*/ 87 h 164"/>
                <a:gd name="T80" fmla="*/ 53 w 184"/>
                <a:gd name="T81" fmla="*/ 87 h 164"/>
                <a:gd name="T82" fmla="*/ 60 w 184"/>
                <a:gd name="T83" fmla="*/ 80 h 164"/>
                <a:gd name="T84" fmla="*/ 67 w 184"/>
                <a:gd name="T85" fmla="*/ 87 h 164"/>
                <a:gd name="T86" fmla="*/ 67 w 184"/>
                <a:gd name="T87" fmla="*/ 136 h 164"/>
                <a:gd name="T88" fmla="*/ 60 w 184"/>
                <a:gd name="T89" fmla="*/ 143 h 164"/>
                <a:gd name="T90" fmla="*/ 53 w 184"/>
                <a:gd name="T91" fmla="*/ 136 h 164"/>
                <a:gd name="T92" fmla="*/ 53 w 184"/>
                <a:gd name="T93" fmla="*/ 8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4" h="164">
                  <a:moveTo>
                    <a:pt x="7" y="164"/>
                  </a:moveTo>
                  <a:cubicBezTo>
                    <a:pt x="4" y="164"/>
                    <a:pt x="0" y="161"/>
                    <a:pt x="0" y="157"/>
                  </a:cubicBezTo>
                  <a:cubicBezTo>
                    <a:pt x="0" y="153"/>
                    <a:pt x="4" y="150"/>
                    <a:pt x="7" y="150"/>
                  </a:cubicBezTo>
                  <a:cubicBezTo>
                    <a:pt x="177" y="150"/>
                    <a:pt x="177" y="150"/>
                    <a:pt x="177" y="150"/>
                  </a:cubicBezTo>
                  <a:cubicBezTo>
                    <a:pt x="181" y="150"/>
                    <a:pt x="184" y="153"/>
                    <a:pt x="184" y="157"/>
                  </a:cubicBezTo>
                  <a:cubicBezTo>
                    <a:pt x="184" y="161"/>
                    <a:pt x="181" y="164"/>
                    <a:pt x="177" y="164"/>
                  </a:cubicBezTo>
                  <a:cubicBezTo>
                    <a:pt x="7" y="164"/>
                    <a:pt x="7" y="164"/>
                    <a:pt x="7" y="164"/>
                  </a:cubicBezTo>
                  <a:close/>
                  <a:moveTo>
                    <a:pt x="21" y="44"/>
                  </a:moveTo>
                  <a:cubicBezTo>
                    <a:pt x="21" y="44"/>
                    <a:pt x="21" y="44"/>
                    <a:pt x="21" y="44"/>
                  </a:cubicBezTo>
                  <a:cubicBezTo>
                    <a:pt x="21" y="40"/>
                    <a:pt x="24" y="37"/>
                    <a:pt x="28" y="37"/>
                  </a:cubicBezTo>
                  <a:cubicBezTo>
                    <a:pt x="32" y="37"/>
                    <a:pt x="35" y="40"/>
                    <a:pt x="35" y="44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9"/>
                    <a:pt x="32" y="143"/>
                    <a:pt x="28" y="143"/>
                  </a:cubicBezTo>
                  <a:cubicBezTo>
                    <a:pt x="24" y="143"/>
                    <a:pt x="21" y="139"/>
                    <a:pt x="21" y="136"/>
                  </a:cubicBezTo>
                  <a:cubicBezTo>
                    <a:pt x="21" y="44"/>
                    <a:pt x="21" y="44"/>
                    <a:pt x="21" y="44"/>
                  </a:cubicBezTo>
                  <a:close/>
                  <a:moveTo>
                    <a:pt x="149" y="29"/>
                  </a:moveTo>
                  <a:cubicBezTo>
                    <a:pt x="149" y="29"/>
                    <a:pt x="149" y="29"/>
                    <a:pt x="149" y="29"/>
                  </a:cubicBezTo>
                  <a:cubicBezTo>
                    <a:pt x="149" y="25"/>
                    <a:pt x="153" y="22"/>
                    <a:pt x="157" y="22"/>
                  </a:cubicBezTo>
                  <a:cubicBezTo>
                    <a:pt x="160" y="22"/>
                    <a:pt x="163" y="25"/>
                    <a:pt x="163" y="29"/>
                  </a:cubicBezTo>
                  <a:cubicBezTo>
                    <a:pt x="163" y="136"/>
                    <a:pt x="163" y="136"/>
                    <a:pt x="163" y="136"/>
                  </a:cubicBezTo>
                  <a:cubicBezTo>
                    <a:pt x="163" y="139"/>
                    <a:pt x="160" y="143"/>
                    <a:pt x="157" y="143"/>
                  </a:cubicBezTo>
                  <a:cubicBezTo>
                    <a:pt x="153" y="143"/>
                    <a:pt x="149" y="139"/>
                    <a:pt x="149" y="136"/>
                  </a:cubicBezTo>
                  <a:cubicBezTo>
                    <a:pt x="149" y="29"/>
                    <a:pt x="149" y="29"/>
                    <a:pt x="149" y="29"/>
                  </a:cubicBezTo>
                  <a:close/>
                  <a:moveTo>
                    <a:pt x="117" y="7"/>
                  </a:moveTo>
                  <a:cubicBezTo>
                    <a:pt x="117" y="7"/>
                    <a:pt x="117" y="7"/>
                    <a:pt x="117" y="7"/>
                  </a:cubicBezTo>
                  <a:cubicBezTo>
                    <a:pt x="117" y="3"/>
                    <a:pt x="120" y="0"/>
                    <a:pt x="124" y="0"/>
                  </a:cubicBezTo>
                  <a:cubicBezTo>
                    <a:pt x="128" y="0"/>
                    <a:pt x="131" y="3"/>
                    <a:pt x="131" y="7"/>
                  </a:cubicBezTo>
                  <a:cubicBezTo>
                    <a:pt x="131" y="136"/>
                    <a:pt x="131" y="136"/>
                    <a:pt x="131" y="136"/>
                  </a:cubicBezTo>
                  <a:cubicBezTo>
                    <a:pt x="131" y="139"/>
                    <a:pt x="128" y="143"/>
                    <a:pt x="124" y="143"/>
                  </a:cubicBezTo>
                  <a:cubicBezTo>
                    <a:pt x="120" y="143"/>
                    <a:pt x="117" y="139"/>
                    <a:pt x="117" y="136"/>
                  </a:cubicBezTo>
                  <a:cubicBezTo>
                    <a:pt x="117" y="7"/>
                    <a:pt x="117" y="7"/>
                    <a:pt x="117" y="7"/>
                  </a:cubicBezTo>
                  <a:close/>
                  <a:moveTo>
                    <a:pt x="85" y="55"/>
                  </a:moveTo>
                  <a:cubicBezTo>
                    <a:pt x="85" y="55"/>
                    <a:pt x="85" y="55"/>
                    <a:pt x="85" y="55"/>
                  </a:cubicBezTo>
                  <a:cubicBezTo>
                    <a:pt x="85" y="51"/>
                    <a:pt x="88" y="48"/>
                    <a:pt x="92" y="48"/>
                  </a:cubicBezTo>
                  <a:cubicBezTo>
                    <a:pt x="96" y="48"/>
                    <a:pt x="99" y="51"/>
                    <a:pt x="99" y="55"/>
                  </a:cubicBezTo>
                  <a:cubicBezTo>
                    <a:pt x="99" y="136"/>
                    <a:pt x="99" y="136"/>
                    <a:pt x="99" y="136"/>
                  </a:cubicBezTo>
                  <a:cubicBezTo>
                    <a:pt x="99" y="139"/>
                    <a:pt x="96" y="143"/>
                    <a:pt x="92" y="143"/>
                  </a:cubicBezTo>
                  <a:cubicBezTo>
                    <a:pt x="88" y="143"/>
                    <a:pt x="85" y="139"/>
                    <a:pt x="85" y="136"/>
                  </a:cubicBezTo>
                  <a:cubicBezTo>
                    <a:pt x="85" y="55"/>
                    <a:pt x="85" y="55"/>
                    <a:pt x="85" y="55"/>
                  </a:cubicBezTo>
                  <a:close/>
                  <a:moveTo>
                    <a:pt x="53" y="87"/>
                  </a:moveTo>
                  <a:cubicBezTo>
                    <a:pt x="53" y="87"/>
                    <a:pt x="53" y="87"/>
                    <a:pt x="53" y="87"/>
                  </a:cubicBezTo>
                  <a:cubicBezTo>
                    <a:pt x="53" y="83"/>
                    <a:pt x="56" y="80"/>
                    <a:pt x="60" y="80"/>
                  </a:cubicBezTo>
                  <a:cubicBezTo>
                    <a:pt x="64" y="80"/>
                    <a:pt x="67" y="83"/>
                    <a:pt x="67" y="87"/>
                  </a:cubicBezTo>
                  <a:cubicBezTo>
                    <a:pt x="67" y="136"/>
                    <a:pt x="67" y="136"/>
                    <a:pt x="67" y="136"/>
                  </a:cubicBezTo>
                  <a:cubicBezTo>
                    <a:pt x="67" y="139"/>
                    <a:pt x="64" y="143"/>
                    <a:pt x="60" y="143"/>
                  </a:cubicBezTo>
                  <a:cubicBezTo>
                    <a:pt x="56" y="143"/>
                    <a:pt x="53" y="139"/>
                    <a:pt x="53" y="136"/>
                  </a:cubicBezTo>
                  <a:cubicBezTo>
                    <a:pt x="53" y="87"/>
                    <a:pt x="53" y="87"/>
                    <a:pt x="53" y="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814924" y="1563252"/>
            <a:ext cx="1483982" cy="1066800"/>
            <a:chOff x="6814924" y="1563252"/>
            <a:chExt cx="1483982" cy="1066800"/>
          </a:xfrm>
        </p:grpSpPr>
        <p:sp>
          <p:nvSpPr>
            <p:cNvPr id="18" name="矩形 17"/>
            <p:cNvSpPr/>
            <p:nvPr/>
          </p:nvSpPr>
          <p:spPr>
            <a:xfrm>
              <a:off x="6814924" y="1563252"/>
              <a:ext cx="1483982" cy="1066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7305648" y="1879120"/>
              <a:ext cx="502534" cy="435065"/>
            </a:xfrm>
            <a:custGeom>
              <a:avLst/>
              <a:gdLst>
                <a:gd name="T0" fmla="*/ 7 w 183"/>
                <a:gd name="T1" fmla="*/ 53 h 158"/>
                <a:gd name="T2" fmla="*/ 12 w 183"/>
                <a:gd name="T3" fmla="*/ 53 h 158"/>
                <a:gd name="T4" fmla="*/ 12 w 183"/>
                <a:gd name="T5" fmla="*/ 7 h 158"/>
                <a:gd name="T6" fmla="*/ 19 w 183"/>
                <a:gd name="T7" fmla="*/ 0 h 158"/>
                <a:gd name="T8" fmla="*/ 20 w 183"/>
                <a:gd name="T9" fmla="*/ 0 h 158"/>
                <a:gd name="T10" fmla="*/ 72 w 183"/>
                <a:gd name="T11" fmla="*/ 0 h 158"/>
                <a:gd name="T12" fmla="*/ 78 w 183"/>
                <a:gd name="T13" fmla="*/ 2 h 158"/>
                <a:gd name="T14" fmla="*/ 102 w 183"/>
                <a:gd name="T15" fmla="*/ 29 h 158"/>
                <a:gd name="T16" fmla="*/ 164 w 183"/>
                <a:gd name="T17" fmla="*/ 29 h 158"/>
                <a:gd name="T18" fmla="*/ 171 w 183"/>
                <a:gd name="T19" fmla="*/ 36 h 158"/>
                <a:gd name="T20" fmla="*/ 171 w 183"/>
                <a:gd name="T21" fmla="*/ 36 h 158"/>
                <a:gd name="T22" fmla="*/ 171 w 183"/>
                <a:gd name="T23" fmla="*/ 53 h 158"/>
                <a:gd name="T24" fmla="*/ 176 w 183"/>
                <a:gd name="T25" fmla="*/ 53 h 158"/>
                <a:gd name="T26" fmla="*/ 183 w 183"/>
                <a:gd name="T27" fmla="*/ 60 h 158"/>
                <a:gd name="T28" fmla="*/ 183 w 183"/>
                <a:gd name="T29" fmla="*/ 61 h 158"/>
                <a:gd name="T30" fmla="*/ 172 w 183"/>
                <a:gd name="T31" fmla="*/ 151 h 158"/>
                <a:gd name="T32" fmla="*/ 169 w 183"/>
                <a:gd name="T33" fmla="*/ 156 h 158"/>
                <a:gd name="T34" fmla="*/ 164 w 183"/>
                <a:gd name="T35" fmla="*/ 158 h 158"/>
                <a:gd name="T36" fmla="*/ 164 w 183"/>
                <a:gd name="T37" fmla="*/ 158 h 158"/>
                <a:gd name="T38" fmla="*/ 19 w 183"/>
                <a:gd name="T39" fmla="*/ 158 h 158"/>
                <a:gd name="T40" fmla="*/ 14 w 183"/>
                <a:gd name="T41" fmla="*/ 156 h 158"/>
                <a:gd name="T42" fmla="*/ 11 w 183"/>
                <a:gd name="T43" fmla="*/ 151 h 158"/>
                <a:gd name="T44" fmla="*/ 0 w 183"/>
                <a:gd name="T45" fmla="*/ 61 h 158"/>
                <a:gd name="T46" fmla="*/ 6 w 183"/>
                <a:gd name="T47" fmla="*/ 53 h 158"/>
                <a:gd name="T48" fmla="*/ 7 w 183"/>
                <a:gd name="T49" fmla="*/ 53 h 158"/>
                <a:gd name="T50" fmla="*/ 26 w 183"/>
                <a:gd name="T51" fmla="*/ 53 h 158"/>
                <a:gd name="T52" fmla="*/ 26 w 183"/>
                <a:gd name="T53" fmla="*/ 53 h 158"/>
                <a:gd name="T54" fmla="*/ 157 w 183"/>
                <a:gd name="T55" fmla="*/ 53 h 158"/>
                <a:gd name="T56" fmla="*/ 157 w 183"/>
                <a:gd name="T57" fmla="*/ 43 h 158"/>
                <a:gd name="T58" fmla="*/ 99 w 183"/>
                <a:gd name="T59" fmla="*/ 43 h 158"/>
                <a:gd name="T60" fmla="*/ 99 w 183"/>
                <a:gd name="T61" fmla="*/ 43 h 158"/>
                <a:gd name="T62" fmla="*/ 94 w 183"/>
                <a:gd name="T63" fmla="*/ 40 h 158"/>
                <a:gd name="T64" fmla="*/ 69 w 183"/>
                <a:gd name="T65" fmla="*/ 14 h 158"/>
                <a:gd name="T66" fmla="*/ 26 w 183"/>
                <a:gd name="T67" fmla="*/ 14 h 158"/>
                <a:gd name="T68" fmla="*/ 26 w 183"/>
                <a:gd name="T69" fmla="*/ 53 h 158"/>
                <a:gd name="T70" fmla="*/ 168 w 183"/>
                <a:gd name="T71" fmla="*/ 67 h 158"/>
                <a:gd name="T72" fmla="*/ 168 w 183"/>
                <a:gd name="T73" fmla="*/ 67 h 158"/>
                <a:gd name="T74" fmla="*/ 164 w 183"/>
                <a:gd name="T75" fmla="*/ 67 h 158"/>
                <a:gd name="T76" fmla="*/ 164 w 183"/>
                <a:gd name="T77" fmla="*/ 67 h 158"/>
                <a:gd name="T78" fmla="*/ 164 w 183"/>
                <a:gd name="T79" fmla="*/ 67 h 158"/>
                <a:gd name="T80" fmla="*/ 19 w 183"/>
                <a:gd name="T81" fmla="*/ 67 h 158"/>
                <a:gd name="T82" fmla="*/ 19 w 183"/>
                <a:gd name="T83" fmla="*/ 67 h 158"/>
                <a:gd name="T84" fmla="*/ 15 w 183"/>
                <a:gd name="T85" fmla="*/ 67 h 158"/>
                <a:gd name="T86" fmla="*/ 24 w 183"/>
                <a:gd name="T87" fmla="*/ 143 h 158"/>
                <a:gd name="T88" fmla="*/ 159 w 183"/>
                <a:gd name="T89" fmla="*/ 143 h 158"/>
                <a:gd name="T90" fmla="*/ 168 w 183"/>
                <a:gd name="T91" fmla="*/ 6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3" h="158">
                  <a:moveTo>
                    <a:pt x="7" y="53"/>
                  </a:moveTo>
                  <a:cubicBezTo>
                    <a:pt x="12" y="53"/>
                    <a:pt x="12" y="53"/>
                    <a:pt x="12" y="53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3"/>
                    <a:pt x="15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6" y="1"/>
                    <a:pt x="78" y="2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64" y="29"/>
                    <a:pt x="164" y="29"/>
                    <a:pt x="164" y="29"/>
                  </a:cubicBezTo>
                  <a:cubicBezTo>
                    <a:pt x="168" y="29"/>
                    <a:pt x="171" y="32"/>
                    <a:pt x="171" y="36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6" y="53"/>
                    <a:pt x="176" y="53"/>
                    <a:pt x="176" y="53"/>
                  </a:cubicBezTo>
                  <a:cubicBezTo>
                    <a:pt x="180" y="53"/>
                    <a:pt x="183" y="56"/>
                    <a:pt x="183" y="60"/>
                  </a:cubicBezTo>
                  <a:cubicBezTo>
                    <a:pt x="183" y="61"/>
                    <a:pt x="183" y="61"/>
                    <a:pt x="183" y="61"/>
                  </a:cubicBezTo>
                  <a:cubicBezTo>
                    <a:pt x="172" y="151"/>
                    <a:pt x="172" y="151"/>
                    <a:pt x="172" y="151"/>
                  </a:cubicBezTo>
                  <a:cubicBezTo>
                    <a:pt x="172" y="153"/>
                    <a:pt x="170" y="155"/>
                    <a:pt x="169" y="156"/>
                  </a:cubicBezTo>
                  <a:cubicBezTo>
                    <a:pt x="167" y="157"/>
                    <a:pt x="166" y="158"/>
                    <a:pt x="164" y="158"/>
                  </a:cubicBezTo>
                  <a:cubicBezTo>
                    <a:pt x="164" y="158"/>
                    <a:pt x="164" y="158"/>
                    <a:pt x="164" y="158"/>
                  </a:cubicBezTo>
                  <a:cubicBezTo>
                    <a:pt x="19" y="158"/>
                    <a:pt x="19" y="158"/>
                    <a:pt x="19" y="158"/>
                  </a:cubicBezTo>
                  <a:cubicBezTo>
                    <a:pt x="17" y="158"/>
                    <a:pt x="16" y="157"/>
                    <a:pt x="14" y="156"/>
                  </a:cubicBezTo>
                  <a:cubicBezTo>
                    <a:pt x="13" y="155"/>
                    <a:pt x="11" y="153"/>
                    <a:pt x="11" y="15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57"/>
                    <a:pt x="2" y="54"/>
                    <a:pt x="6" y="53"/>
                  </a:cubicBezTo>
                  <a:cubicBezTo>
                    <a:pt x="7" y="53"/>
                    <a:pt x="7" y="53"/>
                    <a:pt x="7" y="53"/>
                  </a:cubicBezTo>
                  <a:close/>
                  <a:moveTo>
                    <a:pt x="26" y="53"/>
                  </a:moveTo>
                  <a:cubicBezTo>
                    <a:pt x="26" y="53"/>
                    <a:pt x="26" y="53"/>
                    <a:pt x="26" y="53"/>
                  </a:cubicBezTo>
                  <a:cubicBezTo>
                    <a:pt x="157" y="53"/>
                    <a:pt x="157" y="53"/>
                    <a:pt x="157" y="53"/>
                  </a:cubicBezTo>
                  <a:cubicBezTo>
                    <a:pt x="157" y="43"/>
                    <a:pt x="157" y="43"/>
                    <a:pt x="157" y="43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7" y="43"/>
                    <a:pt x="95" y="42"/>
                    <a:pt x="94" y="40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53"/>
                    <a:pt x="26" y="53"/>
                    <a:pt x="26" y="53"/>
                  </a:cubicBezTo>
                  <a:close/>
                  <a:moveTo>
                    <a:pt x="168" y="67"/>
                  </a:moveTo>
                  <a:cubicBezTo>
                    <a:pt x="168" y="67"/>
                    <a:pt x="168" y="67"/>
                    <a:pt x="168" y="67"/>
                  </a:cubicBezTo>
                  <a:cubicBezTo>
                    <a:pt x="164" y="67"/>
                    <a:pt x="164" y="67"/>
                    <a:pt x="164" y="67"/>
                  </a:cubicBezTo>
                  <a:cubicBezTo>
                    <a:pt x="164" y="67"/>
                    <a:pt x="164" y="67"/>
                    <a:pt x="164" y="67"/>
                  </a:cubicBezTo>
                  <a:cubicBezTo>
                    <a:pt x="164" y="67"/>
                    <a:pt x="164" y="67"/>
                    <a:pt x="164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24" y="143"/>
                    <a:pt x="24" y="143"/>
                    <a:pt x="24" y="143"/>
                  </a:cubicBezTo>
                  <a:cubicBezTo>
                    <a:pt x="159" y="143"/>
                    <a:pt x="159" y="143"/>
                    <a:pt x="159" y="143"/>
                  </a:cubicBezTo>
                  <a:cubicBezTo>
                    <a:pt x="168" y="67"/>
                    <a:pt x="168" y="67"/>
                    <a:pt x="168" y="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9371434" y="3885408"/>
            <a:ext cx="1483982" cy="1066800"/>
            <a:chOff x="9371434" y="3885408"/>
            <a:chExt cx="1483982" cy="1066800"/>
          </a:xfrm>
        </p:grpSpPr>
        <p:sp>
          <p:nvSpPr>
            <p:cNvPr id="21" name="矩形 20"/>
            <p:cNvSpPr/>
            <p:nvPr/>
          </p:nvSpPr>
          <p:spPr>
            <a:xfrm>
              <a:off x="9371434" y="3885408"/>
              <a:ext cx="1483982" cy="1066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Freeform 88"/>
            <p:cNvSpPr>
              <a:spLocks noEditPoints="1"/>
            </p:cNvSpPr>
            <p:nvPr/>
          </p:nvSpPr>
          <p:spPr bwMode="auto">
            <a:xfrm>
              <a:off x="9861576" y="4211164"/>
              <a:ext cx="503699" cy="415288"/>
            </a:xfrm>
            <a:custGeom>
              <a:avLst/>
              <a:gdLst>
                <a:gd name="T0" fmla="*/ 161 w 183"/>
                <a:gd name="T1" fmla="*/ 0 h 151"/>
                <a:gd name="T2" fmla="*/ 183 w 183"/>
                <a:gd name="T3" fmla="*/ 23 h 151"/>
                <a:gd name="T4" fmla="*/ 177 w 183"/>
                <a:gd name="T5" fmla="*/ 144 h 151"/>
                <a:gd name="T6" fmla="*/ 161 w 183"/>
                <a:gd name="T7" fmla="*/ 151 h 151"/>
                <a:gd name="T8" fmla="*/ 6 w 183"/>
                <a:gd name="T9" fmla="*/ 144 h 151"/>
                <a:gd name="T10" fmla="*/ 0 w 183"/>
                <a:gd name="T11" fmla="*/ 128 h 151"/>
                <a:gd name="T12" fmla="*/ 6 w 183"/>
                <a:gd name="T13" fmla="*/ 7 h 151"/>
                <a:gd name="T14" fmla="*/ 14 w 183"/>
                <a:gd name="T15" fmla="*/ 40 h 151"/>
                <a:gd name="T16" fmla="*/ 169 w 183"/>
                <a:gd name="T17" fmla="*/ 40 h 151"/>
                <a:gd name="T18" fmla="*/ 167 w 183"/>
                <a:gd name="T19" fmla="*/ 17 h 151"/>
                <a:gd name="T20" fmla="*/ 22 w 183"/>
                <a:gd name="T21" fmla="*/ 15 h 151"/>
                <a:gd name="T22" fmla="*/ 14 w 183"/>
                <a:gd name="T23" fmla="*/ 23 h 151"/>
                <a:gd name="T24" fmla="*/ 169 w 183"/>
                <a:gd name="T25" fmla="*/ 49 h 151"/>
                <a:gd name="T26" fmla="*/ 150 w 183"/>
                <a:gd name="T27" fmla="*/ 49 h 151"/>
                <a:gd name="T28" fmla="*/ 145 w 183"/>
                <a:gd name="T29" fmla="*/ 93 h 151"/>
                <a:gd name="T30" fmla="*/ 138 w 183"/>
                <a:gd name="T31" fmla="*/ 93 h 151"/>
                <a:gd name="T32" fmla="*/ 161 w 183"/>
                <a:gd name="T33" fmla="*/ 136 h 151"/>
                <a:gd name="T34" fmla="*/ 167 w 183"/>
                <a:gd name="T35" fmla="*/ 134 h 151"/>
                <a:gd name="T36" fmla="*/ 169 w 183"/>
                <a:gd name="T37" fmla="*/ 49 h 151"/>
                <a:gd name="T38" fmla="*/ 118 w 183"/>
                <a:gd name="T39" fmla="*/ 49 h 151"/>
                <a:gd name="T40" fmla="*/ 107 w 183"/>
                <a:gd name="T41" fmla="*/ 88 h 151"/>
                <a:gd name="T42" fmla="*/ 103 w 183"/>
                <a:gd name="T43" fmla="*/ 93 h 151"/>
                <a:gd name="T44" fmla="*/ 96 w 183"/>
                <a:gd name="T45" fmla="*/ 136 h 151"/>
                <a:gd name="T46" fmla="*/ 130 w 183"/>
                <a:gd name="T47" fmla="*/ 93 h 151"/>
                <a:gd name="T48" fmla="*/ 118 w 183"/>
                <a:gd name="T49" fmla="*/ 88 h 151"/>
                <a:gd name="T50" fmla="*/ 118 w 183"/>
                <a:gd name="T51" fmla="*/ 49 h 151"/>
                <a:gd name="T52" fmla="*/ 76 w 183"/>
                <a:gd name="T53" fmla="*/ 49 h 151"/>
                <a:gd name="T54" fmla="*/ 65 w 183"/>
                <a:gd name="T55" fmla="*/ 88 h 151"/>
                <a:gd name="T56" fmla="*/ 61 w 183"/>
                <a:gd name="T57" fmla="*/ 93 h 151"/>
                <a:gd name="T58" fmla="*/ 53 w 183"/>
                <a:gd name="T59" fmla="*/ 136 h 151"/>
                <a:gd name="T60" fmla="*/ 87 w 183"/>
                <a:gd name="T61" fmla="*/ 93 h 151"/>
                <a:gd name="T62" fmla="*/ 76 w 183"/>
                <a:gd name="T63" fmla="*/ 88 h 151"/>
                <a:gd name="T64" fmla="*/ 76 w 183"/>
                <a:gd name="T65" fmla="*/ 49 h 151"/>
                <a:gd name="T66" fmla="*/ 33 w 183"/>
                <a:gd name="T67" fmla="*/ 49 h 151"/>
                <a:gd name="T68" fmla="*/ 14 w 183"/>
                <a:gd name="T69" fmla="*/ 128 h 151"/>
                <a:gd name="T70" fmla="*/ 16 w 183"/>
                <a:gd name="T71" fmla="*/ 134 h 151"/>
                <a:gd name="T72" fmla="*/ 45 w 183"/>
                <a:gd name="T73" fmla="*/ 136 h 151"/>
                <a:gd name="T74" fmla="*/ 37 w 183"/>
                <a:gd name="T75" fmla="*/ 93 h 151"/>
                <a:gd name="T76" fmla="*/ 33 w 183"/>
                <a:gd name="T77" fmla="*/ 88 h 151"/>
                <a:gd name="T78" fmla="*/ 141 w 183"/>
                <a:gd name="T79" fmla="*/ 49 h 151"/>
                <a:gd name="T80" fmla="*/ 126 w 183"/>
                <a:gd name="T81" fmla="*/ 49 h 151"/>
                <a:gd name="T82" fmla="*/ 141 w 183"/>
                <a:gd name="T83" fmla="*/ 84 h 151"/>
                <a:gd name="T84" fmla="*/ 99 w 183"/>
                <a:gd name="T85" fmla="*/ 49 h 151"/>
                <a:gd name="T86" fmla="*/ 84 w 183"/>
                <a:gd name="T87" fmla="*/ 49 h 151"/>
                <a:gd name="T88" fmla="*/ 99 w 183"/>
                <a:gd name="T89" fmla="*/ 84 h 151"/>
                <a:gd name="T90" fmla="*/ 56 w 183"/>
                <a:gd name="T91" fmla="*/ 49 h 151"/>
                <a:gd name="T92" fmla="*/ 42 w 183"/>
                <a:gd name="T93" fmla="*/ 49 h 151"/>
                <a:gd name="T94" fmla="*/ 56 w 183"/>
                <a:gd name="T95" fmla="*/ 8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3" h="151">
                  <a:moveTo>
                    <a:pt x="22" y="0"/>
                  </a:moveTo>
                  <a:cubicBezTo>
                    <a:pt x="161" y="0"/>
                    <a:pt x="161" y="0"/>
                    <a:pt x="161" y="0"/>
                  </a:cubicBezTo>
                  <a:cubicBezTo>
                    <a:pt x="167" y="0"/>
                    <a:pt x="173" y="3"/>
                    <a:pt x="177" y="7"/>
                  </a:cubicBezTo>
                  <a:cubicBezTo>
                    <a:pt x="181" y="11"/>
                    <a:pt x="183" y="17"/>
                    <a:pt x="183" y="23"/>
                  </a:cubicBezTo>
                  <a:cubicBezTo>
                    <a:pt x="183" y="128"/>
                    <a:pt x="183" y="128"/>
                    <a:pt x="183" y="128"/>
                  </a:cubicBezTo>
                  <a:cubicBezTo>
                    <a:pt x="183" y="134"/>
                    <a:pt x="181" y="140"/>
                    <a:pt x="177" y="144"/>
                  </a:cubicBezTo>
                  <a:cubicBezTo>
                    <a:pt x="177" y="144"/>
                    <a:pt x="177" y="144"/>
                    <a:pt x="177" y="144"/>
                  </a:cubicBezTo>
                  <a:cubicBezTo>
                    <a:pt x="172" y="148"/>
                    <a:pt x="167" y="151"/>
                    <a:pt x="161" y="151"/>
                  </a:cubicBezTo>
                  <a:cubicBezTo>
                    <a:pt x="22" y="151"/>
                    <a:pt x="22" y="151"/>
                    <a:pt x="22" y="151"/>
                  </a:cubicBezTo>
                  <a:cubicBezTo>
                    <a:pt x="16" y="151"/>
                    <a:pt x="10" y="148"/>
                    <a:pt x="6" y="144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39"/>
                    <a:pt x="0" y="134"/>
                    <a:pt x="0" y="128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7"/>
                    <a:pt x="2" y="11"/>
                    <a:pt x="6" y="7"/>
                  </a:cubicBezTo>
                  <a:cubicBezTo>
                    <a:pt x="10" y="3"/>
                    <a:pt x="16" y="0"/>
                    <a:pt x="22" y="0"/>
                  </a:cubicBezTo>
                  <a:close/>
                  <a:moveTo>
                    <a:pt x="14" y="40"/>
                  </a:moveTo>
                  <a:cubicBezTo>
                    <a:pt x="14" y="40"/>
                    <a:pt x="14" y="40"/>
                    <a:pt x="14" y="40"/>
                  </a:cubicBezTo>
                  <a:cubicBezTo>
                    <a:pt x="66" y="40"/>
                    <a:pt x="117" y="40"/>
                    <a:pt x="169" y="40"/>
                  </a:cubicBezTo>
                  <a:cubicBezTo>
                    <a:pt x="169" y="23"/>
                    <a:pt x="169" y="23"/>
                    <a:pt x="169" y="23"/>
                  </a:cubicBezTo>
                  <a:cubicBezTo>
                    <a:pt x="169" y="21"/>
                    <a:pt x="168" y="19"/>
                    <a:pt x="167" y="17"/>
                  </a:cubicBezTo>
                  <a:cubicBezTo>
                    <a:pt x="165" y="15"/>
                    <a:pt x="163" y="15"/>
                    <a:pt x="161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0" y="15"/>
                    <a:pt x="18" y="15"/>
                    <a:pt x="16" y="17"/>
                  </a:cubicBezTo>
                  <a:cubicBezTo>
                    <a:pt x="15" y="19"/>
                    <a:pt x="14" y="21"/>
                    <a:pt x="14" y="23"/>
                  </a:cubicBezTo>
                  <a:cubicBezTo>
                    <a:pt x="14" y="40"/>
                    <a:pt x="14" y="40"/>
                    <a:pt x="14" y="40"/>
                  </a:cubicBezTo>
                  <a:close/>
                  <a:moveTo>
                    <a:pt x="169" y="49"/>
                  </a:moveTo>
                  <a:cubicBezTo>
                    <a:pt x="169" y="49"/>
                    <a:pt x="169" y="49"/>
                    <a:pt x="169" y="49"/>
                  </a:cubicBezTo>
                  <a:cubicBezTo>
                    <a:pt x="150" y="49"/>
                    <a:pt x="150" y="49"/>
                    <a:pt x="150" y="49"/>
                  </a:cubicBezTo>
                  <a:cubicBezTo>
                    <a:pt x="150" y="88"/>
                    <a:pt x="150" y="88"/>
                    <a:pt x="150" y="88"/>
                  </a:cubicBezTo>
                  <a:cubicBezTo>
                    <a:pt x="150" y="91"/>
                    <a:pt x="148" y="93"/>
                    <a:pt x="145" y="93"/>
                  </a:cubicBezTo>
                  <a:cubicBezTo>
                    <a:pt x="145" y="93"/>
                    <a:pt x="145" y="93"/>
                    <a:pt x="145" y="93"/>
                  </a:cubicBezTo>
                  <a:cubicBezTo>
                    <a:pt x="138" y="93"/>
                    <a:pt x="138" y="93"/>
                    <a:pt x="138" y="93"/>
                  </a:cubicBezTo>
                  <a:cubicBezTo>
                    <a:pt x="138" y="136"/>
                    <a:pt x="138" y="136"/>
                    <a:pt x="138" y="136"/>
                  </a:cubicBezTo>
                  <a:cubicBezTo>
                    <a:pt x="161" y="136"/>
                    <a:pt x="161" y="136"/>
                    <a:pt x="161" y="136"/>
                  </a:cubicBezTo>
                  <a:cubicBezTo>
                    <a:pt x="163" y="136"/>
                    <a:pt x="165" y="135"/>
                    <a:pt x="167" y="134"/>
                  </a:cubicBezTo>
                  <a:cubicBezTo>
                    <a:pt x="167" y="134"/>
                    <a:pt x="167" y="134"/>
                    <a:pt x="167" y="134"/>
                  </a:cubicBezTo>
                  <a:cubicBezTo>
                    <a:pt x="168" y="132"/>
                    <a:pt x="169" y="130"/>
                    <a:pt x="169" y="128"/>
                  </a:cubicBezTo>
                  <a:cubicBezTo>
                    <a:pt x="169" y="49"/>
                    <a:pt x="169" y="49"/>
                    <a:pt x="169" y="49"/>
                  </a:cubicBezTo>
                  <a:close/>
                  <a:moveTo>
                    <a:pt x="118" y="49"/>
                  </a:moveTo>
                  <a:cubicBezTo>
                    <a:pt x="118" y="49"/>
                    <a:pt x="118" y="49"/>
                    <a:pt x="118" y="49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88"/>
                    <a:pt x="107" y="88"/>
                    <a:pt x="107" y="88"/>
                  </a:cubicBezTo>
                  <a:cubicBezTo>
                    <a:pt x="107" y="91"/>
                    <a:pt x="105" y="93"/>
                    <a:pt x="103" y="93"/>
                  </a:cubicBezTo>
                  <a:cubicBezTo>
                    <a:pt x="103" y="93"/>
                    <a:pt x="103" y="93"/>
                    <a:pt x="103" y="93"/>
                  </a:cubicBezTo>
                  <a:cubicBezTo>
                    <a:pt x="96" y="93"/>
                    <a:pt x="96" y="93"/>
                    <a:pt x="96" y="93"/>
                  </a:cubicBezTo>
                  <a:cubicBezTo>
                    <a:pt x="96" y="136"/>
                    <a:pt x="96" y="136"/>
                    <a:pt x="96" y="136"/>
                  </a:cubicBezTo>
                  <a:cubicBezTo>
                    <a:pt x="130" y="136"/>
                    <a:pt x="130" y="136"/>
                    <a:pt x="130" y="136"/>
                  </a:cubicBezTo>
                  <a:cubicBezTo>
                    <a:pt x="130" y="93"/>
                    <a:pt x="130" y="93"/>
                    <a:pt x="130" y="93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0" y="93"/>
                    <a:pt x="118" y="91"/>
                    <a:pt x="118" y="88"/>
                  </a:cubicBezTo>
                  <a:cubicBezTo>
                    <a:pt x="118" y="88"/>
                    <a:pt x="118" y="88"/>
                    <a:pt x="118" y="88"/>
                  </a:cubicBezTo>
                  <a:cubicBezTo>
                    <a:pt x="118" y="49"/>
                    <a:pt x="118" y="49"/>
                    <a:pt x="118" y="49"/>
                  </a:cubicBezTo>
                  <a:close/>
                  <a:moveTo>
                    <a:pt x="76" y="49"/>
                  </a:moveTo>
                  <a:cubicBezTo>
                    <a:pt x="76" y="49"/>
                    <a:pt x="76" y="49"/>
                    <a:pt x="76" y="49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65" y="88"/>
                    <a:pt x="65" y="88"/>
                    <a:pt x="65" y="88"/>
                  </a:cubicBezTo>
                  <a:cubicBezTo>
                    <a:pt x="65" y="91"/>
                    <a:pt x="63" y="93"/>
                    <a:pt x="61" y="93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3" y="136"/>
                    <a:pt x="53" y="136"/>
                    <a:pt x="53" y="136"/>
                  </a:cubicBezTo>
                  <a:cubicBezTo>
                    <a:pt x="87" y="136"/>
                    <a:pt x="87" y="136"/>
                    <a:pt x="87" y="136"/>
                  </a:cubicBezTo>
                  <a:cubicBezTo>
                    <a:pt x="87" y="93"/>
                    <a:pt x="87" y="93"/>
                    <a:pt x="87" y="93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78" y="93"/>
                    <a:pt x="76" y="91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49"/>
                    <a:pt x="76" y="49"/>
                    <a:pt x="76" y="49"/>
                  </a:cubicBezTo>
                  <a:close/>
                  <a:moveTo>
                    <a:pt x="33" y="49"/>
                  </a:moveTo>
                  <a:cubicBezTo>
                    <a:pt x="33" y="49"/>
                    <a:pt x="33" y="49"/>
                    <a:pt x="33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128"/>
                    <a:pt x="14" y="128"/>
                    <a:pt x="14" y="128"/>
                  </a:cubicBezTo>
                  <a:cubicBezTo>
                    <a:pt x="14" y="130"/>
                    <a:pt x="15" y="132"/>
                    <a:pt x="16" y="134"/>
                  </a:cubicBezTo>
                  <a:cubicBezTo>
                    <a:pt x="16" y="134"/>
                    <a:pt x="16" y="134"/>
                    <a:pt x="16" y="134"/>
                  </a:cubicBezTo>
                  <a:cubicBezTo>
                    <a:pt x="18" y="135"/>
                    <a:pt x="20" y="136"/>
                    <a:pt x="22" y="136"/>
                  </a:cubicBezTo>
                  <a:cubicBezTo>
                    <a:pt x="45" y="136"/>
                    <a:pt x="45" y="136"/>
                    <a:pt x="45" y="136"/>
                  </a:cubicBezTo>
                  <a:cubicBezTo>
                    <a:pt x="45" y="93"/>
                    <a:pt x="45" y="93"/>
                    <a:pt x="45" y="93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5" y="93"/>
                    <a:pt x="33" y="91"/>
                    <a:pt x="33" y="88"/>
                  </a:cubicBezTo>
                  <a:cubicBezTo>
                    <a:pt x="33" y="88"/>
                    <a:pt x="33" y="88"/>
                    <a:pt x="33" y="88"/>
                  </a:cubicBezTo>
                  <a:cubicBezTo>
                    <a:pt x="33" y="49"/>
                    <a:pt x="33" y="49"/>
                    <a:pt x="33" y="49"/>
                  </a:cubicBezTo>
                  <a:close/>
                  <a:moveTo>
                    <a:pt x="141" y="49"/>
                  </a:moveTo>
                  <a:cubicBezTo>
                    <a:pt x="141" y="49"/>
                    <a:pt x="141" y="49"/>
                    <a:pt x="141" y="49"/>
                  </a:cubicBezTo>
                  <a:cubicBezTo>
                    <a:pt x="126" y="49"/>
                    <a:pt x="126" y="49"/>
                    <a:pt x="126" y="49"/>
                  </a:cubicBezTo>
                  <a:cubicBezTo>
                    <a:pt x="126" y="84"/>
                    <a:pt x="126" y="84"/>
                    <a:pt x="126" y="84"/>
                  </a:cubicBezTo>
                  <a:cubicBezTo>
                    <a:pt x="131" y="84"/>
                    <a:pt x="136" y="84"/>
                    <a:pt x="141" y="84"/>
                  </a:cubicBezTo>
                  <a:cubicBezTo>
                    <a:pt x="141" y="49"/>
                    <a:pt x="141" y="49"/>
                    <a:pt x="141" y="49"/>
                  </a:cubicBezTo>
                  <a:close/>
                  <a:moveTo>
                    <a:pt x="99" y="49"/>
                  </a:moveTo>
                  <a:cubicBezTo>
                    <a:pt x="99" y="49"/>
                    <a:pt x="99" y="49"/>
                    <a:pt x="99" y="49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9" y="84"/>
                    <a:pt x="94" y="84"/>
                    <a:pt x="99" y="84"/>
                  </a:cubicBezTo>
                  <a:cubicBezTo>
                    <a:pt x="99" y="49"/>
                    <a:pt x="99" y="49"/>
                    <a:pt x="99" y="49"/>
                  </a:cubicBezTo>
                  <a:close/>
                  <a:moveTo>
                    <a:pt x="56" y="49"/>
                  </a:moveTo>
                  <a:cubicBezTo>
                    <a:pt x="56" y="49"/>
                    <a:pt x="56" y="49"/>
                    <a:pt x="56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47" y="84"/>
                    <a:pt x="52" y="84"/>
                    <a:pt x="56" y="84"/>
                  </a:cubicBezTo>
                  <a:cubicBezTo>
                    <a:pt x="56" y="49"/>
                    <a:pt x="56" y="49"/>
                    <a:pt x="56" y="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6732816" y="2709442"/>
            <a:ext cx="1720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小清新设计</a:t>
            </a:r>
            <a:endParaRPr lang="zh-CN" altLang="en-US" sz="2400">
              <a:solidFill>
                <a:schemeClr val="accent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7324414" y="3306613"/>
            <a:ext cx="5376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6450470" y="3333955"/>
            <a:ext cx="228552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9236040" y="2734305"/>
            <a:ext cx="1720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>
                <a:solidFill>
                  <a:schemeClr val="accent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小清新设计</a:t>
            </a:r>
            <a:endParaRPr lang="zh-CN" altLang="en-US" sz="2400">
              <a:solidFill>
                <a:schemeClr val="accent2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9827638" y="3331476"/>
            <a:ext cx="537637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6653971" y="5121182"/>
            <a:ext cx="1720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>
                <a:solidFill>
                  <a:schemeClr val="accent3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小清新设计</a:t>
            </a:r>
            <a:endParaRPr lang="zh-CN" altLang="en-US" sz="2400">
              <a:solidFill>
                <a:schemeClr val="accent3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7245569" y="5718353"/>
            <a:ext cx="537637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9223798" y="5121182"/>
            <a:ext cx="1720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>
                <a:solidFill>
                  <a:schemeClr val="accent4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小清新设计</a:t>
            </a:r>
            <a:endParaRPr lang="zh-CN" altLang="en-US" sz="2400">
              <a:solidFill>
                <a:schemeClr val="accent4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9815396" y="5718353"/>
            <a:ext cx="537637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/>
          <p:cNvSpPr/>
          <p:nvPr/>
        </p:nvSpPr>
        <p:spPr>
          <a:xfrm>
            <a:off x="8941452" y="3333955"/>
            <a:ext cx="228552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420066" y="5788045"/>
            <a:ext cx="228552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911048" y="5788045"/>
            <a:ext cx="228552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AS_NET" val="2.0.50727.5485"/>
  <p:tag name="AS_OS" val="Microsoft Windows NT 6.1.7601 Service Pack 1"/>
  <p:tag name="AS_RELEASE_DATE" val="2018.04.09"/>
  <p:tag name="AS_TITLE" val="Aspose.Slides for .NET 2.0"/>
  <p:tag name="AS_VERSION" val="18.4"/>
</p:tagLst>
</file>

<file path=ppt/theme/theme1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0344"/>
      </a:accent1>
      <a:accent2>
        <a:srgbClr val="5D9967"/>
      </a:accent2>
      <a:accent3>
        <a:srgbClr val="FF983C"/>
      </a:accent3>
      <a:accent4>
        <a:srgbClr val="0FAC81"/>
      </a:accent4>
      <a:accent5>
        <a:srgbClr val="FF430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Arial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Arial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5124</Words>
  <Application>WPS 演示</Application>
  <PresentationFormat>自定义</PresentationFormat>
  <Paragraphs>288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40" baseType="lpstr">
      <vt:lpstr>Arial</vt:lpstr>
      <vt:lpstr>宋体</vt:lpstr>
      <vt:lpstr>Wingdings</vt:lpstr>
      <vt:lpstr>华文中宋</vt:lpstr>
      <vt:lpstr>华文细黑</vt:lpstr>
      <vt:lpstr>微软雅黑</vt:lpstr>
      <vt:lpstr>Calibri</vt:lpstr>
      <vt:lpstr>Arial Unicode MS</vt:lpstr>
      <vt:lpstr>Calibri Light</vt:lpstr>
      <vt:lpstr>Calibri</vt:lpstr>
      <vt:lpstr>Cordia New</vt:lpstr>
      <vt:lpstr>Gill Sans</vt:lpstr>
      <vt:lpstr>Prism</vt:lpstr>
      <vt:lpstr>等线</vt:lpstr>
      <vt:lpstr>Aharoni</vt:lpstr>
      <vt:lpstr>Meiryo</vt:lpstr>
      <vt:lpstr>Yu Gothic UI</vt:lpstr>
      <vt:lpstr>Arial Narrow</vt:lpstr>
      <vt:lpstr>Segoe Print</vt:lpstr>
      <vt:lpstr>等线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上海剑姬网络科技有限公司</Company>
  <LinksUpToDate>false</LinksUpToDate>
  <SharedDoc>false</SharedDoc>
  <HyperlinksChanged>false</HyperlinksChanged>
  <AppVersion>14.0000</AppVersion>
  <Manager>风云办公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风云办公PPT模板</dc:title>
  <dc:creator>风云办公</dc:creator>
  <cp:keywords>风云办公</cp:keywords>
  <dc:description>风云办公 http://www.ppt118.com</dc:description>
  <cp:lastModifiedBy>xiaoke</cp:lastModifiedBy>
  <cp:revision>19</cp:revision>
  <dcterms:created xsi:type="dcterms:W3CDTF">2015-05-05T08:02:00Z</dcterms:created>
  <dcterms:modified xsi:type="dcterms:W3CDTF">2020-07-01T02:59:38Z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